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62" r:id="rId8"/>
    <p:sldId id="297" r:id="rId9"/>
    <p:sldId id="298" r:id="rId10"/>
    <p:sldId id="264" r:id="rId11"/>
    <p:sldId id="260" r:id="rId12"/>
    <p:sldId id="261" r:id="rId13"/>
    <p:sldId id="302" r:id="rId14"/>
    <p:sldId id="266" r:id="rId15"/>
    <p:sldId id="276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6AF48-E8F9-460C-BBB4-16DA3C4CE00A}" v="302" dt="2022-10-19T14:46:10.181"/>
    <p1510:client id="{94FA8C41-485F-41E5-9EC8-3337A4E24A63}" v="1" dt="2022-10-19T11:31:32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청환" userId="82fe8b21d41b2ea4" providerId="LiveId" clId="{5376AF48-E8F9-460C-BBB4-16DA3C4CE00A}"/>
    <pc:docChg chg="undo custSel addSld delSld modSld sldOrd">
      <pc:chgData name="유 청환" userId="82fe8b21d41b2ea4" providerId="LiveId" clId="{5376AF48-E8F9-460C-BBB4-16DA3C4CE00A}" dt="2022-10-19T14:46:26.677" v="3966" actId="47"/>
      <pc:docMkLst>
        <pc:docMk/>
      </pc:docMkLst>
      <pc:sldChg chg="del ord">
        <pc:chgData name="유 청환" userId="82fe8b21d41b2ea4" providerId="LiveId" clId="{5376AF48-E8F9-460C-BBB4-16DA3C4CE00A}" dt="2022-10-19T14:46:26.677" v="3966" actId="47"/>
        <pc:sldMkLst>
          <pc:docMk/>
          <pc:sldMk cId="707789176" sldId="258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259"/>
        </pc:sldMkLst>
      </pc:sldChg>
      <pc:sldChg chg="addSp delSp modSp mod ord">
        <pc:chgData name="유 청환" userId="82fe8b21d41b2ea4" providerId="LiveId" clId="{5376AF48-E8F9-460C-BBB4-16DA3C4CE00A}" dt="2022-10-19T14:37:40.115" v="3197" actId="962"/>
        <pc:sldMkLst>
          <pc:docMk/>
          <pc:sldMk cId="566997565" sldId="260"/>
        </pc:sldMkLst>
        <pc:spChg chg="del">
          <ac:chgData name="유 청환" userId="82fe8b21d41b2ea4" providerId="LiveId" clId="{5376AF48-E8F9-460C-BBB4-16DA3C4CE00A}" dt="2022-10-19T14:23:47.658" v="2610" actId="478"/>
          <ac:spMkLst>
            <pc:docMk/>
            <pc:sldMk cId="566997565" sldId="260"/>
            <ac:spMk id="2" creationId="{063B6BDC-0568-466F-91ED-52067B366C6A}"/>
          </ac:spMkLst>
        </pc:spChg>
        <pc:spChg chg="del">
          <ac:chgData name="유 청환" userId="82fe8b21d41b2ea4" providerId="LiveId" clId="{5376AF48-E8F9-460C-BBB4-16DA3C4CE00A}" dt="2022-10-19T14:23:47.658" v="2610" actId="478"/>
          <ac:spMkLst>
            <pc:docMk/>
            <pc:sldMk cId="566997565" sldId="260"/>
            <ac:spMk id="3" creationId="{67A559BE-816C-475D-9ADA-DDFDF14A41D4}"/>
          </ac:spMkLst>
        </pc:spChg>
        <pc:spChg chg="del">
          <ac:chgData name="유 청환" userId="82fe8b21d41b2ea4" providerId="LiveId" clId="{5376AF48-E8F9-460C-BBB4-16DA3C4CE00A}" dt="2022-10-19T14:23:47.658" v="2610" actId="478"/>
          <ac:spMkLst>
            <pc:docMk/>
            <pc:sldMk cId="566997565" sldId="260"/>
            <ac:spMk id="4" creationId="{A8597536-70D1-46C0-A2A2-51A6BB21DB20}"/>
          </ac:spMkLst>
        </pc:spChg>
        <pc:spChg chg="add del mod">
          <ac:chgData name="유 청환" userId="82fe8b21d41b2ea4" providerId="LiveId" clId="{5376AF48-E8F9-460C-BBB4-16DA3C4CE00A}" dt="2022-10-19T14:23:49.909" v="2611" actId="478"/>
          <ac:spMkLst>
            <pc:docMk/>
            <pc:sldMk cId="566997565" sldId="260"/>
            <ac:spMk id="6" creationId="{19E3B5BE-28D0-96C3-59ED-D45C7D0DA683}"/>
          </ac:spMkLst>
        </pc:spChg>
        <pc:spChg chg="add del mod">
          <ac:chgData name="유 청환" userId="82fe8b21d41b2ea4" providerId="LiveId" clId="{5376AF48-E8F9-460C-BBB4-16DA3C4CE00A}" dt="2022-10-19T14:23:51.007" v="2612" actId="478"/>
          <ac:spMkLst>
            <pc:docMk/>
            <pc:sldMk cId="566997565" sldId="260"/>
            <ac:spMk id="8" creationId="{ED089CD3-EFBD-4FCC-0E9A-633E53A71490}"/>
          </ac:spMkLst>
        </pc:spChg>
        <pc:spChg chg="add mod">
          <ac:chgData name="유 청환" userId="82fe8b21d41b2ea4" providerId="LiveId" clId="{5376AF48-E8F9-460C-BBB4-16DA3C4CE00A}" dt="2022-10-19T14:37:40.115" v="3197" actId="962"/>
          <ac:spMkLst>
            <pc:docMk/>
            <pc:sldMk cId="566997565" sldId="260"/>
            <ac:spMk id="9" creationId="{93CCBEBC-EA8C-143F-BB77-ACC2EAFF2228}"/>
          </ac:spMkLst>
        </pc:spChg>
        <pc:spChg chg="del">
          <ac:chgData name="유 청환" userId="82fe8b21d41b2ea4" providerId="LiveId" clId="{5376AF48-E8F9-460C-BBB4-16DA3C4CE00A}" dt="2022-10-19T14:23:47.658" v="2610" actId="478"/>
          <ac:spMkLst>
            <pc:docMk/>
            <pc:sldMk cId="566997565" sldId="260"/>
            <ac:spMk id="11" creationId="{B1B29E87-9C2C-400B-834D-4E4BD6E944D0}"/>
          </ac:spMkLst>
        </pc:spChg>
        <pc:spChg chg="add del">
          <ac:chgData name="유 청환" userId="82fe8b21d41b2ea4" providerId="LiveId" clId="{5376AF48-E8F9-460C-BBB4-16DA3C4CE00A}" dt="2022-10-19T14:24:41.980" v="2666" actId="22"/>
          <ac:spMkLst>
            <pc:docMk/>
            <pc:sldMk cId="566997565" sldId="260"/>
            <ac:spMk id="12" creationId="{34B02926-6FAD-B69D-F937-C1711AFFA2BA}"/>
          </ac:spMkLst>
        </pc:spChg>
        <pc:spChg chg="mod topLvl">
          <ac:chgData name="유 청환" userId="82fe8b21d41b2ea4" providerId="LiveId" clId="{5376AF48-E8F9-460C-BBB4-16DA3C4CE00A}" dt="2022-10-19T14:32:35.306" v="3159" actId="164"/>
          <ac:spMkLst>
            <pc:docMk/>
            <pc:sldMk cId="566997565" sldId="260"/>
            <ac:spMk id="16" creationId="{7846ADBE-C1CB-A30D-593B-86C472D1D069}"/>
          </ac:spMkLst>
        </pc:spChg>
        <pc:spChg chg="mod topLvl">
          <ac:chgData name="유 청환" userId="82fe8b21d41b2ea4" providerId="LiveId" clId="{5376AF48-E8F9-460C-BBB4-16DA3C4CE00A}" dt="2022-10-19T14:32:35.306" v="3159" actId="164"/>
          <ac:spMkLst>
            <pc:docMk/>
            <pc:sldMk cId="566997565" sldId="260"/>
            <ac:spMk id="18" creationId="{615140B1-9E64-5B2F-6103-98F2868EF9D3}"/>
          </ac:spMkLst>
        </pc:spChg>
        <pc:spChg chg="add mod">
          <ac:chgData name="유 청환" userId="82fe8b21d41b2ea4" providerId="LiveId" clId="{5376AF48-E8F9-460C-BBB4-16DA3C4CE00A}" dt="2022-10-19T14:33:09.774" v="3181"/>
          <ac:spMkLst>
            <pc:docMk/>
            <pc:sldMk cId="566997565" sldId="260"/>
            <ac:spMk id="20" creationId="{8B173D7D-C42A-7790-577F-FD4C572376BC}"/>
          </ac:spMkLst>
        </pc:spChg>
        <pc:spChg chg="add mod">
          <ac:chgData name="유 청환" userId="82fe8b21d41b2ea4" providerId="LiveId" clId="{5376AF48-E8F9-460C-BBB4-16DA3C4CE00A}" dt="2022-10-19T14:33:04.640" v="3164" actId="14100"/>
          <ac:spMkLst>
            <pc:docMk/>
            <pc:sldMk cId="566997565" sldId="260"/>
            <ac:spMk id="21" creationId="{8CEA1E1A-29E5-1B75-6401-4F881DA5545F}"/>
          </ac:spMkLst>
        </pc:spChg>
        <pc:grpChg chg="add del mod">
          <ac:chgData name="유 청환" userId="82fe8b21d41b2ea4" providerId="LiveId" clId="{5376AF48-E8F9-460C-BBB4-16DA3C4CE00A}" dt="2022-10-19T14:32:18.494" v="3157" actId="165"/>
          <ac:grpSpMkLst>
            <pc:docMk/>
            <pc:sldMk cId="566997565" sldId="260"/>
            <ac:grpSpMk id="15" creationId="{D1B2FF2D-CF29-96C9-D190-59751558B64C}"/>
          </ac:grpSpMkLst>
        </pc:grpChg>
        <pc:grpChg chg="add mod">
          <ac:chgData name="유 청환" userId="82fe8b21d41b2ea4" providerId="LiveId" clId="{5376AF48-E8F9-460C-BBB4-16DA3C4CE00A}" dt="2022-10-19T14:32:39.691" v="3160" actId="1076"/>
          <ac:grpSpMkLst>
            <pc:docMk/>
            <pc:sldMk cId="566997565" sldId="260"/>
            <ac:grpSpMk id="19" creationId="{8137D83A-26A9-64B5-A284-7A203E27E887}"/>
          </ac:grpSpMkLst>
        </pc:grpChg>
        <pc:graphicFrameChg chg="del">
          <ac:chgData name="유 청환" userId="82fe8b21d41b2ea4" providerId="LiveId" clId="{5376AF48-E8F9-460C-BBB4-16DA3C4CE00A}" dt="2022-10-19T14:23:47.658" v="2610" actId="478"/>
          <ac:graphicFrameMkLst>
            <pc:docMk/>
            <pc:sldMk cId="566997565" sldId="260"/>
            <ac:graphicFrameMk id="17" creationId="{D6E90A56-AF21-45DC-A08C-27875260C7CB}"/>
          </ac:graphicFrameMkLst>
        </pc:graphicFrameChg>
        <pc:picChg chg="add mod">
          <ac:chgData name="유 청환" userId="82fe8b21d41b2ea4" providerId="LiveId" clId="{5376AF48-E8F9-460C-BBB4-16DA3C4CE00A}" dt="2022-10-19T14:25:03.179" v="2675" actId="1076"/>
          <ac:picMkLst>
            <pc:docMk/>
            <pc:sldMk cId="566997565" sldId="260"/>
            <ac:picMk id="14" creationId="{A7601108-4CFB-03CB-CF54-374801B9BE93}"/>
          </ac:picMkLst>
        </pc:picChg>
        <pc:picChg chg="add mod">
          <ac:chgData name="유 청환" userId="82fe8b21d41b2ea4" providerId="LiveId" clId="{5376AF48-E8F9-460C-BBB4-16DA3C4CE00A}" dt="2022-10-19T14:34:05.778" v="3187" actId="1076"/>
          <ac:picMkLst>
            <pc:docMk/>
            <pc:sldMk cId="566997565" sldId="260"/>
            <ac:picMk id="23" creationId="{C02DEC10-F2B8-76C0-6CC4-F22758489026}"/>
          </ac:picMkLst>
        </pc:picChg>
      </pc:sldChg>
      <pc:sldChg chg="addSp delSp modSp mod ord">
        <pc:chgData name="유 청환" userId="82fe8b21d41b2ea4" providerId="LiveId" clId="{5376AF48-E8F9-460C-BBB4-16DA3C4CE00A}" dt="2022-10-19T14:39:19.265" v="3216" actId="1076"/>
        <pc:sldMkLst>
          <pc:docMk/>
          <pc:sldMk cId="1738561688" sldId="261"/>
        </pc:sldMkLst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2" creationId="{67708C79-A4AC-4B5D-92DF-600737E4D11A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3" creationId="{7D779DE4-CAEA-4617-897E-FEC9A2AC2D6A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4" creationId="{F5FF1291-56EB-4A7B-A198-1D91F9ECC5D3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5" creationId="{6184E21C-7534-4FB5-9709-F7D1A11034F3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6" creationId="{5C594564-4FC6-401A-8586-44735EE819EC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7" creationId="{D7EB25CA-DA83-483D-AF83-0001BDF2DE2B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8" creationId="{B46CE8C6-E12D-4A0D-8553-7FFA31941D56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9" creationId="{1C7D5285-85DF-4331-A6FA-1AE847CA47AE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10" creationId="{02D305EF-9A88-496B-BFC1-D589A01EE381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11" creationId="{40BF6865-7FAE-4B56-A995-ADF1582DCC64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12" creationId="{7312B71A-5E84-41DE-9754-5F6291F6DFB7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13" creationId="{E3984D70-BD95-4E1F-9725-902B5D74DED6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15" creationId="{C22CFA0D-DA56-5175-8B89-E4431A066207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17" creationId="{31D8F32F-471E-DF04-6629-6250BCA4B735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19" creationId="{C47A2A7A-5D4C-C092-66D0-CCBF4F811499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1" creationId="{65852ABF-97EC-8210-910C-20EBA826782D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3" creationId="{65865346-DBB3-C8AE-5141-10A95D9D44CC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5" creationId="{CA027293-BCDF-0404-717E-55ECC27B2DC4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7" creationId="{7BCBE202-8D17-DFDE-FA7E-5ACAFD1A9912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9" creationId="{27554F1E-79FD-78F0-CE9B-9040BAAB2429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31" creationId="{F2F38145-790D-4C39-6CB4-615BF794B0C1}"/>
          </ac:spMkLst>
        </pc:spChg>
        <pc:spChg chg="add del">
          <ac:chgData name="유 청환" userId="82fe8b21d41b2ea4" providerId="LiveId" clId="{5376AF48-E8F9-460C-BBB4-16DA3C4CE00A}" dt="2022-10-19T14:37:21.058" v="3193" actId="22"/>
          <ac:spMkLst>
            <pc:docMk/>
            <pc:sldMk cId="1738561688" sldId="261"/>
            <ac:spMk id="33" creationId="{67E7F3B2-B7C5-B447-78B7-4BD9916E057E}"/>
          </ac:spMkLst>
        </pc:spChg>
        <pc:spChg chg="add mod">
          <ac:chgData name="유 청환" userId="82fe8b21d41b2ea4" providerId="LiveId" clId="{5376AF48-E8F9-460C-BBB4-16DA3C4CE00A}" dt="2022-10-19T14:37:41.102" v="3198"/>
          <ac:spMkLst>
            <pc:docMk/>
            <pc:sldMk cId="1738561688" sldId="261"/>
            <ac:spMk id="36" creationId="{7FA24343-727C-CF9D-78D5-03DC102EDA71}"/>
          </ac:spMkLst>
        </pc:spChg>
        <pc:spChg chg="add mod">
          <ac:chgData name="유 청환" userId="82fe8b21d41b2ea4" providerId="LiveId" clId="{5376AF48-E8F9-460C-BBB4-16DA3C4CE00A}" dt="2022-10-19T14:39:19.265" v="3216" actId="1076"/>
          <ac:spMkLst>
            <pc:docMk/>
            <pc:sldMk cId="1738561688" sldId="261"/>
            <ac:spMk id="37" creationId="{400038A2-CDC6-853D-0078-18FCFC9901E6}"/>
          </ac:spMkLst>
        </pc:spChg>
        <pc:spChg chg="add mod">
          <ac:chgData name="유 청환" userId="82fe8b21d41b2ea4" providerId="LiveId" clId="{5376AF48-E8F9-460C-BBB4-16DA3C4CE00A}" dt="2022-10-19T14:39:12.144" v="3214" actId="164"/>
          <ac:spMkLst>
            <pc:docMk/>
            <pc:sldMk cId="1738561688" sldId="261"/>
            <ac:spMk id="38" creationId="{865C6B81-F8CE-5569-3E97-54E3BBA8CB65}"/>
          </ac:spMkLst>
        </pc:spChg>
        <pc:grpChg chg="add mod">
          <ac:chgData name="유 청환" userId="82fe8b21d41b2ea4" providerId="LiveId" clId="{5376AF48-E8F9-460C-BBB4-16DA3C4CE00A}" dt="2022-10-19T14:39:15.231" v="3215" actId="1076"/>
          <ac:grpSpMkLst>
            <pc:docMk/>
            <pc:sldMk cId="1738561688" sldId="261"/>
            <ac:grpSpMk id="41" creationId="{BF96A9A3-AA34-5FCB-E458-6F01D2D686A4}"/>
          </ac:grpSpMkLst>
        </pc:grpChg>
        <pc:picChg chg="add mod">
          <ac:chgData name="유 청환" userId="82fe8b21d41b2ea4" providerId="LiveId" clId="{5376AF48-E8F9-460C-BBB4-16DA3C4CE00A}" dt="2022-10-19T14:37:56.243" v="3203" actId="1076"/>
          <ac:picMkLst>
            <pc:docMk/>
            <pc:sldMk cId="1738561688" sldId="261"/>
            <ac:picMk id="35" creationId="{DBEC7AF8-8A08-3565-0B7C-AC9C76109800}"/>
          </ac:picMkLst>
        </pc:picChg>
        <pc:picChg chg="add mod">
          <ac:chgData name="유 청환" userId="82fe8b21d41b2ea4" providerId="LiveId" clId="{5376AF48-E8F9-460C-BBB4-16DA3C4CE00A}" dt="2022-10-19T14:39:12.144" v="3214" actId="164"/>
          <ac:picMkLst>
            <pc:docMk/>
            <pc:sldMk cId="1738561688" sldId="261"/>
            <ac:picMk id="40" creationId="{E2344568-4FA1-B94D-A80A-EB7E5227DB22}"/>
          </ac:picMkLst>
        </pc:picChg>
      </pc:sldChg>
      <pc:sldChg chg="modSp mod">
        <pc:chgData name="유 청환" userId="82fe8b21d41b2ea4" providerId="LiveId" clId="{5376AF48-E8F9-460C-BBB4-16DA3C4CE00A}" dt="2022-10-19T14:08:44.125" v="1881" actId="255"/>
        <pc:sldMkLst>
          <pc:docMk/>
          <pc:sldMk cId="1593920805" sldId="262"/>
        </pc:sldMkLst>
        <pc:spChg chg="mod">
          <ac:chgData name="유 청환" userId="82fe8b21d41b2ea4" providerId="LiveId" clId="{5376AF48-E8F9-460C-BBB4-16DA3C4CE00A}" dt="2022-10-19T14:05:59.440" v="1487"/>
          <ac:spMkLst>
            <pc:docMk/>
            <pc:sldMk cId="1593920805" sldId="262"/>
            <ac:spMk id="2" creationId="{75031FE9-9059-4FE8-B4AC-9771F23A1B89}"/>
          </ac:spMkLst>
        </pc:spChg>
        <pc:spChg chg="mod">
          <ac:chgData name="유 청환" userId="82fe8b21d41b2ea4" providerId="LiveId" clId="{5376AF48-E8F9-460C-BBB4-16DA3C4CE00A}" dt="2022-10-19T14:04:35.319" v="1358"/>
          <ac:spMkLst>
            <pc:docMk/>
            <pc:sldMk cId="1593920805" sldId="262"/>
            <ac:spMk id="3" creationId="{D4A2EB3F-4D60-451F-8F45-7D6654D2FCD9}"/>
          </ac:spMkLst>
        </pc:spChg>
        <pc:spChg chg="mod">
          <ac:chgData name="유 청환" userId="82fe8b21d41b2ea4" providerId="LiveId" clId="{5376AF48-E8F9-460C-BBB4-16DA3C4CE00A}" dt="2022-10-19T14:08:40.679" v="1880" actId="255"/>
          <ac:spMkLst>
            <pc:docMk/>
            <pc:sldMk cId="1593920805" sldId="262"/>
            <ac:spMk id="4" creationId="{AC1C80FB-53F9-42EE-B1E6-D0F998EC5DFA}"/>
          </ac:spMkLst>
        </pc:spChg>
        <pc:spChg chg="mod">
          <ac:chgData name="유 청환" userId="82fe8b21d41b2ea4" providerId="LiveId" clId="{5376AF48-E8F9-460C-BBB4-16DA3C4CE00A}" dt="2022-10-19T14:07:41.374" v="1690" actId="20577"/>
          <ac:spMkLst>
            <pc:docMk/>
            <pc:sldMk cId="1593920805" sldId="262"/>
            <ac:spMk id="6" creationId="{7E7D4C34-22A0-4D54-A07D-E1E9A11463E5}"/>
          </ac:spMkLst>
        </pc:spChg>
        <pc:spChg chg="mod">
          <ac:chgData name="유 청환" userId="82fe8b21d41b2ea4" providerId="LiveId" clId="{5376AF48-E8F9-460C-BBB4-16DA3C4CE00A}" dt="2022-10-19T14:04:48.130" v="1396" actId="20577"/>
          <ac:spMkLst>
            <pc:docMk/>
            <pc:sldMk cId="1593920805" sldId="262"/>
            <ac:spMk id="7" creationId="{301D392D-FB66-47A0-B628-5ADE822A2CFF}"/>
          </ac:spMkLst>
        </pc:spChg>
        <pc:spChg chg="mod">
          <ac:chgData name="유 청환" userId="82fe8b21d41b2ea4" providerId="LiveId" clId="{5376AF48-E8F9-460C-BBB4-16DA3C4CE00A}" dt="2022-10-19T14:08:27.847" v="1879"/>
          <ac:spMkLst>
            <pc:docMk/>
            <pc:sldMk cId="1593920805" sldId="262"/>
            <ac:spMk id="8" creationId="{51C26CE0-2506-4B44-A26F-C12BFA5B18B5}"/>
          </ac:spMkLst>
        </pc:spChg>
        <pc:spChg chg="mod">
          <ac:chgData name="유 청환" userId="82fe8b21d41b2ea4" providerId="LiveId" clId="{5376AF48-E8F9-460C-BBB4-16DA3C4CE00A}" dt="2022-10-19T14:04:56.864" v="1419" actId="20577"/>
          <ac:spMkLst>
            <pc:docMk/>
            <pc:sldMk cId="1593920805" sldId="262"/>
            <ac:spMk id="9" creationId="{868F40F8-BF35-45E9-B3DD-5436362D746E}"/>
          </ac:spMkLst>
        </pc:spChg>
        <pc:spChg chg="mod">
          <ac:chgData name="유 청환" userId="82fe8b21d41b2ea4" providerId="LiveId" clId="{5376AF48-E8F9-460C-BBB4-16DA3C4CE00A}" dt="2022-10-19T14:08:44.125" v="1881" actId="255"/>
          <ac:spMkLst>
            <pc:docMk/>
            <pc:sldMk cId="1593920805" sldId="262"/>
            <ac:spMk id="10" creationId="{7F39C97C-2DDC-4706-B96C-B02FAE53A426}"/>
          </ac:spMkLst>
        </pc:spChg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263"/>
        </pc:sldMkLst>
      </pc:sldChg>
      <pc:sldChg chg="addSp delSp modSp add del mod ord">
        <pc:chgData name="유 청환" userId="82fe8b21d41b2ea4" providerId="LiveId" clId="{5376AF48-E8F9-460C-BBB4-16DA3C4CE00A}" dt="2022-10-19T14:22:16.730" v="2607" actId="1076"/>
        <pc:sldMkLst>
          <pc:docMk/>
          <pc:sldMk cId="1346372204" sldId="264"/>
        </pc:sldMkLst>
        <pc:spChg chg="add del mod">
          <ac:chgData name="유 청환" userId="82fe8b21d41b2ea4" providerId="LiveId" clId="{5376AF48-E8F9-460C-BBB4-16DA3C4CE00A}" dt="2022-10-19T14:13:07.414" v="2114" actId="478"/>
          <ac:spMkLst>
            <pc:docMk/>
            <pc:sldMk cId="1346372204" sldId="264"/>
            <ac:spMk id="2" creationId="{BCF6884D-C7AD-27AC-C02D-4105654A25D1}"/>
          </ac:spMkLst>
        </pc:spChg>
        <pc:spChg chg="del mod">
          <ac:chgData name="유 청환" userId="82fe8b21d41b2ea4" providerId="LiveId" clId="{5376AF48-E8F9-460C-BBB4-16DA3C4CE00A}" dt="2022-10-19T14:13:05.943" v="2113" actId="478"/>
          <ac:spMkLst>
            <pc:docMk/>
            <pc:sldMk cId="1346372204" sldId="264"/>
            <ac:spMk id="3" creationId="{033634FE-ADF0-4BC3-A0A9-447EA9DD096B}"/>
          </ac:spMkLst>
        </pc:spChg>
        <pc:spChg chg="add del mod">
          <ac:chgData name="유 청환" userId="82fe8b21d41b2ea4" providerId="LiveId" clId="{5376AF48-E8F9-460C-BBB4-16DA3C4CE00A}" dt="2022-10-19T14:13:10.589" v="2116" actId="478"/>
          <ac:spMkLst>
            <pc:docMk/>
            <pc:sldMk cId="1346372204" sldId="264"/>
            <ac:spMk id="5" creationId="{63D6342D-5540-D1A6-E189-733DEF4D1591}"/>
          </ac:spMkLst>
        </pc:spChg>
        <pc:spChg chg="add mod">
          <ac:chgData name="유 청환" userId="82fe8b21d41b2ea4" providerId="LiveId" clId="{5376AF48-E8F9-460C-BBB4-16DA3C4CE00A}" dt="2022-10-19T14:21:49.328" v="2601" actId="1076"/>
          <ac:spMkLst>
            <pc:docMk/>
            <pc:sldMk cId="1346372204" sldId="264"/>
            <ac:spMk id="6" creationId="{66CB94C7-735B-2C4A-450D-3DF348A4A652}"/>
          </ac:spMkLst>
        </pc:spChg>
        <pc:spChg chg="del">
          <ac:chgData name="유 청환" userId="82fe8b21d41b2ea4" providerId="LiveId" clId="{5376AF48-E8F9-460C-BBB4-16DA3C4CE00A}" dt="2022-10-19T14:13:09.295" v="2115" actId="478"/>
          <ac:spMkLst>
            <pc:docMk/>
            <pc:sldMk cId="1346372204" sldId="264"/>
            <ac:spMk id="7" creationId="{D55B93FD-FE12-7962-ECA7-922C40BB7BAA}"/>
          </ac:spMkLst>
        </pc:spChg>
        <pc:spChg chg="add mod">
          <ac:chgData name="유 청환" userId="82fe8b21d41b2ea4" providerId="LiveId" clId="{5376AF48-E8F9-460C-BBB4-16DA3C4CE00A}" dt="2022-10-19T14:21:57.360" v="2602" actId="164"/>
          <ac:spMkLst>
            <pc:docMk/>
            <pc:sldMk cId="1346372204" sldId="264"/>
            <ac:spMk id="10" creationId="{F62D87E6-2753-A772-743E-93DD9D0C7F63}"/>
          </ac:spMkLst>
        </pc:spChg>
        <pc:spChg chg="add mod">
          <ac:chgData name="유 청환" userId="82fe8b21d41b2ea4" providerId="LiveId" clId="{5376AF48-E8F9-460C-BBB4-16DA3C4CE00A}" dt="2022-10-19T14:22:07.614" v="2605" actId="1076"/>
          <ac:spMkLst>
            <pc:docMk/>
            <pc:sldMk cId="1346372204" sldId="264"/>
            <ac:spMk id="11" creationId="{E3F14F09-8924-FB5D-CF6D-3C0B4B5B11BF}"/>
          </ac:spMkLst>
        </pc:spChg>
        <pc:spChg chg="add mod ord">
          <ac:chgData name="유 청환" userId="82fe8b21d41b2ea4" providerId="LiveId" clId="{5376AF48-E8F9-460C-BBB4-16DA3C4CE00A}" dt="2022-10-19T14:21:57.360" v="2602" actId="164"/>
          <ac:spMkLst>
            <pc:docMk/>
            <pc:sldMk cId="1346372204" sldId="264"/>
            <ac:spMk id="12" creationId="{B7168BC1-4711-0790-97A5-336C3E96F80E}"/>
          </ac:spMkLst>
        </pc:spChg>
        <pc:spChg chg="add mod">
          <ac:chgData name="유 청환" userId="82fe8b21d41b2ea4" providerId="LiveId" clId="{5376AF48-E8F9-460C-BBB4-16DA3C4CE00A}" dt="2022-10-19T14:20:47.660" v="2584" actId="571"/>
          <ac:spMkLst>
            <pc:docMk/>
            <pc:sldMk cId="1346372204" sldId="264"/>
            <ac:spMk id="13" creationId="{9E561EC2-7138-2335-F412-CDB4795DC26E}"/>
          </ac:spMkLst>
        </pc:spChg>
        <pc:spChg chg="add mod">
          <ac:chgData name="유 청환" userId="82fe8b21d41b2ea4" providerId="LiveId" clId="{5376AF48-E8F9-460C-BBB4-16DA3C4CE00A}" dt="2022-10-19T14:20:56.022" v="2586" actId="571"/>
          <ac:spMkLst>
            <pc:docMk/>
            <pc:sldMk cId="1346372204" sldId="264"/>
            <ac:spMk id="14" creationId="{1C43FD84-E58F-4B4D-04F6-3D91EFCD9A9E}"/>
          </ac:spMkLst>
        </pc:spChg>
        <pc:spChg chg="add mod">
          <ac:chgData name="유 청환" userId="82fe8b21d41b2ea4" providerId="LiveId" clId="{5376AF48-E8F9-460C-BBB4-16DA3C4CE00A}" dt="2022-10-19T14:21:43.484" v="2599" actId="14100"/>
          <ac:spMkLst>
            <pc:docMk/>
            <pc:sldMk cId="1346372204" sldId="264"/>
            <ac:spMk id="15" creationId="{5CB2C0F9-BB98-1ABE-8AD5-DD31441C8E03}"/>
          </ac:spMkLst>
        </pc:spChg>
        <pc:grpChg chg="add mod">
          <ac:chgData name="유 청환" userId="82fe8b21d41b2ea4" providerId="LiveId" clId="{5376AF48-E8F9-460C-BBB4-16DA3C4CE00A}" dt="2022-10-19T14:22:11.085" v="2606" actId="14100"/>
          <ac:grpSpMkLst>
            <pc:docMk/>
            <pc:sldMk cId="1346372204" sldId="264"/>
            <ac:grpSpMk id="18" creationId="{79D19FB7-8B0C-DEEF-A6FC-BDA552B88873}"/>
          </ac:grpSpMkLst>
        </pc:grpChg>
        <pc:picChg chg="add mod">
          <ac:chgData name="유 청환" userId="82fe8b21d41b2ea4" providerId="LiveId" clId="{5376AF48-E8F9-460C-BBB4-16DA3C4CE00A}" dt="2022-10-19T14:21:28.887" v="2593" actId="1076"/>
          <ac:picMkLst>
            <pc:docMk/>
            <pc:sldMk cId="1346372204" sldId="264"/>
            <ac:picMk id="9" creationId="{3D40599C-9E89-C43D-A1FE-B7143605CCC5}"/>
          </ac:picMkLst>
        </pc:picChg>
        <pc:picChg chg="add mod">
          <ac:chgData name="유 청환" userId="82fe8b21d41b2ea4" providerId="LiveId" clId="{5376AF48-E8F9-460C-BBB4-16DA3C4CE00A}" dt="2022-10-19T14:22:16.730" v="2607" actId="1076"/>
          <ac:picMkLst>
            <pc:docMk/>
            <pc:sldMk cId="1346372204" sldId="264"/>
            <ac:picMk id="17" creationId="{A9C17FD5-0B6B-A315-826E-009F38C5E9A6}"/>
          </ac:picMkLst>
        </pc:picChg>
        <pc:picChg chg="del">
          <ac:chgData name="유 청환" userId="82fe8b21d41b2ea4" providerId="LiveId" clId="{5376AF48-E8F9-460C-BBB4-16DA3C4CE00A}" dt="2022-10-19T14:12:59.351" v="2110" actId="478"/>
          <ac:picMkLst>
            <pc:docMk/>
            <pc:sldMk cId="1346372204" sldId="264"/>
            <ac:picMk id="1026" creationId="{17E6883B-EDA4-36E6-65C6-4EB2BFC13D1B}"/>
          </ac:picMkLst>
        </pc:picChg>
      </pc:sldChg>
      <pc:sldChg chg="modSp mod ord">
        <pc:chgData name="유 청환" userId="82fe8b21d41b2ea4" providerId="LiveId" clId="{5376AF48-E8F9-460C-BBB4-16DA3C4CE00A}" dt="2022-10-19T14:45:52.644" v="3930"/>
        <pc:sldMkLst>
          <pc:docMk/>
          <pc:sldMk cId="2121178069" sldId="266"/>
        </pc:sldMkLst>
        <pc:spChg chg="mod">
          <ac:chgData name="유 청환" userId="82fe8b21d41b2ea4" providerId="LiveId" clId="{5376AF48-E8F9-460C-BBB4-16DA3C4CE00A}" dt="2022-10-19T14:45:52.644" v="3930"/>
          <ac:spMkLst>
            <pc:docMk/>
            <pc:sldMk cId="2121178069" sldId="266"/>
            <ac:spMk id="2" creationId="{5CE54ABB-4929-4810-950B-2DAEA0A5BAB4}"/>
          </ac:spMkLst>
        </pc:spChg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4151694508" sldId="268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1472106130" sldId="270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920173932" sldId="275"/>
        </pc:sldMkLst>
      </pc:sldChg>
      <pc:sldChg chg="modSp mod ord">
        <pc:chgData name="유 청환" userId="82fe8b21d41b2ea4" providerId="LiveId" clId="{5376AF48-E8F9-460C-BBB4-16DA3C4CE00A}" dt="2022-10-19T14:46:22.473" v="3965"/>
        <pc:sldMkLst>
          <pc:docMk/>
          <pc:sldMk cId="2436493926" sldId="276"/>
        </pc:sldMkLst>
        <pc:spChg chg="mod">
          <ac:chgData name="유 청환" userId="82fe8b21d41b2ea4" providerId="LiveId" clId="{5376AF48-E8F9-460C-BBB4-16DA3C4CE00A}" dt="2022-10-19T14:46:10.995" v="3959" actId="20577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유 청환" userId="82fe8b21d41b2ea4" providerId="LiveId" clId="{5376AF48-E8F9-460C-BBB4-16DA3C4CE00A}" dt="2022-10-19T14:46:14.247" v="3963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addSp delSp modSp mod">
        <pc:chgData name="유 청환" userId="82fe8b21d41b2ea4" providerId="LiveId" clId="{5376AF48-E8F9-460C-BBB4-16DA3C4CE00A}" dt="2022-10-19T14:44:25.790" v="3915" actId="20577"/>
        <pc:sldMkLst>
          <pc:docMk/>
          <pc:sldMk cId="2243494996" sldId="277"/>
        </pc:sldMkLst>
        <pc:spChg chg="add mod">
          <ac:chgData name="유 청환" userId="82fe8b21d41b2ea4" providerId="LiveId" clId="{5376AF48-E8F9-460C-BBB4-16DA3C4CE00A}" dt="2022-10-19T14:44:25.790" v="3915" actId="20577"/>
          <ac:spMkLst>
            <pc:docMk/>
            <pc:sldMk cId="2243494996" sldId="277"/>
            <ac:spMk id="3" creationId="{0F21F5F5-7890-03EB-B843-8EE38695E1D8}"/>
          </ac:spMkLst>
        </pc:spChg>
        <pc:spChg chg="del">
          <ac:chgData name="유 청환" userId="82fe8b21d41b2ea4" providerId="LiveId" clId="{5376AF48-E8F9-460C-BBB4-16DA3C4CE00A}" dt="2022-10-19T14:40:18.875" v="3271" actId="478"/>
          <ac:spMkLst>
            <pc:docMk/>
            <pc:sldMk cId="2243494996" sldId="277"/>
            <ac:spMk id="13" creationId="{675042A4-291D-8316-79F2-E4EA0E666867}"/>
          </ac:spMkLst>
        </pc:spChg>
        <pc:spChg chg="mod">
          <ac:chgData name="유 청환" userId="82fe8b21d41b2ea4" providerId="LiveId" clId="{5376AF48-E8F9-460C-BBB4-16DA3C4CE00A}" dt="2022-10-19T14:09:15.263" v="1898"/>
          <ac:spMkLst>
            <pc:docMk/>
            <pc:sldMk cId="2243494996" sldId="277"/>
            <ac:spMk id="42" creationId="{78E5E146-68D0-19F9-5AFE-74A8CFF47D54}"/>
          </ac:spMkLst>
        </pc:spChg>
        <pc:spChg chg="mod">
          <ac:chgData name="유 청환" userId="82fe8b21d41b2ea4" providerId="LiveId" clId="{5376AF48-E8F9-460C-BBB4-16DA3C4CE00A}" dt="2022-10-19T14:09:23.327" v="1922"/>
          <ac:spMkLst>
            <pc:docMk/>
            <pc:sldMk cId="2243494996" sldId="277"/>
            <ac:spMk id="43" creationId="{D9270944-FF71-7CC5-9D43-1892F1FB1364}"/>
          </ac:spMkLst>
        </pc:spChg>
        <pc:spChg chg="mod">
          <ac:chgData name="유 청환" userId="82fe8b21d41b2ea4" providerId="LiveId" clId="{5376AF48-E8F9-460C-BBB4-16DA3C4CE00A}" dt="2022-10-19T14:40:16.934" v="3270"/>
          <ac:spMkLst>
            <pc:docMk/>
            <pc:sldMk cId="2243494996" sldId="277"/>
            <ac:spMk id="44" creationId="{EB8AF8D3-0315-419C-93EA-EB09702AB47B}"/>
          </ac:spMkLst>
        </pc:spChg>
      </pc:sldChg>
      <pc:sldChg chg="delSp modSp mod">
        <pc:chgData name="유 청환" userId="82fe8b21d41b2ea4" providerId="LiveId" clId="{5376AF48-E8F9-460C-BBB4-16DA3C4CE00A}" dt="2022-10-19T14:02:07.608" v="1283" actId="20577"/>
        <pc:sldMkLst>
          <pc:docMk/>
          <pc:sldMk cId="2069393026" sldId="278"/>
        </pc:sldMkLst>
        <pc:spChg chg="mod">
          <ac:chgData name="유 청환" userId="82fe8b21d41b2ea4" providerId="LiveId" clId="{5376AF48-E8F9-460C-BBB4-16DA3C4CE00A}" dt="2022-10-19T14:02:07.608" v="1283" actId="20577"/>
          <ac:spMkLst>
            <pc:docMk/>
            <pc:sldMk cId="2069393026" sldId="278"/>
            <ac:spMk id="5" creationId="{06E82690-B145-4D4F-B2D1-0B2A8C50FD71}"/>
          </ac:spMkLst>
        </pc:spChg>
        <pc:spChg chg="mod">
          <ac:chgData name="유 청환" userId="82fe8b21d41b2ea4" providerId="LiveId" clId="{5376AF48-E8F9-460C-BBB4-16DA3C4CE00A}" dt="2022-10-19T13:56:32.524" v="459" actId="20577"/>
          <ac:spMkLst>
            <pc:docMk/>
            <pc:sldMk cId="2069393026" sldId="278"/>
            <ac:spMk id="7" creationId="{40297407-CE4E-4284-879D-AEC395713625}"/>
          </ac:spMkLst>
        </pc:spChg>
        <pc:spChg chg="mod">
          <ac:chgData name="유 청환" userId="82fe8b21d41b2ea4" providerId="LiveId" clId="{5376AF48-E8F9-460C-BBB4-16DA3C4CE00A}" dt="2022-10-19T13:56:42.017" v="460" actId="1076"/>
          <ac:spMkLst>
            <pc:docMk/>
            <pc:sldMk cId="2069393026" sldId="278"/>
            <ac:spMk id="8" creationId="{F5C3A7BE-F7FC-4942-A31A-491A8A806103}"/>
          </ac:spMkLst>
        </pc:spChg>
        <pc:spChg chg="mod">
          <ac:chgData name="유 청환" userId="82fe8b21d41b2ea4" providerId="LiveId" clId="{5376AF48-E8F9-460C-BBB4-16DA3C4CE00A}" dt="2022-10-19T14:01:18.287" v="1266" actId="27636"/>
          <ac:spMkLst>
            <pc:docMk/>
            <pc:sldMk cId="2069393026" sldId="278"/>
            <ac:spMk id="9" creationId="{95CCE699-03D1-4642-B46A-B14EF17DA183}"/>
          </ac:spMkLst>
        </pc:spChg>
        <pc:spChg chg="mod">
          <ac:chgData name="유 청환" userId="82fe8b21d41b2ea4" providerId="LiveId" clId="{5376AF48-E8F9-460C-BBB4-16DA3C4CE00A}" dt="2022-10-19T14:01:15.816" v="1264" actId="1076"/>
          <ac:spMkLst>
            <pc:docMk/>
            <pc:sldMk cId="2069393026" sldId="278"/>
            <ac:spMk id="10" creationId="{BC1DF189-6F2F-4C21-88CC-C82D3D0D147B}"/>
          </ac:spMkLst>
        </pc:spChg>
        <pc:spChg chg="del">
          <ac:chgData name="유 청환" userId="82fe8b21d41b2ea4" providerId="LiveId" clId="{5376AF48-E8F9-460C-BBB4-16DA3C4CE00A}" dt="2022-10-19T14:01:26.123" v="1267" actId="478"/>
          <ac:spMkLst>
            <pc:docMk/>
            <pc:sldMk cId="2069393026" sldId="278"/>
            <ac:spMk id="13" creationId="{31A09302-31AE-35F1-FDD9-D1BC6FDF57F3}"/>
          </ac:spMkLst>
        </pc:spChg>
        <pc:spChg chg="del">
          <ac:chgData name="유 청환" userId="82fe8b21d41b2ea4" providerId="LiveId" clId="{5376AF48-E8F9-460C-BBB4-16DA3C4CE00A}" dt="2022-10-19T14:01:26.123" v="1267" actId="478"/>
          <ac:spMkLst>
            <pc:docMk/>
            <pc:sldMk cId="2069393026" sldId="278"/>
            <ac:spMk id="14" creationId="{D303A010-A5CD-C410-E3C9-F289FE8253EB}"/>
          </ac:spMkLst>
        </pc:spChg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1417396711" sldId="280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3477453048" sldId="282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3396266754" sldId="283"/>
        </pc:sldMkLst>
      </pc:sldChg>
      <pc:sldChg chg="del ord">
        <pc:chgData name="유 청환" userId="82fe8b21d41b2ea4" providerId="LiveId" clId="{5376AF48-E8F9-460C-BBB4-16DA3C4CE00A}" dt="2022-10-19T14:45:04.150" v="3916" actId="47"/>
        <pc:sldMkLst>
          <pc:docMk/>
          <pc:sldMk cId="1844941827" sldId="289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404854312" sldId="292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473871986" sldId="293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3084972071" sldId="294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512234382" sldId="295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296"/>
        </pc:sldMkLst>
      </pc:sldChg>
      <pc:sldChg chg="addSp delSp modSp mod">
        <pc:chgData name="유 청환" userId="82fe8b21d41b2ea4" providerId="LiveId" clId="{5376AF48-E8F9-460C-BBB4-16DA3C4CE00A}" dt="2022-10-19T14:10:38.313" v="1987" actId="1076"/>
        <pc:sldMkLst>
          <pc:docMk/>
          <pc:sldMk cId="0" sldId="297"/>
        </pc:sldMkLst>
        <pc:spChg chg="mod">
          <ac:chgData name="유 청환" userId="82fe8b21d41b2ea4" providerId="LiveId" clId="{5376AF48-E8F9-460C-BBB4-16DA3C4CE00A}" dt="2022-10-19T14:09:47.758" v="1979"/>
          <ac:spMkLst>
            <pc:docMk/>
            <pc:sldMk cId="0" sldId="297"/>
            <ac:spMk id="2" creationId="{8BDB2C31-BB7A-6012-E1CE-CAFEE7D9C07E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4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5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6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7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8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9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90" creationId="{00000000-0000-0000-0000-000000000000}"/>
          </ac:spMkLst>
        </pc:spChg>
        <pc:picChg chg="add mod">
          <ac:chgData name="유 청환" userId="82fe8b21d41b2ea4" providerId="LiveId" clId="{5376AF48-E8F9-460C-BBB4-16DA3C4CE00A}" dt="2022-10-19T14:10:38.313" v="1987" actId="1076"/>
          <ac:picMkLst>
            <pc:docMk/>
            <pc:sldMk cId="0" sldId="297"/>
            <ac:picMk id="4" creationId="{28962E9E-1C6A-6103-8EE4-E0739CB6440B}"/>
          </ac:picMkLst>
        </pc:picChg>
      </pc:sldChg>
      <pc:sldChg chg="addSp delSp modSp mod">
        <pc:chgData name="유 청환" userId="82fe8b21d41b2ea4" providerId="LiveId" clId="{5376AF48-E8F9-460C-BBB4-16DA3C4CE00A}" dt="2022-10-19T14:12:20.564" v="2107" actId="1076"/>
        <pc:sldMkLst>
          <pc:docMk/>
          <pc:sldMk cId="0" sldId="298"/>
        </pc:sldMkLst>
        <pc:spChg chg="mod">
          <ac:chgData name="유 청환" userId="82fe8b21d41b2ea4" providerId="LiveId" clId="{5376AF48-E8F9-460C-BBB4-16DA3C4CE00A}" dt="2022-10-19T14:11:51.806" v="2094" actId="14100"/>
          <ac:spMkLst>
            <pc:docMk/>
            <pc:sldMk cId="0" sldId="298"/>
            <ac:spMk id="3" creationId="{AB0A6B2B-5F8B-7B5E-92F2-05ED503CAA44}"/>
          </ac:spMkLst>
        </pc:spChg>
        <pc:grpChg chg="del">
          <ac:chgData name="유 청환" userId="82fe8b21d41b2ea4" providerId="LiveId" clId="{5376AF48-E8F9-460C-BBB4-16DA3C4CE00A}" dt="2022-10-19T14:11:34.871" v="2079" actId="478"/>
          <ac:grpSpMkLst>
            <pc:docMk/>
            <pc:sldMk cId="0" sldId="298"/>
            <ac:grpSpMk id="2" creationId="{E0761F6E-635A-5A71-0DFD-998D0643168C}"/>
          </ac:grpSpMkLst>
        </pc:grpChg>
        <pc:picChg chg="add mod">
          <ac:chgData name="유 청환" userId="82fe8b21d41b2ea4" providerId="LiveId" clId="{5376AF48-E8F9-460C-BBB4-16DA3C4CE00A}" dt="2022-10-19T14:12:20.564" v="2107" actId="1076"/>
          <ac:picMkLst>
            <pc:docMk/>
            <pc:sldMk cId="0" sldId="298"/>
            <ac:picMk id="5" creationId="{A62C3B89-A2A1-1D48-0DFB-4BD3628CF736}"/>
          </ac:picMkLst>
        </pc:picChg>
        <pc:picChg chg="add mod">
          <ac:chgData name="유 청환" userId="82fe8b21d41b2ea4" providerId="LiveId" clId="{5376AF48-E8F9-460C-BBB4-16DA3C4CE00A}" dt="2022-10-19T14:12:18.784" v="2106" actId="1076"/>
          <ac:picMkLst>
            <pc:docMk/>
            <pc:sldMk cId="0" sldId="298"/>
            <ac:picMk id="7" creationId="{898556E5-F023-800A-ED63-9850C0496BF0}"/>
          </ac:picMkLst>
        </pc:picChg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299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300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3457739400" sldId="301"/>
        </pc:sldMkLst>
      </pc:sldChg>
      <pc:sldChg chg="modSp mod ord">
        <pc:chgData name="유 청환" userId="82fe8b21d41b2ea4" providerId="LiveId" clId="{5376AF48-E8F9-460C-BBB4-16DA3C4CE00A}" dt="2022-10-19T14:44:12.349" v="3892" actId="12"/>
        <pc:sldMkLst>
          <pc:docMk/>
          <pc:sldMk cId="3215510195" sldId="302"/>
        </pc:sldMkLst>
        <pc:spChg chg="mod">
          <ac:chgData name="유 청환" userId="82fe8b21d41b2ea4" providerId="LiveId" clId="{5376AF48-E8F9-460C-BBB4-16DA3C4CE00A}" dt="2022-10-19T14:41:06.045" v="3291" actId="113"/>
          <ac:spMkLst>
            <pc:docMk/>
            <pc:sldMk cId="3215510195" sldId="302"/>
            <ac:spMk id="3" creationId="{D4A2EB3F-4D60-451F-8F45-7D6654D2FCD9}"/>
          </ac:spMkLst>
        </pc:spChg>
        <pc:spChg chg="mod">
          <ac:chgData name="유 청환" userId="82fe8b21d41b2ea4" providerId="LiveId" clId="{5376AF48-E8F9-460C-BBB4-16DA3C4CE00A}" dt="2022-10-19T14:43:45.198" v="3889" actId="12"/>
          <ac:spMkLst>
            <pc:docMk/>
            <pc:sldMk cId="3215510195" sldId="302"/>
            <ac:spMk id="4" creationId="{AC1C80FB-53F9-42EE-B1E6-D0F998EC5DFA}"/>
          </ac:spMkLst>
        </pc:spChg>
        <pc:spChg chg="mod">
          <ac:chgData name="유 청환" userId="82fe8b21d41b2ea4" providerId="LiveId" clId="{5376AF48-E8F9-460C-BBB4-16DA3C4CE00A}" dt="2022-10-19T14:42:21.091" v="3600" actId="113"/>
          <ac:spMkLst>
            <pc:docMk/>
            <pc:sldMk cId="3215510195" sldId="302"/>
            <ac:spMk id="5" creationId="{C73FB5F4-55CB-6BE0-1D17-C644F9A74A5A}"/>
          </ac:spMkLst>
        </pc:spChg>
        <pc:spChg chg="mod">
          <ac:chgData name="유 청환" userId="82fe8b21d41b2ea4" providerId="LiveId" clId="{5376AF48-E8F9-460C-BBB4-16DA3C4CE00A}" dt="2022-10-19T14:44:12.349" v="3892" actId="12"/>
          <ac:spMkLst>
            <pc:docMk/>
            <pc:sldMk cId="3215510195" sldId="302"/>
            <ac:spMk id="6" creationId="{57EA4B53-B168-CB47-28E9-FEB7B2BF6982}"/>
          </ac:spMkLst>
        </pc:spChg>
      </pc:sldChg>
      <pc:sldMasterChg chg="delSldLayout">
        <pc:chgData name="유 청환" userId="82fe8b21d41b2ea4" providerId="LiveId" clId="{5376AF48-E8F9-460C-BBB4-16DA3C4CE00A}" dt="2022-10-19T14:46:26.677" v="3966" actId="47"/>
        <pc:sldMasterMkLst>
          <pc:docMk/>
          <pc:sldMasterMk cId="1928452137" sldId="2147483666"/>
        </pc:sldMasterMkLst>
        <pc:sldLayoutChg chg="del">
          <pc:chgData name="유 청환" userId="82fe8b21d41b2ea4" providerId="LiveId" clId="{5376AF48-E8F9-460C-BBB4-16DA3C4CE00A}" dt="2022-10-19T14:46:26.677" v="3966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유 청환" userId="82fe8b21d41b2ea4" providerId="LiveId" clId="{5376AF48-E8F9-460C-BBB4-16DA3C4CE00A}" dt="2022-10-19T14:46:26.677" v="3966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  <pc:docChgLst>
    <pc:chgData name="유 청환" userId="82fe8b21d41b2ea4" providerId="LiveId" clId="{94FA8C41-485F-41E5-9EC8-3337A4E24A63}"/>
    <pc:docChg chg="modSld">
      <pc:chgData name="유 청환" userId="82fe8b21d41b2ea4" providerId="LiveId" clId="{94FA8C41-485F-41E5-9EC8-3337A4E24A63}" dt="2022-10-19T13:53:37.592" v="17" actId="20577"/>
      <pc:docMkLst>
        <pc:docMk/>
      </pc:docMkLst>
      <pc:sldChg chg="modSp mod">
        <pc:chgData name="유 청환" userId="82fe8b21d41b2ea4" providerId="LiveId" clId="{94FA8C41-485F-41E5-9EC8-3337A4E24A63}" dt="2022-10-19T13:53:37.592" v="17" actId="20577"/>
        <pc:sldMkLst>
          <pc:docMk/>
          <pc:sldMk cId="1642425379" sldId="256"/>
        </pc:sldMkLst>
        <pc:spChg chg="mod">
          <ac:chgData name="유 청환" userId="82fe8b21d41b2ea4" providerId="LiveId" clId="{94FA8C41-485F-41E5-9EC8-3337A4E24A63}" dt="2022-10-19T13:53:34.715" v="13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유 청환" userId="82fe8b21d41b2ea4" providerId="LiveId" clId="{94FA8C41-485F-41E5-9EC8-3337A4E24A63}" dt="2022-10-19T13:53:37.592" v="17" actId="20577"/>
          <ac:spMkLst>
            <pc:docMk/>
            <pc:sldMk cId="1642425379" sldId="256"/>
            <ac:spMk id="3" creationId="{1901B20D-4C28-4DA3-ABBD-718C22A5E58B}"/>
          </ac:spMkLst>
        </pc:spChg>
      </pc:sldChg>
    </pc:docChg>
  </pc:docChgLst>
  <pc:docChgLst>
    <pc:chgData name="유 청환" userId="82fe8b21d41b2ea4" providerId="LiveId" clId="{62CEAF61-F4F5-442F-9AA4-75D4B37F3811}"/>
    <pc:docChg chg="undo custSel addSld delSld modSld sldOrd">
      <pc:chgData name="유 청환" userId="82fe8b21d41b2ea4" providerId="LiveId" clId="{62CEAF61-F4F5-442F-9AA4-75D4B37F3811}" dt="2022-10-18T10:12:09.554" v="6617" actId="478"/>
      <pc:docMkLst>
        <pc:docMk/>
      </pc:docMkLst>
      <pc:sldChg chg="modSp mod">
        <pc:chgData name="유 청환" userId="82fe8b21d41b2ea4" providerId="LiveId" clId="{62CEAF61-F4F5-442F-9AA4-75D4B37F3811}" dt="2022-10-18T08:18:42.347" v="201" actId="14100"/>
        <pc:sldMkLst>
          <pc:docMk/>
          <pc:sldMk cId="1642425379" sldId="256"/>
        </pc:sldMkLst>
        <pc:spChg chg="mod">
          <ac:chgData name="유 청환" userId="82fe8b21d41b2ea4" providerId="LiveId" clId="{62CEAF61-F4F5-442F-9AA4-75D4B37F3811}" dt="2022-10-18T08:18:42.347" v="201" actId="14100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유 청환" userId="82fe8b21d41b2ea4" providerId="LiveId" clId="{62CEAF61-F4F5-442F-9AA4-75D4B37F3811}" dt="2022-10-18T08:18:13.519" v="197"/>
          <ac:spMkLst>
            <pc:docMk/>
            <pc:sldMk cId="1642425379" sldId="256"/>
            <ac:spMk id="3" creationId="{1901B20D-4C28-4DA3-ABBD-718C22A5E58B}"/>
          </ac:spMkLst>
        </pc:spChg>
      </pc:sldChg>
      <pc:sldChg chg="addSp delSp modSp add mod modNotes">
        <pc:chgData name="유 청환" userId="82fe8b21d41b2ea4" providerId="LiveId" clId="{62CEAF61-F4F5-442F-9AA4-75D4B37F3811}" dt="2022-10-18T09:10:54.983" v="2769" actId="1076"/>
        <pc:sldMkLst>
          <pc:docMk/>
          <pc:sldMk cId="0" sldId="259"/>
        </pc:sldMkLst>
        <pc:spChg chg="add mod">
          <ac:chgData name="유 청환" userId="82fe8b21d41b2ea4" providerId="LiveId" clId="{62CEAF61-F4F5-442F-9AA4-75D4B37F3811}" dt="2022-10-18T09:10:54.983" v="2769" actId="1076"/>
          <ac:spMkLst>
            <pc:docMk/>
            <pc:sldMk cId="0" sldId="259"/>
            <ac:spMk id="19" creationId="{9C1B6CD8-DE3B-64BA-4325-958707CE16B6}"/>
          </ac:spMkLst>
        </pc:spChg>
        <pc:spChg chg="del mod">
          <ac:chgData name="유 청환" userId="82fe8b21d41b2ea4" providerId="LiveId" clId="{62CEAF61-F4F5-442F-9AA4-75D4B37F3811}" dt="2022-10-18T09:10:41.568" v="2736" actId="478"/>
          <ac:spMkLst>
            <pc:docMk/>
            <pc:sldMk cId="0" sldId="259"/>
            <ac:spMk id="118" creationId="{00000000-0000-0000-0000-000000000000}"/>
          </ac:spMkLst>
        </pc:spChg>
        <pc:picChg chg="add del mod">
          <ac:chgData name="유 청환" userId="82fe8b21d41b2ea4" providerId="LiveId" clId="{62CEAF61-F4F5-442F-9AA4-75D4B37F3811}" dt="2022-10-18T09:06:13.365" v="2693" actId="21"/>
          <ac:picMkLst>
            <pc:docMk/>
            <pc:sldMk cId="0" sldId="259"/>
            <ac:picMk id="2" creationId="{332011DA-01D9-11C3-1840-53A667C3ABAB}"/>
          </ac:picMkLst>
        </pc:picChg>
        <pc:picChg chg="add mod ord modCrop">
          <ac:chgData name="유 청환" userId="82fe8b21d41b2ea4" providerId="LiveId" clId="{62CEAF61-F4F5-442F-9AA4-75D4B37F3811}" dt="2022-10-18T09:07:36.786" v="2711" actId="1076"/>
          <ac:picMkLst>
            <pc:docMk/>
            <pc:sldMk cId="0" sldId="259"/>
            <ac:picMk id="3" creationId="{5CAEABB3-E044-4CF0-DF10-7842A7BB7194}"/>
          </ac:picMkLst>
        </pc:picChg>
        <pc:picChg chg="mod">
          <ac:chgData name="유 청환" userId="82fe8b21d41b2ea4" providerId="LiveId" clId="{62CEAF61-F4F5-442F-9AA4-75D4B37F3811}" dt="2022-10-18T09:07:34.969" v="2710" actId="14100"/>
          <ac:picMkLst>
            <pc:docMk/>
            <pc:sldMk cId="0" sldId="259"/>
            <ac:picMk id="106" creationId="{00000000-0000-0000-0000-000000000000}"/>
          </ac:picMkLst>
        </pc:picChg>
        <pc:picChg chg="del">
          <ac:chgData name="유 청환" userId="82fe8b21d41b2ea4" providerId="LiveId" clId="{62CEAF61-F4F5-442F-9AA4-75D4B37F3811}" dt="2022-10-18T09:06:48.817" v="2697" actId="478"/>
          <ac:picMkLst>
            <pc:docMk/>
            <pc:sldMk cId="0" sldId="259"/>
            <ac:picMk id="107" creationId="{00000000-0000-0000-0000-000000000000}"/>
          </ac:picMkLst>
        </pc:picChg>
        <pc:cxnChg chg="mod">
          <ac:chgData name="유 청환" userId="82fe8b21d41b2ea4" providerId="LiveId" clId="{62CEAF61-F4F5-442F-9AA4-75D4B37F3811}" dt="2022-10-18T09:09:43.010" v="2729" actId="14100"/>
          <ac:cxnSpMkLst>
            <pc:docMk/>
            <pc:sldMk cId="0" sldId="259"/>
            <ac:cxnSpMk id="109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09:59.478" v="2732" actId="13822"/>
          <ac:cxnSpMkLst>
            <pc:docMk/>
            <pc:sldMk cId="0" sldId="259"/>
            <ac:cxnSpMk id="114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0:03.222" v="2733" actId="13822"/>
          <ac:cxnSpMkLst>
            <pc:docMk/>
            <pc:sldMk cId="0" sldId="259"/>
            <ac:cxnSpMk id="115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0:08.158" v="2734" actId="13822"/>
          <ac:cxnSpMkLst>
            <pc:docMk/>
            <pc:sldMk cId="0" sldId="259"/>
            <ac:cxnSpMk id="116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0:30.739" v="2735" actId="208"/>
          <ac:cxnSpMkLst>
            <pc:docMk/>
            <pc:sldMk cId="0" sldId="259"/>
            <ac:cxnSpMk id="117" creationId="{00000000-0000-0000-0000-000000000000}"/>
          </ac:cxnSpMkLst>
        </pc:cxnChg>
      </pc:sldChg>
      <pc:sldChg chg="add del ord">
        <pc:chgData name="유 청환" userId="82fe8b21d41b2ea4" providerId="LiveId" clId="{62CEAF61-F4F5-442F-9AA4-75D4B37F3811}" dt="2022-10-18T09:44:08.872" v="3407"/>
        <pc:sldMkLst>
          <pc:docMk/>
          <pc:sldMk cId="1738561688" sldId="261"/>
        </pc:sldMkLst>
      </pc:sldChg>
      <pc:sldChg chg="delSp modSp mod ord">
        <pc:chgData name="유 청환" userId="82fe8b21d41b2ea4" providerId="LiveId" clId="{62CEAF61-F4F5-442F-9AA4-75D4B37F3811}" dt="2022-10-18T09:40:02.644" v="3258" actId="478"/>
        <pc:sldMkLst>
          <pc:docMk/>
          <pc:sldMk cId="1593920805" sldId="262"/>
        </pc:sldMkLst>
        <pc:spChg chg="mod">
          <ac:chgData name="유 청환" userId="82fe8b21d41b2ea4" providerId="LiveId" clId="{62CEAF61-F4F5-442F-9AA4-75D4B37F3811}" dt="2022-10-18T08:38:55.681" v="1689" actId="20577"/>
          <ac:spMkLst>
            <pc:docMk/>
            <pc:sldMk cId="1593920805" sldId="262"/>
            <ac:spMk id="2" creationId="{75031FE9-9059-4FE8-B4AC-9771F23A1B89}"/>
          </ac:spMkLst>
        </pc:spChg>
        <pc:spChg chg="mod">
          <ac:chgData name="유 청환" userId="82fe8b21d41b2ea4" providerId="LiveId" clId="{62CEAF61-F4F5-442F-9AA4-75D4B37F3811}" dt="2022-10-18T08:49:40.155" v="2260" actId="20577"/>
          <ac:spMkLst>
            <pc:docMk/>
            <pc:sldMk cId="1593920805" sldId="262"/>
            <ac:spMk id="3" creationId="{D4A2EB3F-4D60-451F-8F45-7D6654D2FCD9}"/>
          </ac:spMkLst>
        </pc:spChg>
        <pc:spChg chg="mod">
          <ac:chgData name="유 청환" userId="82fe8b21d41b2ea4" providerId="LiveId" clId="{62CEAF61-F4F5-442F-9AA4-75D4B37F3811}" dt="2022-10-18T08:42:58.151" v="2067" actId="20577"/>
          <ac:spMkLst>
            <pc:docMk/>
            <pc:sldMk cId="1593920805" sldId="262"/>
            <ac:spMk id="4" creationId="{AC1C80FB-53F9-42EE-B1E6-D0F998EC5DFA}"/>
          </ac:spMkLst>
        </pc:spChg>
        <pc:spChg chg="mod">
          <ac:chgData name="유 청환" userId="82fe8b21d41b2ea4" providerId="LiveId" clId="{62CEAF61-F4F5-442F-9AA4-75D4B37F3811}" dt="2022-10-18T08:49:35.030" v="2254" actId="20577"/>
          <ac:spMkLst>
            <pc:docMk/>
            <pc:sldMk cId="1593920805" sldId="262"/>
            <ac:spMk id="5" creationId="{E81BA2B5-6A90-4204-ABDD-7183FBB03A02}"/>
          </ac:spMkLst>
        </pc:spChg>
        <pc:spChg chg="mod">
          <ac:chgData name="유 청환" userId="82fe8b21d41b2ea4" providerId="LiveId" clId="{62CEAF61-F4F5-442F-9AA4-75D4B37F3811}" dt="2022-10-18T08:43:31.977" v="2112" actId="20577"/>
          <ac:spMkLst>
            <pc:docMk/>
            <pc:sldMk cId="1593920805" sldId="262"/>
            <ac:spMk id="6" creationId="{7E7D4C34-22A0-4D54-A07D-E1E9A11463E5}"/>
          </ac:spMkLst>
        </pc:spChg>
        <pc:spChg chg="mod">
          <ac:chgData name="유 청환" userId="82fe8b21d41b2ea4" providerId="LiveId" clId="{62CEAF61-F4F5-442F-9AA4-75D4B37F3811}" dt="2022-10-18T08:43:54.161" v="2147"/>
          <ac:spMkLst>
            <pc:docMk/>
            <pc:sldMk cId="1593920805" sldId="262"/>
            <ac:spMk id="7" creationId="{301D392D-FB66-47A0-B628-5ADE822A2CFF}"/>
          </ac:spMkLst>
        </pc:spChg>
        <pc:spChg chg="mod">
          <ac:chgData name="유 청환" userId="82fe8b21d41b2ea4" providerId="LiveId" clId="{62CEAF61-F4F5-442F-9AA4-75D4B37F3811}" dt="2022-10-18T08:44:17.081" v="2158" actId="20577"/>
          <ac:spMkLst>
            <pc:docMk/>
            <pc:sldMk cId="1593920805" sldId="262"/>
            <ac:spMk id="8" creationId="{51C26CE0-2506-4B44-A26F-C12BFA5B18B5}"/>
          </ac:spMkLst>
        </pc:spChg>
        <pc:spChg chg="mod">
          <ac:chgData name="유 청환" userId="82fe8b21d41b2ea4" providerId="LiveId" clId="{62CEAF61-F4F5-442F-9AA4-75D4B37F3811}" dt="2022-10-18T08:41:40.305" v="1959"/>
          <ac:spMkLst>
            <pc:docMk/>
            <pc:sldMk cId="1593920805" sldId="262"/>
            <ac:spMk id="9" creationId="{868F40F8-BF35-45E9-B3DD-5436362D746E}"/>
          </ac:spMkLst>
        </pc:spChg>
        <pc:spChg chg="mod">
          <ac:chgData name="유 청환" userId="82fe8b21d41b2ea4" providerId="LiveId" clId="{62CEAF61-F4F5-442F-9AA4-75D4B37F3811}" dt="2022-10-18T08:44:39.195" v="2194" actId="20577"/>
          <ac:spMkLst>
            <pc:docMk/>
            <pc:sldMk cId="1593920805" sldId="262"/>
            <ac:spMk id="10" creationId="{7F39C97C-2DDC-4706-B96C-B02FAE53A426}"/>
          </ac:spMkLst>
        </pc:spChg>
        <pc:spChg chg="del">
          <ac:chgData name="유 청환" userId="82fe8b21d41b2ea4" providerId="LiveId" clId="{62CEAF61-F4F5-442F-9AA4-75D4B37F3811}" dt="2022-10-18T09:40:02.644" v="3258" actId="478"/>
          <ac:spMkLst>
            <pc:docMk/>
            <pc:sldMk cId="1593920805" sldId="262"/>
            <ac:spMk id="80" creationId="{BC1F9D86-85D8-4FD0-B0D3-47D778722782}"/>
          </ac:spMkLst>
        </pc:spChg>
        <pc:spChg chg="del">
          <ac:chgData name="유 청환" userId="82fe8b21d41b2ea4" providerId="LiveId" clId="{62CEAF61-F4F5-442F-9AA4-75D4B37F3811}" dt="2022-10-18T09:40:00.701" v="3257" actId="478"/>
          <ac:spMkLst>
            <pc:docMk/>
            <pc:sldMk cId="1593920805" sldId="262"/>
            <ac:spMk id="81" creationId="{E94F1D24-E4A1-4B59-B57E-A28453963B88}"/>
          </ac:spMkLst>
        </pc:spChg>
        <pc:spChg chg="del">
          <ac:chgData name="유 청환" userId="82fe8b21d41b2ea4" providerId="LiveId" clId="{62CEAF61-F4F5-442F-9AA4-75D4B37F3811}" dt="2022-10-18T09:39:59.604" v="3256" actId="478"/>
          <ac:spMkLst>
            <pc:docMk/>
            <pc:sldMk cId="1593920805" sldId="262"/>
            <ac:spMk id="82" creationId="{CE36A058-BEC2-4BC5-A467-F2EB2A365051}"/>
          </ac:spMkLst>
        </pc:spChg>
      </pc:sldChg>
      <pc:sldChg chg="addSp delSp modSp add mod">
        <pc:chgData name="유 청환" userId="82fe8b21d41b2ea4" providerId="LiveId" clId="{62CEAF61-F4F5-442F-9AA4-75D4B37F3811}" dt="2022-10-18T09:00:27.525" v="2584" actId="14100"/>
        <pc:sldMkLst>
          <pc:docMk/>
          <pc:sldMk cId="0" sldId="263"/>
        </pc:sldMkLst>
        <pc:spChg chg="add mod">
          <ac:chgData name="유 청환" userId="82fe8b21d41b2ea4" providerId="LiveId" clId="{62CEAF61-F4F5-442F-9AA4-75D4B37F3811}" dt="2022-10-18T09:00:27.525" v="2584" actId="14100"/>
          <ac:spMkLst>
            <pc:docMk/>
            <pc:sldMk cId="0" sldId="263"/>
            <ac:spMk id="2" creationId="{97D6CC1A-CA0F-2EF9-2B90-B0663E87C534}"/>
          </ac:spMkLst>
        </pc:spChg>
        <pc:spChg chg="add del mod">
          <ac:chgData name="유 청환" userId="82fe8b21d41b2ea4" providerId="LiveId" clId="{62CEAF61-F4F5-442F-9AA4-75D4B37F3811}" dt="2022-10-18T09:00:07.150" v="2569" actId="478"/>
          <ac:spMkLst>
            <pc:docMk/>
            <pc:sldMk cId="0" sldId="263"/>
            <ac:spMk id="4" creationId="{54EB2811-98BC-3A47-A7F0-3F47BF650B1B}"/>
          </ac:spMkLst>
        </pc:spChg>
        <pc:spChg chg="del mod">
          <ac:chgData name="유 청환" userId="82fe8b21d41b2ea4" providerId="LiveId" clId="{62CEAF61-F4F5-442F-9AA4-75D4B37F3811}" dt="2022-10-18T09:00:03.724" v="2568" actId="478"/>
          <ac:spMkLst>
            <pc:docMk/>
            <pc:sldMk cId="0" sldId="263"/>
            <ac:spMk id="183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16.179" v="2333" actId="207"/>
          <ac:spMkLst>
            <pc:docMk/>
            <pc:sldMk cId="0" sldId="263"/>
            <ac:spMk id="18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19.055" v="2334" actId="207"/>
          <ac:spMkLst>
            <pc:docMk/>
            <pc:sldMk cId="0" sldId="263"/>
            <ac:spMk id="190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0.772" v="2335" actId="207"/>
          <ac:spMkLst>
            <pc:docMk/>
            <pc:sldMk cId="0" sldId="263"/>
            <ac:spMk id="198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2.402" v="2336" actId="207"/>
          <ac:spMkLst>
            <pc:docMk/>
            <pc:sldMk cId="0" sldId="263"/>
            <ac:spMk id="199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3.947" v="2337" actId="207"/>
          <ac:spMkLst>
            <pc:docMk/>
            <pc:sldMk cId="0" sldId="263"/>
            <ac:spMk id="200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5.807" v="2338" actId="207"/>
          <ac:spMkLst>
            <pc:docMk/>
            <pc:sldMk cId="0" sldId="263"/>
            <ac:spMk id="201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7.955" v="2339" actId="207"/>
          <ac:spMkLst>
            <pc:docMk/>
            <pc:sldMk cId="0" sldId="263"/>
            <ac:spMk id="202" creationId="{00000000-0000-0000-0000-000000000000}"/>
          </ac:spMkLst>
        </pc:spChg>
      </pc:sldChg>
      <pc:sldChg chg="addSp delSp modSp mod ord modClrScheme chgLayout">
        <pc:chgData name="유 청환" userId="82fe8b21d41b2ea4" providerId="LiveId" clId="{62CEAF61-F4F5-442F-9AA4-75D4B37F3811}" dt="2022-10-18T09:40:11.756" v="3259" actId="478"/>
        <pc:sldMkLst>
          <pc:docMk/>
          <pc:sldMk cId="1346372204" sldId="264"/>
        </pc:sldMkLst>
        <pc:spChg chg="del mod">
          <ac:chgData name="유 청환" userId="82fe8b21d41b2ea4" providerId="LiveId" clId="{62CEAF61-F4F5-442F-9AA4-75D4B37F3811}" dt="2022-10-18T09:15:10.171" v="2814" actId="478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유 청환" userId="82fe8b21d41b2ea4" providerId="LiveId" clId="{62CEAF61-F4F5-442F-9AA4-75D4B37F3811}" dt="2022-10-18T09:16:47.410" v="2882" actId="6549"/>
          <ac:spMkLst>
            <pc:docMk/>
            <pc:sldMk cId="1346372204" sldId="264"/>
            <ac:spMk id="3" creationId="{033634FE-ADF0-4BC3-A0A9-447EA9DD096B}"/>
          </ac:spMkLst>
        </pc:spChg>
        <pc:spChg chg="del mod">
          <ac:chgData name="유 청환" userId="82fe8b21d41b2ea4" providerId="LiveId" clId="{62CEAF61-F4F5-442F-9AA4-75D4B37F3811}" dt="2022-10-18T09:14:33.625" v="2805" actId="478"/>
          <ac:spMkLst>
            <pc:docMk/>
            <pc:sldMk cId="1346372204" sldId="264"/>
            <ac:spMk id="4" creationId="{5C2ACA2A-6BBE-47CF-B76F-F56C9DBF77E6}"/>
          </ac:spMkLst>
        </pc:spChg>
        <pc:spChg chg="del mod">
          <ac:chgData name="유 청환" userId="82fe8b21d41b2ea4" providerId="LiveId" clId="{62CEAF61-F4F5-442F-9AA4-75D4B37F3811}" dt="2022-10-18T09:14:34.935" v="2806" actId="478"/>
          <ac:spMkLst>
            <pc:docMk/>
            <pc:sldMk cId="1346372204" sldId="264"/>
            <ac:spMk id="5" creationId="{396A095E-DB05-47EC-A2D5-47398A4A00B4}"/>
          </ac:spMkLst>
        </pc:spChg>
        <pc:spChg chg="del mod">
          <ac:chgData name="유 청환" userId="82fe8b21d41b2ea4" providerId="LiveId" clId="{62CEAF61-F4F5-442F-9AA4-75D4B37F3811}" dt="2022-10-18T09:40:11.756" v="3259" actId="478"/>
          <ac:spMkLst>
            <pc:docMk/>
            <pc:sldMk cId="1346372204" sldId="264"/>
            <ac:spMk id="6" creationId="{C23C3221-5F04-4CA7-A86A-EEA8566A1735}"/>
          </ac:spMkLst>
        </pc:spChg>
        <pc:spChg chg="add mod">
          <ac:chgData name="유 청환" userId="82fe8b21d41b2ea4" providerId="LiveId" clId="{62CEAF61-F4F5-442F-9AA4-75D4B37F3811}" dt="2022-10-18T09:15:27.985" v="2840" actId="20577"/>
          <ac:spMkLst>
            <pc:docMk/>
            <pc:sldMk cId="1346372204" sldId="264"/>
            <ac:spMk id="7" creationId="{D55B93FD-FE12-7962-ECA7-922C40BB7BAA}"/>
          </ac:spMkLst>
        </pc:spChg>
        <pc:spChg chg="add del mod">
          <ac:chgData name="유 청환" userId="82fe8b21d41b2ea4" providerId="LiveId" clId="{62CEAF61-F4F5-442F-9AA4-75D4B37F3811}" dt="2022-10-18T09:15:13.175" v="2815" actId="478"/>
          <ac:spMkLst>
            <pc:docMk/>
            <pc:sldMk cId="1346372204" sldId="264"/>
            <ac:spMk id="9" creationId="{7BF99F4D-2721-BD1E-C981-D7B49ED59AB9}"/>
          </ac:spMkLst>
        </pc:spChg>
        <pc:spChg chg="add del mod">
          <ac:chgData name="유 청환" userId="82fe8b21d41b2ea4" providerId="LiveId" clId="{62CEAF61-F4F5-442F-9AA4-75D4B37F3811}" dt="2022-10-18T09:35:08.031" v="3099" actId="478"/>
          <ac:spMkLst>
            <pc:docMk/>
            <pc:sldMk cId="1346372204" sldId="264"/>
            <ac:spMk id="21" creationId="{7EE18DEB-9DAE-736F-0827-1F7B94C35EEF}"/>
          </ac:spMkLst>
        </pc:spChg>
        <pc:spChg chg="add del mod">
          <ac:chgData name="유 청환" userId="82fe8b21d41b2ea4" providerId="LiveId" clId="{62CEAF61-F4F5-442F-9AA4-75D4B37F3811}" dt="2022-10-18T09:30:20.424" v="3059" actId="478"/>
          <ac:spMkLst>
            <pc:docMk/>
            <pc:sldMk cId="1346372204" sldId="264"/>
            <ac:spMk id="25" creationId="{0AEC81F8-B1BB-F8DA-7275-796CF2507A98}"/>
          </ac:spMkLst>
        </pc:spChg>
        <pc:spChg chg="add del mod">
          <ac:chgData name="유 청환" userId="82fe8b21d41b2ea4" providerId="LiveId" clId="{62CEAF61-F4F5-442F-9AA4-75D4B37F3811}" dt="2022-10-18T09:33:05.832" v="3071" actId="478"/>
          <ac:spMkLst>
            <pc:docMk/>
            <pc:sldMk cId="1346372204" sldId="264"/>
            <ac:spMk id="1034" creationId="{38350993-08ED-3364-AE97-607B2F11243D}"/>
          </ac:spMkLst>
        </pc:spChg>
        <pc:spChg chg="add del mod">
          <ac:chgData name="유 청환" userId="82fe8b21d41b2ea4" providerId="LiveId" clId="{62CEAF61-F4F5-442F-9AA4-75D4B37F3811}" dt="2022-10-18T09:35:06.203" v="3098" actId="478"/>
          <ac:spMkLst>
            <pc:docMk/>
            <pc:sldMk cId="1346372204" sldId="264"/>
            <ac:spMk id="1044" creationId="{AF110D4B-D929-C6EA-C68B-BF754D0CDFF5}"/>
          </ac:spMkLst>
        </pc:spChg>
        <pc:picChg chg="add del mod ord">
          <ac:chgData name="유 청환" userId="82fe8b21d41b2ea4" providerId="LiveId" clId="{62CEAF61-F4F5-442F-9AA4-75D4B37F3811}" dt="2022-10-18T09:35:08.692" v="3100" actId="478"/>
          <ac:picMkLst>
            <pc:docMk/>
            <pc:sldMk cId="1346372204" sldId="264"/>
            <ac:picMk id="16" creationId="{31D03129-5771-4E0C-450F-77F24F8636CB}"/>
          </ac:picMkLst>
        </pc:picChg>
        <pc:picChg chg="add mod">
          <ac:chgData name="유 청환" userId="82fe8b21d41b2ea4" providerId="LiveId" clId="{62CEAF61-F4F5-442F-9AA4-75D4B37F3811}" dt="2022-10-18T09:35:20.857" v="3107" actId="1076"/>
          <ac:picMkLst>
            <pc:docMk/>
            <pc:sldMk cId="1346372204" sldId="264"/>
            <ac:picMk id="1026" creationId="{17E6883B-EDA4-36E6-65C6-4EB2BFC13D1B}"/>
          </ac:picMkLst>
        </pc:picChg>
        <pc:picChg chg="add del mod">
          <ac:chgData name="유 청환" userId="82fe8b21d41b2ea4" providerId="LiveId" clId="{62CEAF61-F4F5-442F-9AA4-75D4B37F3811}" dt="2022-10-18T09:35:05.489" v="3097" actId="478"/>
          <ac:picMkLst>
            <pc:docMk/>
            <pc:sldMk cId="1346372204" sldId="264"/>
            <ac:picMk id="1036" creationId="{6AF5793A-34BD-44F0-9EF8-27869B92BD17}"/>
          </ac:picMkLst>
        </pc:picChg>
        <pc:cxnChg chg="add del mod ord">
          <ac:chgData name="유 청환" userId="82fe8b21d41b2ea4" providerId="LiveId" clId="{62CEAF61-F4F5-442F-9AA4-75D4B37F3811}" dt="2022-10-18T09:35:10.289" v="3102" actId="478"/>
          <ac:cxnSpMkLst>
            <pc:docMk/>
            <pc:sldMk cId="1346372204" sldId="264"/>
            <ac:cxnSpMk id="11" creationId="{9840C51D-2CB6-94BB-6770-19285D5897A9}"/>
          </ac:cxnSpMkLst>
        </pc:cxnChg>
        <pc:cxnChg chg="add del mod">
          <ac:chgData name="유 청환" userId="82fe8b21d41b2ea4" providerId="LiveId" clId="{62CEAF61-F4F5-442F-9AA4-75D4B37F3811}" dt="2022-10-18T09:32:58.652" v="3070" actId="478"/>
          <ac:cxnSpMkLst>
            <pc:docMk/>
            <pc:sldMk cId="1346372204" sldId="264"/>
            <ac:cxnSpMk id="23" creationId="{70D28FEB-6426-B66E-48F0-8C3EB6C2F880}"/>
          </ac:cxnSpMkLst>
        </pc:cxnChg>
        <pc:cxnChg chg="add del">
          <ac:chgData name="유 청환" userId="82fe8b21d41b2ea4" providerId="LiveId" clId="{62CEAF61-F4F5-442F-9AA4-75D4B37F3811}" dt="2022-10-18T09:28:34.307" v="3039" actId="11529"/>
          <ac:cxnSpMkLst>
            <pc:docMk/>
            <pc:sldMk cId="1346372204" sldId="264"/>
            <ac:cxnSpMk id="27" creationId="{6FCC663C-8251-48A4-D60F-A11CE52ECAD3}"/>
          </ac:cxnSpMkLst>
        </pc:cxnChg>
        <pc:cxnChg chg="add del mod">
          <ac:chgData name="유 청환" userId="82fe8b21d41b2ea4" providerId="LiveId" clId="{62CEAF61-F4F5-442F-9AA4-75D4B37F3811}" dt="2022-10-18T09:35:09.606" v="3101" actId="478"/>
          <ac:cxnSpMkLst>
            <pc:docMk/>
            <pc:sldMk cId="1346372204" sldId="264"/>
            <ac:cxnSpMk id="29" creationId="{C3A3B0A8-86A7-BBD6-8E65-30403C3FE55D}"/>
          </ac:cxnSpMkLst>
        </pc:cxnChg>
        <pc:cxnChg chg="add del mod">
          <ac:chgData name="유 청환" userId="82fe8b21d41b2ea4" providerId="LiveId" clId="{62CEAF61-F4F5-442F-9AA4-75D4B37F3811}" dt="2022-10-18T09:35:10.906" v="3103" actId="478"/>
          <ac:cxnSpMkLst>
            <pc:docMk/>
            <pc:sldMk cId="1346372204" sldId="264"/>
            <ac:cxnSpMk id="1040" creationId="{2E4AC2FD-1EB7-F914-2B56-A5A8AE113D2B}"/>
          </ac:cxnSpMkLst>
        </pc:cxnChg>
      </pc:sldChg>
      <pc:sldChg chg="addSp delSp modSp mod ord">
        <pc:chgData name="유 청환" userId="82fe8b21d41b2ea4" providerId="LiveId" clId="{62CEAF61-F4F5-442F-9AA4-75D4B37F3811}" dt="2022-10-18T09:42:15.918" v="3296" actId="12789"/>
        <pc:sldMkLst>
          <pc:docMk/>
          <pc:sldMk cId="2121178069" sldId="266"/>
        </pc:sldMkLst>
        <pc:spChg chg="mod">
          <ac:chgData name="유 청환" userId="82fe8b21d41b2ea4" providerId="LiveId" clId="{62CEAF61-F4F5-442F-9AA4-75D4B37F3811}" dt="2022-10-18T09:42:15.918" v="3296" actId="12789"/>
          <ac:spMkLst>
            <pc:docMk/>
            <pc:sldMk cId="2121178069" sldId="266"/>
            <ac:spMk id="2" creationId="{5CE54ABB-4929-4810-950B-2DAEA0A5BAB4}"/>
          </ac:spMkLst>
        </pc:spChg>
        <pc:spChg chg="mod">
          <ac:chgData name="유 청환" userId="82fe8b21d41b2ea4" providerId="LiveId" clId="{62CEAF61-F4F5-442F-9AA4-75D4B37F3811}" dt="2022-10-18T09:42:15.918" v="3296" actId="12789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유 청환" userId="82fe8b21d41b2ea4" providerId="LiveId" clId="{62CEAF61-F4F5-442F-9AA4-75D4B37F3811}" dt="2022-10-18T09:37:42.703" v="3154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유 청환" userId="82fe8b21d41b2ea4" providerId="LiveId" clId="{62CEAF61-F4F5-442F-9AA4-75D4B37F3811}" dt="2022-10-18T09:37:52.999" v="3158" actId="478"/>
          <ac:spMkLst>
            <pc:docMk/>
            <pc:sldMk cId="2121178069" sldId="266"/>
            <ac:spMk id="5" creationId="{CF515C5D-2CDB-4E66-B2B8-1451BC44247F}"/>
          </ac:spMkLst>
        </pc:spChg>
        <pc:spChg chg="mod">
          <ac:chgData name="유 청환" userId="82fe8b21d41b2ea4" providerId="LiveId" clId="{62CEAF61-F4F5-442F-9AA4-75D4B37F3811}" dt="2022-10-18T09:42:15.918" v="3296" actId="12789"/>
          <ac:spMkLst>
            <pc:docMk/>
            <pc:sldMk cId="2121178069" sldId="266"/>
            <ac:spMk id="6" creationId="{0FE22F9B-4BF8-41DC-8F1C-836B546E59AD}"/>
          </ac:spMkLst>
        </pc:spChg>
        <pc:spChg chg="del">
          <ac:chgData name="유 청환" userId="82fe8b21d41b2ea4" providerId="LiveId" clId="{62CEAF61-F4F5-442F-9AA4-75D4B37F3811}" dt="2022-10-18T09:37:45.893" v="3156" actId="478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유 청환" userId="82fe8b21d41b2ea4" providerId="LiveId" clId="{62CEAF61-F4F5-442F-9AA4-75D4B37F3811}" dt="2022-10-18T09:37:52.999" v="3158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유 청환" userId="82fe8b21d41b2ea4" providerId="LiveId" clId="{62CEAF61-F4F5-442F-9AA4-75D4B37F3811}" dt="2022-10-18T09:39:28.300" v="3250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유 청환" userId="82fe8b21d41b2ea4" providerId="LiveId" clId="{62CEAF61-F4F5-442F-9AA4-75D4B37F3811}" dt="2022-10-18T09:39:26.956" v="3249" actId="478"/>
          <ac:spMkLst>
            <pc:docMk/>
            <pc:sldMk cId="2121178069" sldId="266"/>
            <ac:spMk id="10" creationId="{D2186069-FC8E-433D-9BB4-942220CE8CFB}"/>
          </ac:spMkLst>
        </pc:spChg>
        <pc:spChg chg="add del">
          <ac:chgData name="유 청환" userId="82fe8b21d41b2ea4" providerId="LiveId" clId="{62CEAF61-F4F5-442F-9AA4-75D4B37F3811}" dt="2022-10-18T09:39:36.148" v="3252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유 청환" userId="82fe8b21d41b2ea4" providerId="LiveId" clId="{62CEAF61-F4F5-442F-9AA4-75D4B37F3811}" dt="2022-10-18T09:37:44.181" v="3155" actId="478"/>
          <ac:spMkLst>
            <pc:docMk/>
            <pc:sldMk cId="2121178069" sldId="266"/>
            <ac:spMk id="13" creationId="{1353483B-356E-76F9-572F-A11391C3B444}"/>
          </ac:spMkLst>
        </pc:spChg>
        <pc:spChg chg="add del mod">
          <ac:chgData name="유 청환" userId="82fe8b21d41b2ea4" providerId="LiveId" clId="{62CEAF61-F4F5-442F-9AA4-75D4B37F3811}" dt="2022-10-18T09:37:49.205" v="3157" actId="478"/>
          <ac:spMkLst>
            <pc:docMk/>
            <pc:sldMk cId="2121178069" sldId="266"/>
            <ac:spMk id="15" creationId="{FBDBAA09-FC29-2111-2AA9-B8028A0A908C}"/>
          </ac:spMkLst>
        </pc:spChg>
        <pc:spChg chg="add del mod">
          <ac:chgData name="유 청환" userId="82fe8b21d41b2ea4" providerId="LiveId" clId="{62CEAF61-F4F5-442F-9AA4-75D4B37F3811}" dt="2022-10-18T09:37:56.053" v="3159" actId="478"/>
          <ac:spMkLst>
            <pc:docMk/>
            <pc:sldMk cId="2121178069" sldId="266"/>
            <ac:spMk id="17" creationId="{C9C07266-6CD0-4767-D65A-1640EF2DD497}"/>
          </ac:spMkLst>
        </pc:spChg>
        <pc:spChg chg="add del mod">
          <ac:chgData name="유 청환" userId="82fe8b21d41b2ea4" providerId="LiveId" clId="{62CEAF61-F4F5-442F-9AA4-75D4B37F3811}" dt="2022-10-18T09:37:56.928" v="3160" actId="478"/>
          <ac:spMkLst>
            <pc:docMk/>
            <pc:sldMk cId="2121178069" sldId="266"/>
            <ac:spMk id="19" creationId="{5B87EBE0-EA12-7D78-0720-6512D8E956DE}"/>
          </ac:spMkLst>
        </pc:spChg>
      </pc:sldChg>
      <pc:sldChg chg="delSp modSp mod ord">
        <pc:chgData name="유 청환" userId="82fe8b21d41b2ea4" providerId="LiveId" clId="{62CEAF61-F4F5-442F-9AA4-75D4B37F3811}" dt="2022-10-18T10:12:09.554" v="6617" actId="478"/>
        <pc:sldMkLst>
          <pc:docMk/>
          <pc:sldMk cId="2436493926" sldId="276"/>
        </pc:sldMkLst>
        <pc:spChg chg="mod">
          <ac:chgData name="유 청환" userId="82fe8b21d41b2ea4" providerId="LiveId" clId="{62CEAF61-F4F5-442F-9AA4-75D4B37F3811}" dt="2022-10-18T10:12:01.804" v="6614" actId="20577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유 청환" userId="82fe8b21d41b2ea4" providerId="LiveId" clId="{62CEAF61-F4F5-442F-9AA4-75D4B37F3811}" dt="2022-10-18T10:10:53.518" v="6534" actId="14100"/>
          <ac:spMkLst>
            <pc:docMk/>
            <pc:sldMk cId="2436493926" sldId="276"/>
            <ac:spMk id="3" creationId="{24AFFC60-19C3-4901-93F7-7AAF4C09F8C6}"/>
          </ac:spMkLst>
        </pc:spChg>
        <pc:spChg chg="del">
          <ac:chgData name="유 청환" userId="82fe8b21d41b2ea4" providerId="LiveId" clId="{62CEAF61-F4F5-442F-9AA4-75D4B37F3811}" dt="2022-10-18T10:12:07.590" v="6615" actId="478"/>
          <ac:spMkLst>
            <pc:docMk/>
            <pc:sldMk cId="2436493926" sldId="276"/>
            <ac:spMk id="4" creationId="{72DA7980-C870-4C9A-84FA-4120D8AF5DE8}"/>
          </ac:spMkLst>
        </pc:spChg>
        <pc:spChg chg="del">
          <ac:chgData name="유 청환" userId="82fe8b21d41b2ea4" providerId="LiveId" clId="{62CEAF61-F4F5-442F-9AA4-75D4B37F3811}" dt="2022-10-18T10:12:08.644" v="6616" actId="478"/>
          <ac:spMkLst>
            <pc:docMk/>
            <pc:sldMk cId="2436493926" sldId="276"/>
            <ac:spMk id="5" creationId="{0DFADE42-1A3F-40C8-A071-E57644F3D843}"/>
          </ac:spMkLst>
        </pc:spChg>
        <pc:spChg chg="del">
          <ac:chgData name="유 청환" userId="82fe8b21d41b2ea4" providerId="LiveId" clId="{62CEAF61-F4F5-442F-9AA4-75D4B37F3811}" dt="2022-10-18T10:12:09.554" v="6617" actId="478"/>
          <ac:spMkLst>
            <pc:docMk/>
            <pc:sldMk cId="2436493926" sldId="276"/>
            <ac:spMk id="6" creationId="{5EDCFF82-B70F-4971-9182-7C3AEA3CFD26}"/>
          </ac:spMkLst>
        </pc:spChg>
      </pc:sldChg>
      <pc:sldChg chg="addSp delSp modSp mod modClrScheme chgLayout">
        <pc:chgData name="유 청환" userId="82fe8b21d41b2ea4" providerId="LiveId" clId="{62CEAF61-F4F5-442F-9AA4-75D4B37F3811}" dt="2022-10-18T09:44:49.052" v="3461"/>
        <pc:sldMkLst>
          <pc:docMk/>
          <pc:sldMk cId="2243494996" sldId="277"/>
        </pc:sldMkLst>
        <pc:spChg chg="mod">
          <ac:chgData name="유 청환" userId="82fe8b21d41b2ea4" providerId="LiveId" clId="{62CEAF61-F4F5-442F-9AA4-75D4B37F3811}" dt="2022-10-18T08:23:58.807" v="470" actId="255"/>
          <ac:spMkLst>
            <pc:docMk/>
            <pc:sldMk cId="2243494996" sldId="277"/>
            <ac:spMk id="2" creationId="{6719F29B-F233-48AF-8261-F33A4E079E3E}"/>
          </ac:spMkLst>
        </pc:spChg>
        <pc:spChg chg="del mod">
          <ac:chgData name="유 청환" userId="82fe8b21d41b2ea4" providerId="LiveId" clId="{62CEAF61-F4F5-442F-9AA4-75D4B37F3811}" dt="2022-10-18T08:24:32.317" v="568" actId="478"/>
          <ac:spMkLst>
            <pc:docMk/>
            <pc:sldMk cId="2243494996" sldId="277"/>
            <ac:spMk id="3" creationId="{35E3EA69-4E0E-41BD-8095-A124225A2647}"/>
          </ac:spMkLst>
        </pc:spChg>
        <pc:spChg chg="del mod ord">
          <ac:chgData name="유 청환" userId="82fe8b21d41b2ea4" providerId="LiveId" clId="{62CEAF61-F4F5-442F-9AA4-75D4B37F3811}" dt="2022-10-18T09:39:52.147" v="3253" actId="478"/>
          <ac:spMkLst>
            <pc:docMk/>
            <pc:sldMk cId="2243494996" sldId="277"/>
            <ac:spMk id="4" creationId="{328F602C-7F98-4C02-99D4-ED65E00D66A4}"/>
          </ac:spMkLst>
        </pc:spChg>
        <pc:spChg chg="del">
          <ac:chgData name="유 청환" userId="82fe8b21d41b2ea4" providerId="LiveId" clId="{62CEAF61-F4F5-442F-9AA4-75D4B37F3811}" dt="2022-10-18T08:18:32.231" v="199" actId="478"/>
          <ac:spMkLst>
            <pc:docMk/>
            <pc:sldMk cId="2243494996" sldId="277"/>
            <ac:spMk id="5" creationId="{AF29EA23-F34E-486A-B8B2-0C3019266975}"/>
          </ac:spMkLst>
        </pc:spChg>
        <pc:spChg chg="del">
          <ac:chgData name="유 청환" userId="82fe8b21d41b2ea4" providerId="LiveId" clId="{62CEAF61-F4F5-442F-9AA4-75D4B37F3811}" dt="2022-10-18T08:18:30.956" v="198" actId="478"/>
          <ac:spMkLst>
            <pc:docMk/>
            <pc:sldMk cId="2243494996" sldId="277"/>
            <ac:spMk id="6" creationId="{B69DF042-37C5-4E09-AA4C-AA66649C9533}"/>
          </ac:spMkLst>
        </pc:spChg>
        <pc:spChg chg="add del mod ord">
          <ac:chgData name="유 청환" userId="82fe8b21d41b2ea4" providerId="LiveId" clId="{62CEAF61-F4F5-442F-9AA4-75D4B37F3811}" dt="2022-10-18T08:24:27.725" v="565" actId="478"/>
          <ac:spMkLst>
            <pc:docMk/>
            <pc:sldMk cId="2243494996" sldId="277"/>
            <ac:spMk id="7" creationId="{F756C5F9-EBFB-B1D4-DC11-64FF83E594A5}"/>
          </ac:spMkLst>
        </pc:spChg>
        <pc:spChg chg="add del mod ord">
          <ac:chgData name="유 청환" userId="82fe8b21d41b2ea4" providerId="LiveId" clId="{62CEAF61-F4F5-442F-9AA4-75D4B37F3811}" dt="2022-10-18T08:24:29.431" v="566" actId="478"/>
          <ac:spMkLst>
            <pc:docMk/>
            <pc:sldMk cId="2243494996" sldId="277"/>
            <ac:spMk id="8" creationId="{86C89802-E1DF-7C97-EABC-54BC9D66DFAE}"/>
          </ac:spMkLst>
        </pc:spChg>
        <pc:spChg chg="add del mod ord">
          <ac:chgData name="유 청환" userId="82fe8b21d41b2ea4" providerId="LiveId" clId="{62CEAF61-F4F5-442F-9AA4-75D4B37F3811}" dt="2022-10-18T08:24:30.930" v="567" actId="478"/>
          <ac:spMkLst>
            <pc:docMk/>
            <pc:sldMk cId="2243494996" sldId="277"/>
            <ac:spMk id="9" creationId="{18754AAF-E175-41F2-4675-E79FBE989573}"/>
          </ac:spMkLst>
        </pc:spChg>
        <pc:spChg chg="add del mod">
          <ac:chgData name="유 청환" userId="82fe8b21d41b2ea4" providerId="LiveId" clId="{62CEAF61-F4F5-442F-9AA4-75D4B37F3811}" dt="2022-10-18T08:24:37.612" v="571" actId="478"/>
          <ac:spMkLst>
            <pc:docMk/>
            <pc:sldMk cId="2243494996" sldId="277"/>
            <ac:spMk id="12" creationId="{A51A87A1-8FC6-2F18-710E-B86A03D33780}"/>
          </ac:spMkLst>
        </pc:spChg>
        <pc:spChg chg="add mod">
          <ac:chgData name="유 청환" userId="82fe8b21d41b2ea4" providerId="LiveId" clId="{62CEAF61-F4F5-442F-9AA4-75D4B37F3811}" dt="2022-10-18T09:44:49.052" v="3461"/>
          <ac:spMkLst>
            <pc:docMk/>
            <pc:sldMk cId="2243494996" sldId="277"/>
            <ac:spMk id="13" creationId="{675042A4-291D-8316-79F2-E4EA0E666867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14" creationId="{974DD9D2-96D9-3C21-7C4B-94028DFAC0F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15" creationId="{DF1D1E71-3F14-C7C9-0AF5-BE427041CC3D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16" creationId="{7357A12E-2234-1E03-D605-4E621D8982A6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17" creationId="{A5E741F3-B3A6-7F3D-1E3C-D3A4948E0844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18" creationId="{DDB7923F-5D77-9241-DD56-73B027EFC88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19" creationId="{C444262A-93EF-1EA4-24E8-916BB2041D93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0" creationId="{13F0B204-0739-5841-7C2C-E46C8A25944A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1" creationId="{DE7C1C76-46A9-9964-8E0B-8F4FD67126D6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2" creationId="{9C16BAAB-E93C-FF1B-53D7-D0389317098E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3" creationId="{C4F394DB-40E9-8B2C-0DBB-8842F2322FEB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4" creationId="{A9177305-E474-6990-59F8-2AEACB673350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5" creationId="{1779451B-F700-7837-45E8-F753633F466A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6" creationId="{491235FF-DE5D-F576-721C-264B98FE5D5D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7" creationId="{178327FD-067D-B59A-73F7-BD6790A49C3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9" creationId="{ADFAAF0F-D273-3322-DCF4-B6A77504358F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1" creationId="{B6AB3649-0CEB-B2ED-7941-1A05E6160CD8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3" creationId="{40D9F392-9AFB-C0A4-BCE1-6175F9E9E2D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5" creationId="{C26E0663-0A98-352D-0333-E8C751A24A5A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7" creationId="{FD523947-9DC9-8BDB-E7D3-F4171E3D874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9" creationId="{7C457806-C2D2-9A55-01B0-FA12ABD75C42}"/>
          </ac:spMkLst>
        </pc:spChg>
        <pc:spChg chg="add mod">
          <ac:chgData name="유 청환" userId="82fe8b21d41b2ea4" providerId="LiveId" clId="{62CEAF61-F4F5-442F-9AA4-75D4B37F3811}" dt="2022-10-18T08:24:06.440" v="492"/>
          <ac:spMkLst>
            <pc:docMk/>
            <pc:sldMk cId="2243494996" sldId="277"/>
            <ac:spMk id="41" creationId="{89B081D7-2E95-A0E9-939A-26CE4DB3C612}"/>
          </ac:spMkLst>
        </pc:spChg>
        <pc:spChg chg="add mod">
          <ac:chgData name="유 청환" userId="82fe8b21d41b2ea4" providerId="LiveId" clId="{62CEAF61-F4F5-442F-9AA4-75D4B37F3811}" dt="2022-10-18T08:24:56.996" v="592"/>
          <ac:spMkLst>
            <pc:docMk/>
            <pc:sldMk cId="2243494996" sldId="277"/>
            <ac:spMk id="42" creationId="{78E5E146-68D0-19F9-5AFE-74A8CFF47D54}"/>
          </ac:spMkLst>
        </pc:spChg>
        <pc:spChg chg="add mod">
          <ac:chgData name="유 청환" userId="82fe8b21d41b2ea4" providerId="LiveId" clId="{62CEAF61-F4F5-442F-9AA4-75D4B37F3811}" dt="2022-10-18T08:24:20.597" v="548"/>
          <ac:spMkLst>
            <pc:docMk/>
            <pc:sldMk cId="2243494996" sldId="277"/>
            <ac:spMk id="43" creationId="{D9270944-FF71-7CC5-9D43-1892F1FB1364}"/>
          </ac:spMkLst>
        </pc:spChg>
        <pc:spChg chg="add mod">
          <ac:chgData name="유 청환" userId="82fe8b21d41b2ea4" providerId="LiveId" clId="{62CEAF61-F4F5-442F-9AA4-75D4B37F3811}" dt="2022-10-18T09:40:38.071" v="3267" actId="20577"/>
          <ac:spMkLst>
            <pc:docMk/>
            <pc:sldMk cId="2243494996" sldId="277"/>
            <ac:spMk id="44" creationId="{EB8AF8D3-0315-419C-93EA-EB09702AB47B}"/>
          </ac:spMkLst>
        </pc:spChg>
        <pc:spChg chg="add del mod">
          <ac:chgData name="유 청환" userId="82fe8b21d41b2ea4" providerId="LiveId" clId="{62CEAF61-F4F5-442F-9AA4-75D4B37F3811}" dt="2022-10-18T08:24:35.148" v="570" actId="478"/>
          <ac:spMkLst>
            <pc:docMk/>
            <pc:sldMk cId="2243494996" sldId="277"/>
            <ac:spMk id="45" creationId="{6519E005-486E-B673-1E3C-70198FAF4D69}"/>
          </ac:spMkLst>
        </pc:spChg>
        <pc:spChg chg="add del mod">
          <ac:chgData name="유 청환" userId="82fe8b21d41b2ea4" providerId="LiveId" clId="{62CEAF61-F4F5-442F-9AA4-75D4B37F3811}" dt="2022-10-18T08:24:33.768" v="569" actId="478"/>
          <ac:spMkLst>
            <pc:docMk/>
            <pc:sldMk cId="2243494996" sldId="277"/>
            <ac:spMk id="46" creationId="{55F5FB41-6CEA-D21F-6938-BF595402B3D7}"/>
          </ac:spMkLst>
        </pc:spChg>
        <pc:picChg chg="add del">
          <ac:chgData name="유 청환" userId="82fe8b21d41b2ea4" providerId="LiveId" clId="{62CEAF61-F4F5-442F-9AA4-75D4B37F3811}" dt="2022-10-18T08:23:40.004" v="464" actId="26606"/>
          <ac:picMkLst>
            <pc:docMk/>
            <pc:sldMk cId="2243494996" sldId="277"/>
            <ac:picMk id="11" creationId="{2C78F21D-95FB-90D8-2F2C-1B7B914ED3D5}"/>
          </ac:picMkLst>
        </pc:picChg>
      </pc:sldChg>
      <pc:sldChg chg="addSp delSp modSp mod ord">
        <pc:chgData name="유 청환" userId="82fe8b21d41b2ea4" providerId="LiveId" clId="{62CEAF61-F4F5-442F-9AA4-75D4B37F3811}" dt="2022-10-18T09:39:56.722" v="3255" actId="478"/>
        <pc:sldMkLst>
          <pc:docMk/>
          <pc:sldMk cId="2069393026" sldId="278"/>
        </pc:sldMkLst>
        <pc:spChg chg="mod">
          <ac:chgData name="유 청환" userId="82fe8b21d41b2ea4" providerId="LiveId" clId="{62CEAF61-F4F5-442F-9AA4-75D4B37F3811}" dt="2022-10-18T08:25:42.144" v="613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유 청환" userId="82fe8b21d41b2ea4" providerId="LiveId" clId="{62CEAF61-F4F5-442F-9AA4-75D4B37F3811}" dt="2022-10-18T08:37:07.720" v="1632" actId="478"/>
          <ac:spMkLst>
            <pc:docMk/>
            <pc:sldMk cId="2069393026" sldId="278"/>
            <ac:spMk id="3" creationId="{005C44B1-BA82-483C-BD91-F89067442F9E}"/>
          </ac:spMkLst>
        </pc:spChg>
        <pc:spChg chg="del mod">
          <ac:chgData name="유 청환" userId="82fe8b21d41b2ea4" providerId="LiveId" clId="{62CEAF61-F4F5-442F-9AA4-75D4B37F3811}" dt="2022-10-18T09:39:56.722" v="3255" actId="478"/>
          <ac:spMkLst>
            <pc:docMk/>
            <pc:sldMk cId="2069393026" sldId="278"/>
            <ac:spMk id="4" creationId="{79ED4A67-3A46-4F54-A12A-EAE1B53E6457}"/>
          </ac:spMkLst>
        </pc:spChg>
        <pc:spChg chg="mod">
          <ac:chgData name="유 청환" userId="82fe8b21d41b2ea4" providerId="LiveId" clId="{62CEAF61-F4F5-442F-9AA4-75D4B37F3811}" dt="2022-10-18T08:45:27.480" v="2250" actId="20577"/>
          <ac:spMkLst>
            <pc:docMk/>
            <pc:sldMk cId="2069393026" sldId="278"/>
            <ac:spMk id="5" creationId="{06E82690-B145-4D4F-B2D1-0B2A8C50FD71}"/>
          </ac:spMkLst>
        </pc:spChg>
        <pc:spChg chg="mod">
          <ac:chgData name="유 청환" userId="82fe8b21d41b2ea4" providerId="LiveId" clId="{62CEAF61-F4F5-442F-9AA4-75D4B37F3811}" dt="2022-10-18T08:34:28.767" v="1159" actId="1076"/>
          <ac:spMkLst>
            <pc:docMk/>
            <pc:sldMk cId="2069393026" sldId="278"/>
            <ac:spMk id="6" creationId="{7640DF9D-0C9E-4C5D-9635-6B4DE10CCEE5}"/>
          </ac:spMkLst>
        </pc:spChg>
        <pc:spChg chg="mod">
          <ac:chgData name="유 청환" userId="82fe8b21d41b2ea4" providerId="LiveId" clId="{62CEAF61-F4F5-442F-9AA4-75D4B37F3811}" dt="2022-10-18T08:37:33.664" v="1637" actId="5793"/>
          <ac:spMkLst>
            <pc:docMk/>
            <pc:sldMk cId="2069393026" sldId="278"/>
            <ac:spMk id="7" creationId="{40297407-CE4E-4284-879D-AEC395713625}"/>
          </ac:spMkLst>
        </pc:spChg>
        <pc:spChg chg="mod">
          <ac:chgData name="유 청환" userId="82fe8b21d41b2ea4" providerId="LiveId" clId="{62CEAF61-F4F5-442F-9AA4-75D4B37F3811}" dt="2022-10-18T08:37:50.261" v="1638" actId="1076"/>
          <ac:spMkLst>
            <pc:docMk/>
            <pc:sldMk cId="2069393026" sldId="278"/>
            <ac:spMk id="8" creationId="{F5C3A7BE-F7FC-4942-A31A-491A8A806103}"/>
          </ac:spMkLst>
        </pc:spChg>
        <pc:spChg chg="mod">
          <ac:chgData name="유 청환" userId="82fe8b21d41b2ea4" providerId="LiveId" clId="{62CEAF61-F4F5-442F-9AA4-75D4B37F3811}" dt="2022-10-18T08:37:50.261" v="1638" actId="1076"/>
          <ac:spMkLst>
            <pc:docMk/>
            <pc:sldMk cId="2069393026" sldId="278"/>
            <ac:spMk id="9" creationId="{95CCE699-03D1-4642-B46A-B14EF17DA183}"/>
          </ac:spMkLst>
        </pc:spChg>
        <pc:spChg chg="mod">
          <ac:chgData name="유 청환" userId="82fe8b21d41b2ea4" providerId="LiveId" clId="{62CEAF61-F4F5-442F-9AA4-75D4B37F3811}" dt="2022-10-18T08:45:12.626" v="2225" actId="20577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유 청환" userId="82fe8b21d41b2ea4" providerId="LiveId" clId="{62CEAF61-F4F5-442F-9AA4-75D4B37F3811}" dt="2022-10-18T08:33:54.629" v="1154" actId="478"/>
          <ac:spMkLst>
            <pc:docMk/>
            <pc:sldMk cId="2069393026" sldId="278"/>
            <ac:spMk id="11" creationId="{3D7374FE-626C-4576-51A1-E93D5809F91F}"/>
          </ac:spMkLst>
        </pc:spChg>
        <pc:spChg chg="add del mod">
          <ac:chgData name="유 청환" userId="82fe8b21d41b2ea4" providerId="LiveId" clId="{62CEAF61-F4F5-442F-9AA4-75D4B37F3811}" dt="2022-10-18T08:33:52.877" v="1153" actId="478"/>
          <ac:spMkLst>
            <pc:docMk/>
            <pc:sldMk cId="2069393026" sldId="278"/>
            <ac:spMk id="12" creationId="{464CA68A-41AD-43A6-E3FD-19D3CB52B010}"/>
          </ac:spMkLst>
        </pc:spChg>
        <pc:spChg chg="add mod">
          <ac:chgData name="유 청환" userId="82fe8b21d41b2ea4" providerId="LiveId" clId="{62CEAF61-F4F5-442F-9AA4-75D4B37F3811}" dt="2022-10-18T08:45:39.433" v="2253" actId="1076"/>
          <ac:spMkLst>
            <pc:docMk/>
            <pc:sldMk cId="2069393026" sldId="278"/>
            <ac:spMk id="13" creationId="{31A09302-31AE-35F1-FDD9-D1BC6FDF57F3}"/>
          </ac:spMkLst>
        </pc:spChg>
        <pc:spChg chg="add mod">
          <ac:chgData name="유 청환" userId="82fe8b21d41b2ea4" providerId="LiveId" clId="{62CEAF61-F4F5-442F-9AA4-75D4B37F3811}" dt="2022-10-18T08:45:39.433" v="2253" actId="1076"/>
          <ac:spMkLst>
            <pc:docMk/>
            <pc:sldMk cId="2069393026" sldId="278"/>
            <ac:spMk id="14" creationId="{D303A010-A5CD-C410-E3C9-F289FE8253EB}"/>
          </ac:spMkLst>
        </pc:spChg>
        <pc:spChg chg="del mod">
          <ac:chgData name="유 청환" userId="82fe8b21d41b2ea4" providerId="LiveId" clId="{62CEAF61-F4F5-442F-9AA4-75D4B37F3811}" dt="2022-10-18T08:37:11.364" v="1634" actId="478"/>
          <ac:spMkLst>
            <pc:docMk/>
            <pc:sldMk cId="2069393026" sldId="278"/>
            <ac:spMk id="32" creationId="{D5DB19F8-B538-4965-BA90-ED372B99F5DC}"/>
          </ac:spMkLst>
        </pc:spChg>
      </pc:sldChg>
      <pc:sldChg chg="addSp delSp modSp mod">
        <pc:chgData name="유 청환" userId="82fe8b21d41b2ea4" providerId="LiveId" clId="{62CEAF61-F4F5-442F-9AA4-75D4B37F3811}" dt="2022-10-18T10:07:42.103" v="6220" actId="113"/>
        <pc:sldMkLst>
          <pc:docMk/>
          <pc:sldMk cId="1844941827" sldId="289"/>
        </pc:sldMkLst>
        <pc:spChg chg="mod">
          <ac:chgData name="유 청환" userId="82fe8b21d41b2ea4" providerId="LiveId" clId="{62CEAF61-F4F5-442F-9AA4-75D4B37F3811}" dt="2022-10-18T10:05:05.330" v="6015" actId="14100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유 청환" userId="82fe8b21d41b2ea4" providerId="LiveId" clId="{62CEAF61-F4F5-442F-9AA4-75D4B37F3811}" dt="2022-10-18T10:07:42.103" v="6220" actId="113"/>
          <ac:spMkLst>
            <pc:docMk/>
            <pc:sldMk cId="1844941827" sldId="289"/>
            <ac:spMk id="3" creationId="{D4A2EB3F-4D60-451F-8F45-7D6654D2FCD9}"/>
          </ac:spMkLst>
        </pc:spChg>
        <pc:spChg chg="mod">
          <ac:chgData name="유 청환" userId="82fe8b21d41b2ea4" providerId="LiveId" clId="{62CEAF61-F4F5-442F-9AA4-75D4B37F3811}" dt="2022-10-18T10:04:45.842" v="6010" actId="122"/>
          <ac:spMkLst>
            <pc:docMk/>
            <pc:sldMk cId="1844941827" sldId="289"/>
            <ac:spMk id="4" creationId="{AC1C80FB-53F9-42EE-B1E6-D0F998EC5DFA}"/>
          </ac:spMkLst>
        </pc:spChg>
        <pc:spChg chg="del mod">
          <ac:chgData name="유 청환" userId="82fe8b21d41b2ea4" providerId="LiveId" clId="{62CEAF61-F4F5-442F-9AA4-75D4B37F3811}" dt="2022-10-18T09:52:03.172" v="4560" actId="478"/>
          <ac:spMkLst>
            <pc:docMk/>
            <pc:sldMk cId="1844941827" sldId="289"/>
            <ac:spMk id="5" creationId="{E81BA2B5-6A90-4204-ABDD-7183FBB03A02}"/>
          </ac:spMkLst>
        </pc:spChg>
        <pc:spChg chg="del">
          <ac:chgData name="유 청환" userId="82fe8b21d41b2ea4" providerId="LiveId" clId="{62CEAF61-F4F5-442F-9AA4-75D4B37F3811}" dt="2022-10-18T09:52:07.162" v="4563" actId="478"/>
          <ac:spMkLst>
            <pc:docMk/>
            <pc:sldMk cId="1844941827" sldId="289"/>
            <ac:spMk id="6" creationId="{7E7D4C34-22A0-4D54-A07D-E1E9A11463E5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7" creationId="{301D392D-FB66-47A0-B628-5ADE822A2CFF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8" creationId="{51C26CE0-2506-4B44-A26F-C12BFA5B18B5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9" creationId="{868F40F8-BF35-45E9-B3DD-5436362D746E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10" creationId="{7F39C97C-2DDC-4706-B96C-B02FAE53A426}"/>
          </ac:spMkLst>
        </pc:spChg>
        <pc:spChg chg="add del mod">
          <ac:chgData name="유 청환" userId="82fe8b21d41b2ea4" providerId="LiveId" clId="{62CEAF61-F4F5-442F-9AA4-75D4B37F3811}" dt="2022-10-18T09:52:06.028" v="4562" actId="478"/>
          <ac:spMkLst>
            <pc:docMk/>
            <pc:sldMk cId="1844941827" sldId="289"/>
            <ac:spMk id="12" creationId="{70D44435-BD48-F446-427B-67C54DF63B27}"/>
          </ac:spMkLst>
        </pc:spChg>
        <pc:spChg chg="add del mod">
          <ac:chgData name="유 청환" userId="82fe8b21d41b2ea4" providerId="LiveId" clId="{62CEAF61-F4F5-442F-9AA4-75D4B37F3811}" dt="2022-10-18T09:52:45.417" v="4644" actId="478"/>
          <ac:spMkLst>
            <pc:docMk/>
            <pc:sldMk cId="1844941827" sldId="289"/>
            <ac:spMk id="14" creationId="{03FB114F-F69C-7BEC-C17C-68CA96CB739C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16" creationId="{EB8809E7-6AD3-6C47-8876-0E860953A46C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18" creationId="{079752B0-2754-C5F4-F59B-A9F9BE50D9E1}"/>
          </ac:spMkLst>
        </pc:spChg>
        <pc:spChg chg="del">
          <ac:chgData name="유 청환" userId="82fe8b21d41b2ea4" providerId="LiveId" clId="{62CEAF61-F4F5-442F-9AA4-75D4B37F3811}" dt="2022-10-18T09:42:49.684" v="3317" actId="478"/>
          <ac:spMkLst>
            <pc:docMk/>
            <pc:sldMk cId="1844941827" sldId="289"/>
            <ac:spMk id="20" creationId="{A74D661B-510C-4CF2-BF77-3EAFB649883D}"/>
          </ac:spMkLst>
        </pc:spChg>
        <pc:spChg chg="del">
          <ac:chgData name="유 청환" userId="82fe8b21d41b2ea4" providerId="LiveId" clId="{62CEAF61-F4F5-442F-9AA4-75D4B37F3811}" dt="2022-10-18T09:42:51.453" v="3318" actId="478"/>
          <ac:spMkLst>
            <pc:docMk/>
            <pc:sldMk cId="1844941827" sldId="289"/>
            <ac:spMk id="21" creationId="{7E44CAC0-3B5A-49F6-A2CB-0BC80D111A87}"/>
          </ac:spMkLst>
        </pc:spChg>
        <pc:spChg chg="del">
          <ac:chgData name="유 청환" userId="82fe8b21d41b2ea4" providerId="LiveId" clId="{62CEAF61-F4F5-442F-9AA4-75D4B37F3811}" dt="2022-10-18T09:42:52.865" v="3319" actId="478"/>
          <ac:spMkLst>
            <pc:docMk/>
            <pc:sldMk cId="1844941827" sldId="289"/>
            <ac:spMk id="22" creationId="{5D1BD041-3428-4D62-934F-F3FF6D36F90F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23" creationId="{E4D559EE-0677-D712-3791-7F4458FB9358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25" creationId="{C5F7B497-A7E7-1876-5791-261B39D6D26D}"/>
          </ac:spMkLst>
        </pc:spChg>
      </pc:sldChg>
      <pc:sldChg chg="modSp add mod">
        <pc:chgData name="유 청환" userId="82fe8b21d41b2ea4" providerId="LiveId" clId="{62CEAF61-F4F5-442F-9AA4-75D4B37F3811}" dt="2022-10-18T09:01:17.399" v="2667"/>
        <pc:sldMkLst>
          <pc:docMk/>
          <pc:sldMk cId="0" sldId="296"/>
        </pc:sldMkLst>
        <pc:spChg chg="mod">
          <ac:chgData name="유 청환" userId="82fe8b21d41b2ea4" providerId="LiveId" clId="{62CEAF61-F4F5-442F-9AA4-75D4B37F3811}" dt="2022-10-18T09:01:17.399" v="2667"/>
          <ac:spMkLst>
            <pc:docMk/>
            <pc:sldMk cId="0" sldId="296"/>
            <ac:spMk id="141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2:07.050" v="2304" actId="1076"/>
          <ac:spMkLst>
            <pc:docMk/>
            <pc:sldMk cId="0" sldId="296"/>
            <ac:spMk id="143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2:52.444" v="2328" actId="1076"/>
          <ac:spMkLst>
            <pc:docMk/>
            <pc:sldMk cId="0" sldId="296"/>
            <ac:spMk id="144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0:51.100" v="2265" actId="1076"/>
          <ac:spMkLst>
            <pc:docMk/>
            <pc:sldMk cId="0" sldId="296"/>
            <ac:spMk id="14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0:47.803" v="2264" actId="14100"/>
          <ac:spMkLst>
            <pc:docMk/>
            <pc:sldMk cId="0" sldId="296"/>
            <ac:spMk id="148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2:45.337" v="2327" actId="1076"/>
          <ac:spMkLst>
            <pc:docMk/>
            <pc:sldMk cId="0" sldId="296"/>
            <ac:spMk id="158" creationId="{00000000-0000-0000-0000-000000000000}"/>
          </ac:spMkLst>
        </pc:spChg>
        <pc:grpChg chg="mod">
          <ac:chgData name="유 청환" userId="82fe8b21d41b2ea4" providerId="LiveId" clId="{62CEAF61-F4F5-442F-9AA4-75D4B37F3811}" dt="2022-10-18T08:51:57.962" v="2303" actId="14100"/>
          <ac:grpSpMkLst>
            <pc:docMk/>
            <pc:sldMk cId="0" sldId="296"/>
            <ac:grpSpMk id="142" creationId="{00000000-0000-0000-0000-000000000000}"/>
          </ac:grpSpMkLst>
        </pc:grpChg>
        <pc:cxnChg chg="mod">
          <ac:chgData name="유 청환" userId="82fe8b21d41b2ea4" providerId="LiveId" clId="{62CEAF61-F4F5-442F-9AA4-75D4B37F3811}" dt="2022-10-18T08:50:51.100" v="2265" actId="1076"/>
          <ac:cxnSpMkLst>
            <pc:docMk/>
            <pc:sldMk cId="0" sldId="296"/>
            <ac:cxnSpMk id="159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8:50:47.803" v="2264" actId="14100"/>
          <ac:cxnSpMkLst>
            <pc:docMk/>
            <pc:sldMk cId="0" sldId="296"/>
            <ac:cxnSpMk id="160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8:50:47.803" v="2264" actId="14100"/>
          <ac:cxnSpMkLst>
            <pc:docMk/>
            <pc:sldMk cId="0" sldId="296"/>
            <ac:cxnSpMk id="161" creationId="{00000000-0000-0000-0000-000000000000}"/>
          </ac:cxnSpMkLst>
        </pc:cxnChg>
      </pc:sldChg>
      <pc:sldChg chg="addSp modSp add mod">
        <pc:chgData name="유 청환" userId="82fe8b21d41b2ea4" providerId="LiveId" clId="{62CEAF61-F4F5-442F-9AA4-75D4B37F3811}" dt="2022-10-18T08:58:13.502" v="2465" actId="14100"/>
        <pc:sldMkLst>
          <pc:docMk/>
          <pc:sldMk cId="0" sldId="297"/>
        </pc:sldMkLst>
        <pc:spChg chg="add mod">
          <ac:chgData name="유 청환" userId="82fe8b21d41b2ea4" providerId="LiveId" clId="{62CEAF61-F4F5-442F-9AA4-75D4B37F3811}" dt="2022-10-18T08:58:13.502" v="2465" actId="14100"/>
          <ac:spMkLst>
            <pc:docMk/>
            <pc:sldMk cId="0" sldId="297"/>
            <ac:spMk id="2" creationId="{8BDB2C31-BB7A-6012-E1CE-CAFEE7D9C07E}"/>
          </ac:spMkLst>
        </pc:spChg>
        <pc:spChg chg="mod">
          <ac:chgData name="유 청환" userId="82fe8b21d41b2ea4" providerId="LiveId" clId="{62CEAF61-F4F5-442F-9AA4-75D4B37F3811}" dt="2022-10-18T08:56:21.667" v="2355" actId="1076"/>
          <ac:spMkLst>
            <pc:docMk/>
            <pc:sldMk cId="0" sldId="297"/>
            <ac:spMk id="84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37.543" v="2356" actId="12788"/>
          <ac:spMkLst>
            <pc:docMk/>
            <pc:sldMk cId="0" sldId="297"/>
            <ac:spMk id="85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37.543" v="2356" actId="12788"/>
          <ac:spMkLst>
            <pc:docMk/>
            <pc:sldMk cId="0" sldId="297"/>
            <ac:spMk id="86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37.543" v="2356" actId="12788"/>
          <ac:spMkLst>
            <pc:docMk/>
            <pc:sldMk cId="0" sldId="297"/>
            <ac:spMk id="8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45.480" v="2358" actId="207"/>
          <ac:spMkLst>
            <pc:docMk/>
            <pc:sldMk cId="0" sldId="297"/>
            <ac:spMk id="88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48.986" v="2359" actId="1076"/>
          <ac:spMkLst>
            <pc:docMk/>
            <pc:sldMk cId="0" sldId="297"/>
            <ac:spMk id="89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43.419" v="2357" actId="1076"/>
          <ac:spMkLst>
            <pc:docMk/>
            <pc:sldMk cId="0" sldId="297"/>
            <ac:spMk id="90" creationId="{00000000-0000-0000-0000-000000000000}"/>
          </ac:spMkLst>
        </pc:spChg>
      </pc:sldChg>
      <pc:sldChg chg="addSp delSp modSp add mod">
        <pc:chgData name="유 청환" userId="82fe8b21d41b2ea4" providerId="LiveId" clId="{62CEAF61-F4F5-442F-9AA4-75D4B37F3811}" dt="2022-10-18T08:59:32.947" v="2564" actId="1076"/>
        <pc:sldMkLst>
          <pc:docMk/>
          <pc:sldMk cId="0" sldId="298"/>
        </pc:sldMkLst>
        <pc:spChg chg="add mod">
          <ac:chgData name="유 청환" userId="82fe8b21d41b2ea4" providerId="LiveId" clId="{62CEAF61-F4F5-442F-9AA4-75D4B37F3811}" dt="2022-10-18T08:58:23.982" v="2478" actId="14100"/>
          <ac:spMkLst>
            <pc:docMk/>
            <pc:sldMk cId="0" sldId="298"/>
            <ac:spMk id="3" creationId="{AB0A6B2B-5F8B-7B5E-92F2-05ED503CAA44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69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0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1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9:14.960" v="2560"/>
          <ac:spMkLst>
            <pc:docMk/>
            <pc:sldMk cId="0" sldId="298"/>
            <ac:spMk id="172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3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4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9:25.989" v="2562" actId="1076"/>
          <ac:spMkLst>
            <pc:docMk/>
            <pc:sldMk cId="0" sldId="298"/>
            <ac:spMk id="17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9:32.947" v="2564" actId="1076"/>
          <ac:spMkLst>
            <pc:docMk/>
            <pc:sldMk cId="0" sldId="298"/>
            <ac:spMk id="178" creationId="{00000000-0000-0000-0000-000000000000}"/>
          </ac:spMkLst>
        </pc:spChg>
        <pc:grpChg chg="add mod">
          <ac:chgData name="유 청환" userId="82fe8b21d41b2ea4" providerId="LiveId" clId="{62CEAF61-F4F5-442F-9AA4-75D4B37F3811}" dt="2022-10-18T08:58:09.194" v="2464" actId="1076"/>
          <ac:grpSpMkLst>
            <pc:docMk/>
            <pc:sldMk cId="0" sldId="298"/>
            <ac:grpSpMk id="2" creationId="{E0761F6E-635A-5A71-0DFD-998D0643168C}"/>
          </ac:grpSpMkLst>
        </pc:grpChg>
        <pc:cxnChg chg="del">
          <ac:chgData name="유 청환" userId="82fe8b21d41b2ea4" providerId="LiveId" clId="{62CEAF61-F4F5-442F-9AA4-75D4B37F3811}" dt="2022-10-18T08:55:13.440" v="2344" actId="478"/>
          <ac:cxnSpMkLst>
            <pc:docMk/>
            <pc:sldMk cId="0" sldId="298"/>
            <ac:cxnSpMk id="175" creationId="{00000000-0000-0000-0000-000000000000}"/>
          </ac:cxnSpMkLst>
        </pc:cxnChg>
        <pc:cxnChg chg="del">
          <ac:chgData name="유 청환" userId="82fe8b21d41b2ea4" providerId="LiveId" clId="{62CEAF61-F4F5-442F-9AA4-75D4B37F3811}" dt="2022-10-18T08:55:14.009" v="2345" actId="478"/>
          <ac:cxnSpMkLst>
            <pc:docMk/>
            <pc:sldMk cId="0" sldId="298"/>
            <ac:cxnSpMk id="176" creationId="{00000000-0000-0000-0000-000000000000}"/>
          </ac:cxnSpMkLst>
        </pc:cxnChg>
      </pc:sldChg>
      <pc:sldChg chg="addSp delSp modSp add mod">
        <pc:chgData name="유 청환" userId="82fe8b21d41b2ea4" providerId="LiveId" clId="{62CEAF61-F4F5-442F-9AA4-75D4B37F3811}" dt="2022-10-18T09:05:03.725" v="2688" actId="20577"/>
        <pc:sldMkLst>
          <pc:docMk/>
          <pc:sldMk cId="0" sldId="299"/>
        </pc:sldMkLst>
        <pc:spChg chg="add mod">
          <ac:chgData name="유 청환" userId="82fe8b21d41b2ea4" providerId="LiveId" clId="{62CEAF61-F4F5-442F-9AA4-75D4B37F3811}" dt="2022-10-18T09:05:03.725" v="2688" actId="20577"/>
          <ac:spMkLst>
            <pc:docMk/>
            <pc:sldMk cId="0" sldId="299"/>
            <ac:spMk id="3" creationId="{773D42AD-19EB-43B1-0FDB-56DD4C0E51DA}"/>
          </ac:spMkLst>
        </pc:spChg>
        <pc:spChg chg="del">
          <ac:chgData name="유 청환" userId="82fe8b21d41b2ea4" providerId="LiveId" clId="{62CEAF61-F4F5-442F-9AA4-75D4B37F3811}" dt="2022-10-18T09:04:52.717" v="2669" actId="478"/>
          <ac:spMkLst>
            <pc:docMk/>
            <pc:sldMk cId="0" sldId="299"/>
            <ac:spMk id="100" creationId="{00000000-0000-0000-0000-000000000000}"/>
          </ac:spMkLst>
        </pc:spChg>
        <pc:picChg chg="mod">
          <ac:chgData name="유 청환" userId="82fe8b21d41b2ea4" providerId="LiveId" clId="{62CEAF61-F4F5-442F-9AA4-75D4B37F3811}" dt="2022-10-18T09:04:55.526" v="2672" actId="1076"/>
          <ac:picMkLst>
            <pc:docMk/>
            <pc:sldMk cId="0" sldId="299"/>
            <ac:picMk id="2" creationId="{818FC974-A700-2E7E-05A8-A5D029D4A3EB}"/>
          </ac:picMkLst>
        </pc:picChg>
      </pc:sldChg>
      <pc:sldChg chg="modSp add mod">
        <pc:chgData name="유 청환" userId="82fe8b21d41b2ea4" providerId="LiveId" clId="{62CEAF61-F4F5-442F-9AA4-75D4B37F3811}" dt="2022-10-18T09:12:03.579" v="2781" actId="108"/>
        <pc:sldMkLst>
          <pc:docMk/>
          <pc:sldMk cId="0" sldId="300"/>
        </pc:sldMkLst>
        <pc:spChg chg="mod">
          <ac:chgData name="유 청환" userId="82fe8b21d41b2ea4" providerId="LiveId" clId="{62CEAF61-F4F5-442F-9AA4-75D4B37F3811}" dt="2022-10-18T09:12:03.579" v="2781" actId="108"/>
          <ac:spMkLst>
            <pc:docMk/>
            <pc:sldMk cId="0" sldId="300"/>
            <ac:spMk id="124" creationId="{00000000-0000-0000-0000-000000000000}"/>
          </ac:spMkLst>
        </pc:spChg>
        <pc:cxnChg chg="mod">
          <ac:chgData name="유 청환" userId="82fe8b21d41b2ea4" providerId="LiveId" clId="{62CEAF61-F4F5-442F-9AA4-75D4B37F3811}" dt="2022-10-18T09:11:12.046" v="2771" actId="13822"/>
          <ac:cxnSpMkLst>
            <pc:docMk/>
            <pc:sldMk cId="0" sldId="300"/>
            <ac:cxnSpMk id="126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25.980" v="2774" actId="208"/>
          <ac:cxnSpMkLst>
            <pc:docMk/>
            <pc:sldMk cId="0" sldId="300"/>
            <ac:cxnSpMk id="132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50.387" v="2780" actId="208"/>
          <ac:cxnSpMkLst>
            <pc:docMk/>
            <pc:sldMk cId="0" sldId="300"/>
            <ac:cxnSpMk id="133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31.064" v="2776" actId="208"/>
          <ac:cxnSpMkLst>
            <pc:docMk/>
            <pc:sldMk cId="0" sldId="300"/>
            <ac:cxnSpMk id="134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40.049" v="2778" actId="208"/>
          <ac:cxnSpMkLst>
            <pc:docMk/>
            <pc:sldMk cId="0" sldId="300"/>
            <ac:cxnSpMk id="135" creationId="{00000000-0000-0000-0000-000000000000}"/>
          </ac:cxnSpMkLst>
        </pc:cxnChg>
      </pc:sldChg>
      <pc:sldChg chg="new del">
        <pc:chgData name="유 청환" userId="82fe8b21d41b2ea4" providerId="LiveId" clId="{62CEAF61-F4F5-442F-9AA4-75D4B37F3811}" dt="2022-10-18T09:13:55.341" v="2783" actId="47"/>
        <pc:sldMkLst>
          <pc:docMk/>
          <pc:sldMk cId="496837115" sldId="301"/>
        </pc:sldMkLst>
      </pc:sldChg>
      <pc:sldChg chg="addSp delSp modSp add mod">
        <pc:chgData name="유 청환" userId="82fe8b21d41b2ea4" providerId="LiveId" clId="{62CEAF61-F4F5-442F-9AA4-75D4B37F3811}" dt="2022-10-18T09:40:13.942" v="3260" actId="478"/>
        <pc:sldMkLst>
          <pc:docMk/>
          <pc:sldMk cId="3457739400" sldId="301"/>
        </pc:sldMkLst>
        <pc:spChg chg="mod">
          <ac:chgData name="유 청환" userId="82fe8b21d41b2ea4" providerId="LiveId" clId="{62CEAF61-F4F5-442F-9AA4-75D4B37F3811}" dt="2022-10-18T09:16:42.474" v="2872" actId="20577"/>
          <ac:spMkLst>
            <pc:docMk/>
            <pc:sldMk cId="3457739400" sldId="301"/>
            <ac:spMk id="3" creationId="{033634FE-ADF0-4BC3-A0A9-447EA9DD096B}"/>
          </ac:spMkLst>
        </pc:spChg>
        <pc:spChg chg="del">
          <ac:chgData name="유 청환" userId="82fe8b21d41b2ea4" providerId="LiveId" clId="{62CEAF61-F4F5-442F-9AA4-75D4B37F3811}" dt="2022-10-18T09:40:13.942" v="3260" actId="478"/>
          <ac:spMkLst>
            <pc:docMk/>
            <pc:sldMk cId="3457739400" sldId="301"/>
            <ac:spMk id="6" creationId="{C23C3221-5F04-4CA7-A86A-EEA8566A1735}"/>
          </ac:spMkLst>
        </pc:spChg>
        <pc:picChg chg="del">
          <ac:chgData name="유 청환" userId="82fe8b21d41b2ea4" providerId="LiveId" clId="{62CEAF61-F4F5-442F-9AA4-75D4B37F3811}" dt="2022-10-18T09:16:39.529" v="2867" actId="478"/>
          <ac:picMkLst>
            <pc:docMk/>
            <pc:sldMk cId="3457739400" sldId="301"/>
            <ac:picMk id="1026" creationId="{17E6883B-EDA4-36E6-65C6-4EB2BFC13D1B}"/>
          </ac:picMkLst>
        </pc:picChg>
        <pc:picChg chg="add mod">
          <ac:chgData name="유 청환" userId="82fe8b21d41b2ea4" providerId="LiveId" clId="{62CEAF61-F4F5-442F-9AA4-75D4B37F3811}" dt="2022-10-18T09:35:38.149" v="3110" actId="1076"/>
          <ac:picMkLst>
            <pc:docMk/>
            <pc:sldMk cId="3457739400" sldId="301"/>
            <ac:picMk id="2050" creationId="{198A68B0-ACC3-B0EA-AA13-06B60B3F790B}"/>
          </ac:picMkLst>
        </pc:picChg>
      </pc:sldChg>
      <pc:sldChg chg="addSp modSp add mod">
        <pc:chgData name="유 청환" userId="82fe8b21d41b2ea4" providerId="LiveId" clId="{62CEAF61-F4F5-442F-9AA4-75D4B37F3811}" dt="2022-10-18T10:10:13.969" v="6507" actId="1076"/>
        <pc:sldMkLst>
          <pc:docMk/>
          <pc:sldMk cId="3215510195" sldId="302"/>
        </pc:sldMkLst>
        <pc:spChg chg="mod">
          <ac:chgData name="유 청환" userId="82fe8b21d41b2ea4" providerId="LiveId" clId="{62CEAF61-F4F5-442F-9AA4-75D4B37F3811}" dt="2022-10-18T10:10:13.969" v="6507" actId="1076"/>
          <ac:spMkLst>
            <pc:docMk/>
            <pc:sldMk cId="3215510195" sldId="302"/>
            <ac:spMk id="3" creationId="{D4A2EB3F-4D60-451F-8F45-7D6654D2FCD9}"/>
          </ac:spMkLst>
        </pc:spChg>
        <pc:spChg chg="mod">
          <ac:chgData name="유 청환" userId="82fe8b21d41b2ea4" providerId="LiveId" clId="{62CEAF61-F4F5-442F-9AA4-75D4B37F3811}" dt="2022-10-18T10:10:13.969" v="6507" actId="1076"/>
          <ac:spMkLst>
            <pc:docMk/>
            <pc:sldMk cId="3215510195" sldId="302"/>
            <ac:spMk id="4" creationId="{AC1C80FB-53F9-42EE-B1E6-D0F998EC5DFA}"/>
          </ac:spMkLst>
        </pc:spChg>
        <pc:spChg chg="add mod">
          <ac:chgData name="유 청환" userId="82fe8b21d41b2ea4" providerId="LiveId" clId="{62CEAF61-F4F5-442F-9AA4-75D4B37F3811}" dt="2022-10-18T10:10:08.857" v="6506" actId="1076"/>
          <ac:spMkLst>
            <pc:docMk/>
            <pc:sldMk cId="3215510195" sldId="302"/>
            <ac:spMk id="5" creationId="{C73FB5F4-55CB-6BE0-1D17-C644F9A74A5A}"/>
          </ac:spMkLst>
        </pc:spChg>
        <pc:spChg chg="add mod">
          <ac:chgData name="유 청환" userId="82fe8b21d41b2ea4" providerId="LiveId" clId="{62CEAF61-F4F5-442F-9AA4-75D4B37F3811}" dt="2022-10-18T10:10:08.857" v="6506" actId="1076"/>
          <ac:spMkLst>
            <pc:docMk/>
            <pc:sldMk cId="3215510195" sldId="302"/>
            <ac:spMk id="6" creationId="{57EA4B53-B168-CB47-28E9-FEB7B2BF69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2022-10-20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2022-10-20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59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434840"/>
            <a:ext cx="5261811" cy="1122202"/>
          </a:xfrm>
        </p:spPr>
        <p:txBody>
          <a:bodyPr rtlCol="0"/>
          <a:lstStyle/>
          <a:p>
            <a:pPr rtl="0"/>
            <a:r>
              <a:rPr lang="en-US" altLang="ko-KR" b="1" dirty="0"/>
              <a:t>K-digital TRAINING</a:t>
            </a:r>
            <a:br>
              <a:rPr lang="en-US" altLang="ko-KR" dirty="0"/>
            </a:br>
            <a:r>
              <a:rPr lang="en-US" altLang="ko-KR" sz="2400" dirty="0"/>
              <a:t>2</a:t>
            </a:r>
            <a:r>
              <a:rPr lang="ko-KR" altLang="en-US" sz="2400" dirty="0"/>
              <a:t>차 프로젝트 완료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/>
              <a:t>유청환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0" y="4915949"/>
            <a:ext cx="4538444" cy="56601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진행 애로사항 및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4727" y="1423459"/>
            <a:ext cx="6426923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 rtl="0"/>
            <a:r>
              <a:rPr lang="ko-KR" altLang="en-US" b="1" dirty="0"/>
              <a:t>데이터 수집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4727" y="1847593"/>
            <a:ext cx="6425689" cy="893224"/>
          </a:xfrm>
        </p:spPr>
        <p:txBody>
          <a:bodyPr rtlCol="0">
            <a:normAutofit lnSpcReduction="10000"/>
          </a:bodyPr>
          <a:lstStyle/>
          <a:p>
            <a:pPr marL="342900" indent="-342900" algn="ctr" rtl="0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FF0000"/>
                </a:solidFill>
              </a:rPr>
              <a:t>문제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네이버의 뉴스데이터를 수집하는데 있어서 뉴스의 미리보기 이미지 유무에 따라 </a:t>
            </a:r>
            <a:r>
              <a:rPr lang="en-US" altLang="ko-KR" sz="1600" b="1" dirty="0"/>
              <a:t>select</a:t>
            </a:r>
            <a:r>
              <a:rPr lang="ko-KR" altLang="en-US" sz="1600" b="1" dirty="0"/>
              <a:t>가 달라지는 문제</a:t>
            </a:r>
            <a:endParaRPr lang="en-US" altLang="ko-KR" sz="1600" b="1" dirty="0"/>
          </a:p>
          <a:p>
            <a:pPr marL="342900" indent="-342900" algn="ctr" rtl="0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FF0000"/>
                </a:solidFill>
              </a:rPr>
              <a:t>해결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에러코드를 분석해 </a:t>
            </a:r>
            <a:r>
              <a:rPr lang="en-US" altLang="ko-KR" sz="1600" b="1" dirty="0"/>
              <a:t>try-except</a:t>
            </a:r>
            <a:r>
              <a:rPr lang="ko-KR" altLang="en-US" sz="1600" b="1" dirty="0"/>
              <a:t>문을 사용해 해결</a:t>
            </a:r>
            <a:endParaRPr lang="en-US" altLang="ko-KR" sz="16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3FB5F4-55CB-6BE0-1D17-C644F9A74A5A}"/>
              </a:ext>
            </a:extLst>
          </p:cNvPr>
          <p:cNvSpPr txBox="1">
            <a:spLocks/>
          </p:cNvSpPr>
          <p:nvPr/>
        </p:nvSpPr>
        <p:spPr>
          <a:xfrm>
            <a:off x="4924727" y="3429000"/>
            <a:ext cx="642692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데이터 분석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7EA4B53-B168-CB47-28E9-FEB7B2BF6982}"/>
              </a:ext>
            </a:extLst>
          </p:cNvPr>
          <p:cNvSpPr txBox="1">
            <a:spLocks/>
          </p:cNvSpPr>
          <p:nvPr/>
        </p:nvSpPr>
        <p:spPr>
          <a:xfrm>
            <a:off x="4924727" y="3853133"/>
            <a:ext cx="6425689" cy="155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FF0000"/>
                </a:solidFill>
              </a:rPr>
              <a:t>문제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분석 결과가 모두 부정</a:t>
            </a:r>
            <a:r>
              <a:rPr lang="en-US" altLang="ko-KR" sz="1600" b="1" dirty="0"/>
              <a:t>(“0”)</a:t>
            </a:r>
            <a:r>
              <a:rPr lang="ko-KR" altLang="en-US" sz="1600" b="1" dirty="0"/>
              <a:t>이 나오는 문제</a:t>
            </a:r>
            <a:endParaRPr lang="en-US" altLang="ko-KR" sz="1600" b="1" dirty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FF0000"/>
                </a:solidFill>
              </a:rPr>
              <a:t>해결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코드 분석 결과 모델의 </a:t>
            </a:r>
            <a:r>
              <a:rPr lang="en-US" altLang="ko-KR" sz="1600" b="1" dirty="0"/>
              <a:t>return 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int </a:t>
            </a:r>
            <a:r>
              <a:rPr lang="ko-KR" altLang="en-US" sz="1600" b="1" dirty="0"/>
              <a:t>타입인 것을 확인했고 결과를 출력하는 </a:t>
            </a:r>
            <a:r>
              <a:rPr lang="en-US" altLang="ko-KR" sz="1600" b="1" dirty="0"/>
              <a:t>if </a:t>
            </a:r>
            <a:r>
              <a:rPr lang="ko-KR" altLang="en-US" sz="1600" b="1" dirty="0"/>
              <a:t>문을 수정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1551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800" dirty="0"/>
              <a:t>작업 코드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3133" y="2516151"/>
            <a:ext cx="3505735" cy="823912"/>
          </a:xfrm>
        </p:spPr>
        <p:txBody>
          <a:bodyPr rtlCol="0"/>
          <a:lstStyle/>
          <a:p>
            <a:pPr algn="ctr" rtl="0"/>
            <a:r>
              <a:rPr lang="ko-KR" altLang="en-US" dirty="0"/>
              <a:t>프로젝트 소스코드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rEpository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638475"/>
            <a:ext cx="2896671" cy="697782"/>
          </a:xfrm>
        </p:spPr>
        <p:txBody>
          <a:bodyPr rtlCol="0"/>
          <a:lstStyle/>
          <a:p>
            <a:pPr algn="ctr" rtl="0"/>
            <a:r>
              <a:rPr lang="en-US" altLang="ko-KR"/>
              <a:t>https://github.com/katimere15/news_analysis_pj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 dirty="0"/>
              <a:t>최종 보고서 마치겠습니다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62597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유청환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9B081D7-2E95-A0E9-939A-26CE4DB3C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ko-KR" altLang="en-US" dirty="0"/>
              <a:t>프로젝트 개요</a:t>
            </a:r>
            <a:endParaRPr lang="en-US" dirty="0"/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8E5E146-68D0-19F9-5AFE-74A8CFF47D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2. </a:t>
            </a:r>
            <a:r>
              <a:rPr lang="ko-KR" altLang="en-US" dirty="0"/>
              <a:t>프로젝트 개발 과정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  <a:endParaRPr lang="en-US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9270944-FF71-7CC5-9D43-1892F1FB13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3. </a:t>
            </a:r>
            <a:r>
              <a:rPr lang="ko-KR" altLang="en-US" dirty="0"/>
              <a:t>코드 분석</a:t>
            </a:r>
            <a:endParaRPr lang="en-US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EB8AF8D3-0315-419C-93EA-EB09702AB47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4. </a:t>
            </a:r>
            <a:r>
              <a:rPr lang="ko-KR" altLang="en-US" dirty="0"/>
              <a:t>진행 애로사항 및 해결방안 </a:t>
            </a:r>
            <a:endParaRPr lang="en-US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0F21F5F5-7890-03EB-B843-8EE38695E1D8}"/>
              </a:ext>
            </a:extLst>
          </p:cNvPr>
          <p:cNvSpPr txBox="1">
            <a:spLocks/>
          </p:cNvSpPr>
          <p:nvPr/>
        </p:nvSpPr>
        <p:spPr>
          <a:xfrm>
            <a:off x="5920106" y="592982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/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 dirty="0"/>
              <a:t>프로젝트 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4" y="192622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개발목적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933" y="2342708"/>
            <a:ext cx="5431971" cy="1141452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Tx/>
              <a:buChar char="-"/>
            </a:pPr>
            <a:r>
              <a:rPr lang="ko-KR" altLang="en-US" noProof="1"/>
              <a:t>뉴스의 감성 분석을 통해 주가를 예측</a:t>
            </a:r>
            <a:endParaRPr lang="en-US" altLang="ko-KR" noProof="1"/>
          </a:p>
          <a:p>
            <a:pPr marL="285750" indent="-285750" rtl="0">
              <a:buFontTx/>
              <a:buChar char="-"/>
            </a:pPr>
            <a:r>
              <a:rPr lang="ko-KR" altLang="en-US" noProof="1"/>
              <a:t>다른 프로그래머분들이 만든 모델을 가져와 정확도를 높이고 별도의 프로젝트에 사용하기 위해 코드를 다듬는 것 </a:t>
            </a:r>
            <a:endParaRPr lang="en-US" altLang="ko-KR" noProof="1"/>
          </a:p>
          <a:p>
            <a:pPr marL="285750" indent="-285750" rtl="0">
              <a:buFontTx/>
              <a:buChar char="-"/>
            </a:pPr>
            <a:r>
              <a:rPr lang="ko-KR" altLang="en-US" noProof="1"/>
              <a:t>모델의 정확도 </a:t>
            </a:r>
            <a:r>
              <a:rPr lang="en-US" altLang="ko-KR" noProof="1"/>
              <a:t>65%</a:t>
            </a:r>
            <a:r>
              <a:rPr lang="ko-KR" altLang="en-US" noProof="1"/>
              <a:t>이상을 목표로 한다</a:t>
            </a:r>
            <a:r>
              <a:rPr lang="en-US" altLang="ko-KR" noProof="1"/>
              <a:t>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3" y="3542447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개발내용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931" y="3857209"/>
            <a:ext cx="5431971" cy="1141452"/>
          </a:xfrm>
        </p:spPr>
        <p:txBody>
          <a:bodyPr rtlCol="0">
            <a:normAutofit fontScale="92500" lnSpcReduction="10000"/>
          </a:bodyPr>
          <a:lstStyle/>
          <a:p>
            <a:pPr marL="285750" indent="-285750" rtl="0">
              <a:buFontTx/>
              <a:buChar char="-"/>
            </a:pPr>
            <a:r>
              <a:rPr lang="ko-KR" altLang="en-US" noProof="1"/>
              <a:t>주가의 영향을 미치는 뉴스의 큰 주제가 담긴 제목을 가져와 </a:t>
            </a:r>
            <a:r>
              <a:rPr lang="en-US" altLang="ko-KR" noProof="1"/>
              <a:t>csv </a:t>
            </a:r>
            <a:r>
              <a:rPr lang="ko-KR" altLang="en-US" noProof="1"/>
              <a:t>파일로 저장하고 </a:t>
            </a:r>
            <a:r>
              <a:rPr lang="en-US" altLang="ko-KR" noProof="1"/>
              <a:t>yahoo finance</a:t>
            </a:r>
            <a:r>
              <a:rPr lang="ko-KR" altLang="en-US" noProof="1"/>
              <a:t>의 코스피 지수 데이터와 함깨 분석을 진행</a:t>
            </a:r>
            <a:endParaRPr lang="en-US" altLang="ko-KR" noProof="1"/>
          </a:p>
          <a:p>
            <a:pPr marL="285750" indent="-285750" rtl="0">
              <a:buFontTx/>
              <a:buChar char="-"/>
            </a:pPr>
            <a:r>
              <a:rPr lang="ko-KR" altLang="en-US" noProof="1"/>
              <a:t>머신러닝 모델을 제작하고 모델을 다음 프로젝트에 사용하기 위해 코드를 정리</a:t>
            </a:r>
            <a:endParaRPr lang="en-US" altLang="ko-KR" noProof="1"/>
          </a:p>
          <a:p>
            <a:pPr marL="285750" indent="-285750" rtl="0">
              <a:buFontTx/>
              <a:buChar char="-"/>
            </a:pPr>
            <a:endParaRPr lang="ko-KR" altLang="en-US" noProof="1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2146" y="504893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noProof="1"/>
              <a:t>프로젝트 일정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2144" y="5371504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noProof="1"/>
              <a:t>2022/10/05 ~ 2022/10/18</a:t>
            </a:r>
            <a:endParaRPr lang="ko-KR" altLang="en-US" b="1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 개발 과정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계획서 제작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100" dirty="0"/>
              <a:t>일정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2022/10/05~2022/10/07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/>
              <a:t>데이터 수집</a:t>
            </a:r>
            <a:r>
              <a:rPr lang="en-US" altLang="ko-KR" dirty="0"/>
              <a:t>,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altLang="ko-KR" dirty="0"/>
              <a:t>2-1. yahoo </a:t>
            </a:r>
            <a:r>
              <a:rPr lang="en-US" altLang="ko-KR" dirty="0" err="1"/>
              <a:t>financ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년치 코스피 지수 데이터 수집</a:t>
            </a:r>
            <a:endParaRPr lang="en-US" altLang="ko-KR" dirty="0"/>
          </a:p>
          <a:p>
            <a:pPr rtl="0"/>
            <a:r>
              <a:rPr lang="en-US" altLang="ko-KR" dirty="0"/>
              <a:t>2-2.</a:t>
            </a:r>
            <a:r>
              <a:rPr lang="ko-KR" altLang="en-US" dirty="0"/>
              <a:t> </a:t>
            </a:r>
            <a:r>
              <a:rPr lang="ko-KR" altLang="en-US" dirty="0" err="1"/>
              <a:t>팍스넷</a:t>
            </a:r>
            <a:r>
              <a:rPr lang="en-US" altLang="ko-KR" dirty="0"/>
              <a:t>, </a:t>
            </a:r>
            <a:r>
              <a:rPr lang="ko-KR" altLang="en-US" dirty="0"/>
              <a:t>네이버의 증권 뉴스 데이터 수집</a:t>
            </a:r>
            <a:endParaRPr lang="en-US" altLang="ko-KR" dirty="0"/>
          </a:p>
          <a:p>
            <a:pPr rtl="0"/>
            <a:r>
              <a:rPr lang="en-US" altLang="ko-KR" dirty="0"/>
              <a:t>2-3. </a:t>
            </a:r>
            <a:r>
              <a:rPr lang="ko-KR" altLang="en-US" dirty="0" err="1"/>
              <a:t>전처리</a:t>
            </a:r>
            <a:r>
              <a:rPr lang="ko-KR" altLang="en-US" dirty="0"/>
              <a:t> 진행</a:t>
            </a:r>
            <a:endParaRPr lang="en-US" altLang="ko-KR" dirty="0"/>
          </a:p>
          <a:p>
            <a:pPr rtl="0"/>
            <a:r>
              <a:rPr lang="ko-KR" altLang="en-US" dirty="0"/>
              <a:t>일정 </a:t>
            </a:r>
            <a:r>
              <a:rPr lang="en-US" altLang="ko-KR" dirty="0"/>
              <a:t>: 2022/10/11~2022/10/12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altLang="ko-KR" dirty="0"/>
              <a:t>3-1.</a:t>
            </a:r>
            <a:r>
              <a:rPr lang="ko-KR" altLang="en-US" dirty="0"/>
              <a:t> 뉴스데이터의 토큰화 진행</a:t>
            </a:r>
            <a:endParaRPr lang="en-US" altLang="ko-KR" dirty="0"/>
          </a:p>
          <a:p>
            <a:pPr rtl="0"/>
            <a:r>
              <a:rPr lang="en-US" altLang="ko-KR" dirty="0"/>
              <a:t>3-2. </a:t>
            </a:r>
            <a:r>
              <a:rPr lang="ko-KR" altLang="en-US" dirty="0" err="1"/>
              <a:t>전처리</a:t>
            </a:r>
            <a:r>
              <a:rPr lang="ko-KR" altLang="en-US" dirty="0"/>
              <a:t> 및 </a:t>
            </a:r>
            <a:r>
              <a:rPr lang="ko-KR" altLang="en-US" dirty="0" err="1"/>
              <a:t>머신러닝</a:t>
            </a:r>
            <a:r>
              <a:rPr lang="ko-KR" altLang="en-US" dirty="0"/>
              <a:t> 모델 제작</a:t>
            </a:r>
            <a:endParaRPr lang="en-US" altLang="ko-KR" dirty="0"/>
          </a:p>
          <a:p>
            <a:pPr rtl="0"/>
            <a:r>
              <a:rPr lang="en-US" altLang="ko-KR" dirty="0"/>
              <a:t>3-3 </a:t>
            </a:r>
            <a:r>
              <a:rPr lang="ko-KR" altLang="en-US" dirty="0"/>
              <a:t>모델사용</a:t>
            </a:r>
            <a:r>
              <a:rPr lang="en-US" altLang="ko-KR" dirty="0"/>
              <a:t>, </a:t>
            </a:r>
            <a:r>
              <a:rPr lang="ko-KR" altLang="en-US" dirty="0"/>
              <a:t>결과 분석</a:t>
            </a:r>
            <a:endParaRPr lang="en-US" altLang="ko-KR" dirty="0"/>
          </a:p>
          <a:p>
            <a:pPr rtl="0"/>
            <a:r>
              <a:rPr lang="ko-KR" altLang="en-US" dirty="0"/>
              <a:t>일정 </a:t>
            </a:r>
            <a:r>
              <a:rPr lang="en-US" altLang="ko-KR" dirty="0"/>
              <a:t>: 2022/10/13~2022/10/15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프로젝트 문서화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 sz="1100" dirty="0"/>
              <a:t>일정 </a:t>
            </a:r>
            <a:r>
              <a:rPr lang="en-US" altLang="ko-KR" sz="1100" dirty="0"/>
              <a:t>: 2022/10/17~2022/10/18</a:t>
            </a:r>
            <a:endParaRPr lang="ko-KR" altLang="en-US" sz="1100" dirty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B2C31-BB7A-6012-E1CE-CAFEE7D9C07E}"/>
              </a:ext>
            </a:extLst>
          </p:cNvPr>
          <p:cNvSpPr txBox="1">
            <a:spLocks/>
          </p:cNvSpPr>
          <p:nvPr/>
        </p:nvSpPr>
        <p:spPr>
          <a:xfrm>
            <a:off x="526047" y="300119"/>
            <a:ext cx="5740529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</a:t>
            </a:r>
            <a:r>
              <a:rPr lang="ko-KR" altLang="en-US" sz="3000" dirty="0"/>
              <a:t> 코스피 지수 수집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8962E9E-1C6A-6103-8EE4-E0739CB6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62" y="795820"/>
            <a:ext cx="5211076" cy="54950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B0A6B2B-5F8B-7B5E-92F2-05ED503CAA44}"/>
              </a:ext>
            </a:extLst>
          </p:cNvPr>
          <p:cNvSpPr txBox="1">
            <a:spLocks/>
          </p:cNvSpPr>
          <p:nvPr/>
        </p:nvSpPr>
        <p:spPr>
          <a:xfrm>
            <a:off x="526046" y="300119"/>
            <a:ext cx="10044081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 </a:t>
            </a:r>
            <a:r>
              <a:rPr lang="ko-KR" altLang="en-US" sz="3000" dirty="0" err="1"/>
              <a:t>팍스넷</a:t>
            </a:r>
            <a:r>
              <a:rPr lang="en-US" altLang="ko-KR" sz="3000" dirty="0"/>
              <a:t>, </a:t>
            </a:r>
            <a:r>
              <a:rPr lang="ko-KR" altLang="en-US" sz="3000" dirty="0"/>
              <a:t>네이버의 증권 뉴스데이터 수집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62C3B89-A2A1-1D48-0DFB-4BD3628C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6" y="959377"/>
            <a:ext cx="5569954" cy="548702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98556E5-F023-800A-ED63-9850C049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452" y="959377"/>
            <a:ext cx="4980039" cy="5532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6CB94C7-735B-2C4A-450D-3DF348A4A652}"/>
              </a:ext>
            </a:extLst>
          </p:cNvPr>
          <p:cNvSpPr txBox="1">
            <a:spLocks/>
          </p:cNvSpPr>
          <p:nvPr/>
        </p:nvSpPr>
        <p:spPr>
          <a:xfrm>
            <a:off x="526046" y="300119"/>
            <a:ext cx="10044081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분석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D40599C-9E89-C43D-A1FE-B7143605C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7" y="781390"/>
            <a:ext cx="7975960" cy="588448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D19FB7-8B0C-DEEF-A6FC-BDA552B88873}"/>
              </a:ext>
            </a:extLst>
          </p:cNvPr>
          <p:cNvGrpSpPr/>
          <p:nvPr/>
        </p:nvGrpSpPr>
        <p:grpSpPr>
          <a:xfrm>
            <a:off x="8269465" y="795820"/>
            <a:ext cx="3738506" cy="2538604"/>
            <a:chOff x="8591909" y="795820"/>
            <a:chExt cx="3416062" cy="25386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168BC1-4711-0790-97A5-336C3E96F80E}"/>
                </a:ext>
              </a:extLst>
            </p:cNvPr>
            <p:cNvSpPr/>
            <p:nvPr/>
          </p:nvSpPr>
          <p:spPr>
            <a:xfrm>
              <a:off x="8591909" y="795820"/>
              <a:ext cx="3407434" cy="253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D87E6-2753-A772-743E-93DD9D0C7F63}"/>
                </a:ext>
              </a:extLst>
            </p:cNvPr>
            <p:cNvSpPr txBox="1"/>
            <p:nvPr/>
          </p:nvSpPr>
          <p:spPr>
            <a:xfrm>
              <a:off x="8612875" y="802641"/>
              <a:ext cx="339509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형태소 단위로 나눠 토큰화 진행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불용어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제거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많이 나온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형태소를 확인 할 수 있게 시각화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F14F09-8924-FB5D-CF6D-3C0B4B5B11BF}"/>
              </a:ext>
            </a:extLst>
          </p:cNvPr>
          <p:cNvSpPr txBox="1"/>
          <p:nvPr/>
        </p:nvSpPr>
        <p:spPr>
          <a:xfrm>
            <a:off x="8269465" y="352377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B2C0F9-BB98-1ABE-8AD5-DD31441C8E03}"/>
              </a:ext>
            </a:extLst>
          </p:cNvPr>
          <p:cNvSpPr/>
          <p:nvPr/>
        </p:nvSpPr>
        <p:spPr>
          <a:xfrm>
            <a:off x="8315864" y="4026099"/>
            <a:ext cx="3683479" cy="253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C17FD5-0B6B-A315-826E-009F38C5E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318" y="4308752"/>
            <a:ext cx="3597743" cy="19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3CCBEBC-EA8C-143F-BB77-ACC2EAFF2228}"/>
              </a:ext>
            </a:extLst>
          </p:cNvPr>
          <p:cNvSpPr txBox="1">
            <a:spLocks/>
          </p:cNvSpPr>
          <p:nvPr/>
        </p:nvSpPr>
        <p:spPr>
          <a:xfrm>
            <a:off x="526046" y="300119"/>
            <a:ext cx="10044081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모델 제작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7601108-4CFB-03CB-CF54-374801B9B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9" y="801464"/>
            <a:ext cx="7248089" cy="566100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37D83A-26A9-64B5-A284-7A203E27E887}"/>
              </a:ext>
            </a:extLst>
          </p:cNvPr>
          <p:cNvGrpSpPr/>
          <p:nvPr/>
        </p:nvGrpSpPr>
        <p:grpSpPr>
          <a:xfrm>
            <a:off x="7833238" y="795820"/>
            <a:ext cx="3738506" cy="3059187"/>
            <a:chOff x="7833238" y="1890317"/>
            <a:chExt cx="3738506" cy="305918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846ADBE-C1CB-A30D-593B-86C472D1D069}"/>
                </a:ext>
              </a:extLst>
            </p:cNvPr>
            <p:cNvSpPr/>
            <p:nvPr/>
          </p:nvSpPr>
          <p:spPr>
            <a:xfrm>
              <a:off x="7833238" y="1890317"/>
              <a:ext cx="3729064" cy="3059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5140B1-9E64-5B2F-6103-98F2868EF9D3}"/>
                </a:ext>
              </a:extLst>
            </p:cNvPr>
            <p:cNvSpPr txBox="1"/>
            <p:nvPr/>
          </p:nvSpPr>
          <p:spPr>
            <a:xfrm>
              <a:off x="7856183" y="1897139"/>
              <a:ext cx="3715561" cy="294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형태소 분석을 위한 함수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 데이터셋과 테스트 데이터 셋을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8:2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비율로 분류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로지스틱 회귀를 이용해 모델 제작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측정결과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64%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달하는 결과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B173D7D-C42A-7790-577F-FD4C572376BC}"/>
              </a:ext>
            </a:extLst>
          </p:cNvPr>
          <p:cNvSpPr txBox="1"/>
          <p:nvPr/>
        </p:nvSpPr>
        <p:spPr>
          <a:xfrm>
            <a:off x="7757737" y="39813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EA1E1A-29E5-1B75-6401-4F881DA5545F}"/>
              </a:ext>
            </a:extLst>
          </p:cNvPr>
          <p:cNvSpPr/>
          <p:nvPr/>
        </p:nvSpPr>
        <p:spPr>
          <a:xfrm>
            <a:off x="7804136" y="4483696"/>
            <a:ext cx="3683479" cy="197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C02DEC10-F2B8-76C0-6CC4-F2275848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424" y="4979397"/>
            <a:ext cx="2491091" cy="8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DBEC7AF8-8A08-3565-0B7C-AC9C7610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7" y="795820"/>
            <a:ext cx="6306481" cy="559023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7FA24343-727C-CF9D-78D5-03DC102EDA71}"/>
              </a:ext>
            </a:extLst>
          </p:cNvPr>
          <p:cNvSpPr txBox="1">
            <a:spLocks/>
          </p:cNvSpPr>
          <p:nvPr/>
        </p:nvSpPr>
        <p:spPr>
          <a:xfrm>
            <a:off x="526046" y="300119"/>
            <a:ext cx="10044081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모델 제작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0038A2-CDC6-853D-0078-18FCFC9901E6}"/>
              </a:ext>
            </a:extLst>
          </p:cNvPr>
          <p:cNvSpPr txBox="1"/>
          <p:nvPr/>
        </p:nvSpPr>
        <p:spPr>
          <a:xfrm>
            <a:off x="8352610" y="20986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96A9A3-AA34-5FCB-E458-6F01D2D686A4}"/>
              </a:ext>
            </a:extLst>
          </p:cNvPr>
          <p:cNvGrpSpPr/>
          <p:nvPr/>
        </p:nvGrpSpPr>
        <p:grpSpPr>
          <a:xfrm>
            <a:off x="7105746" y="2601548"/>
            <a:ext cx="3683479" cy="1978775"/>
            <a:chOff x="7804136" y="2067666"/>
            <a:chExt cx="3683479" cy="197877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65C6B81-F8CE-5569-3E97-54E3BBA8CB65}"/>
                </a:ext>
              </a:extLst>
            </p:cNvPr>
            <p:cNvSpPr/>
            <p:nvPr/>
          </p:nvSpPr>
          <p:spPr>
            <a:xfrm>
              <a:off x="7804136" y="2067666"/>
              <a:ext cx="3683479" cy="1978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2344568-4FA1-B94D-A80A-EB7E5227D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5092" y="2704204"/>
              <a:ext cx="3441566" cy="656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169</TotalTime>
  <Words>356</Words>
  <Application>Microsoft Office PowerPoint</Application>
  <PresentationFormat>와이드스크린</PresentationFormat>
  <Paragraphs>71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Tenorite</vt:lpstr>
      <vt:lpstr>Wingdings</vt:lpstr>
      <vt:lpstr>모노라인</vt:lpstr>
      <vt:lpstr>K-digital TRAINING 2차 프로젝트 완료 보고서</vt:lpstr>
      <vt:lpstr>목차</vt:lpstr>
      <vt:lpstr>프로젝트 개요</vt:lpstr>
      <vt:lpstr>프로젝트 개발 과정,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진행 애로사항 및 해결 방안</vt:lpstr>
      <vt:lpstr>작업 코드</vt:lpstr>
      <vt:lpstr>최종 보고서 마치겠습니다.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유 청환</dc:creator>
  <cp:lastModifiedBy>유 청환</cp:lastModifiedBy>
  <cp:revision>2</cp:revision>
  <dcterms:created xsi:type="dcterms:W3CDTF">2022-10-18T08:14:39Z</dcterms:created>
  <dcterms:modified xsi:type="dcterms:W3CDTF">2022-10-19T15:04:54Z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