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3" r:id="rId3"/>
    <p:sldId id="280" r:id="rId4"/>
    <p:sldId id="256" r:id="rId5"/>
    <p:sldId id="257" r:id="rId6"/>
    <p:sldId id="258" r:id="rId7"/>
    <p:sldId id="259" r:id="rId8"/>
    <p:sldId id="260" r:id="rId9"/>
    <p:sldId id="261" r:id="rId10"/>
    <p:sldId id="271" r:id="rId11"/>
    <p:sldId id="281" r:id="rId12"/>
    <p:sldId id="269" r:id="rId13"/>
    <p:sldId id="282" r:id="rId14"/>
    <p:sldId id="262" r:id="rId15"/>
    <p:sldId id="263" r:id="rId16"/>
    <p:sldId id="274" r:id="rId17"/>
    <p:sldId id="275" r:id="rId18"/>
    <p:sldId id="276" r:id="rId19"/>
    <p:sldId id="273" r:id="rId20"/>
    <p:sldId id="277" r:id="rId21"/>
    <p:sldId id="278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88262" autoAdjust="0"/>
  </p:normalViewPr>
  <p:slideViewPr>
    <p:cSldViewPr>
      <p:cViewPr varScale="1">
        <p:scale>
          <a:sx n="79" d="100"/>
          <a:sy n="79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 smtClean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Basics: Changing File Attributes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b="1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whereis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</a:t>
            </a:r>
            <a:r>
              <a:rPr lang="en-US" dirty="0"/>
              <a:t>the binary, source, and manual page files for a command </a:t>
            </a:r>
            <a:endParaRPr lang="en-US" dirty="0" smtClean="0"/>
          </a:p>
          <a:p>
            <a:r>
              <a:rPr lang="en-US" dirty="0" smtClean="0"/>
              <a:t>There are other useful “</a:t>
            </a:r>
            <a:r>
              <a:rPr lang="en-US" dirty="0" err="1" smtClean="0"/>
              <a:t>wh</a:t>
            </a:r>
            <a:r>
              <a:rPr lang="en-US" dirty="0" smtClean="0"/>
              <a:t>…”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 as of 2013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</a:t>
            </a:r>
            <a:r>
              <a:rPr lang="en-US" dirty="0" smtClean="0"/>
              <a:t>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3) </a:t>
            </a:r>
            <a:r>
              <a:rPr lang="en-US" dirty="0"/>
              <a:t>Live CDs on BH3760 Computers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install Ubuntu</a:t>
            </a:r>
          </a:p>
          <a:p>
            <a:pPr lvl="1"/>
            <a:r>
              <a:rPr lang="en-US" dirty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4) SEAS Server			</a:t>
            </a:r>
          </a:p>
          <a:p>
            <a:pPr lvl="1"/>
            <a:r>
              <a:rPr lang="en-US" dirty="0" smtClean="0"/>
              <a:t>lnxsrv.seas.ucla.edu 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/>
              <a:t>SEAS ID 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SEAS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On windows: putty or </a:t>
            </a:r>
            <a:r>
              <a:rPr lang="en-US" dirty="0" err="1" smtClean="0"/>
              <a:t>cygwin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Ubuntu Linux on BH3760 Computers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“Try Ubuntu” Button </a:t>
            </a:r>
          </a:p>
          <a:p>
            <a:r>
              <a:rPr lang="en-US" dirty="0"/>
              <a:t>U</a:t>
            </a:r>
            <a:r>
              <a:rPr lang="en-US" dirty="0" smtClean="0"/>
              <a:t>se Ubuntu trial mode every time </a:t>
            </a:r>
            <a:endParaRPr lang="en-US" dirty="0"/>
          </a:p>
          <a:p>
            <a:pPr lvl="1"/>
            <a:r>
              <a:rPr lang="en-US" dirty="0" smtClean="0"/>
              <a:t>Need to install Linux tools we need to use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endParaRPr lang="en-US" dirty="0"/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sudo</a:t>
            </a:r>
            <a:r>
              <a:rPr lang="en-US" dirty="0" smtClean="0"/>
              <a:t> apt-get install vim </a:t>
            </a:r>
            <a:endParaRPr lang="en-US" dirty="0"/>
          </a:p>
          <a:p>
            <a:pPr lvl="1"/>
            <a:r>
              <a:rPr lang="en-US" dirty="0" smtClean="0"/>
              <a:t>If above does not work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Interacting with Computers -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Switches and Lights</a:t>
            </a:r>
          </a:p>
          <a:p>
            <a:pPr marL="514350" indent="-514350">
              <a:buAutoNum type="arabicParenR"/>
            </a:pPr>
            <a:r>
              <a:rPr lang="en-US" dirty="0" smtClean="0"/>
              <a:t>Batch Processing</a:t>
            </a:r>
          </a:p>
          <a:p>
            <a:pPr marL="514350" indent="-514350">
              <a:buAutoNum type="arabicParenR"/>
            </a:pPr>
            <a:r>
              <a:rPr lang="en-US" dirty="0" smtClean="0"/>
              <a:t>Teletype - CLI </a:t>
            </a:r>
          </a:p>
          <a:p>
            <a:pPr marL="514350" indent="-514350">
              <a:buAutoNum type="arabicParenR"/>
            </a:pPr>
            <a:r>
              <a:rPr lang="en-US" dirty="0" smtClean="0"/>
              <a:t>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6173"/>
            <a:ext cx="6096000" cy="2727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81309"/>
            <a:ext cx="380100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787</Words>
  <Application>Microsoft Office PowerPoint</Application>
  <PresentationFormat>On-screen Show (4:3)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Office Theme</vt:lpstr>
      <vt:lpstr>What’s this class about?</vt:lpstr>
      <vt:lpstr>What is open source software?</vt:lpstr>
      <vt:lpstr>GNU/Linux</vt:lpstr>
      <vt:lpstr>Which Linux?</vt:lpstr>
      <vt:lpstr>Options</vt:lpstr>
      <vt:lpstr>PowerPoint Presentation</vt:lpstr>
      <vt:lpstr> Ubuntu Linux on BH3760 Computers  </vt:lpstr>
      <vt:lpstr>Interacting with Computers - History</vt:lpstr>
      <vt:lpstr>Command Line Interface vs. Graphical User Interface </vt:lpstr>
      <vt:lpstr>The Basics: Shell</vt:lpstr>
      <vt:lpstr>Files and Processes</vt:lpstr>
      <vt:lpstr>Linux File System Layout</vt:lpstr>
      <vt:lpstr>Absolute Path vs. Relative Path</vt:lpstr>
      <vt:lpstr>The Basics: Moving Around</vt:lpstr>
      <vt:lpstr>The Basics: Dealing with Files </vt:lpstr>
      <vt:lpstr>Linux File Permissions</vt:lpstr>
      <vt:lpstr>The Basics: chmod (symbolic)</vt:lpstr>
      <vt:lpstr>The Basics: chmod (numeric)</vt:lpstr>
      <vt:lpstr> The Basics: Changing File Attributes  </vt:lpstr>
      <vt:lpstr>The Basics: find</vt:lpstr>
      <vt:lpstr>The Basics: whereis</vt:lpstr>
      <vt:lpstr>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Tim Lam</cp:lastModifiedBy>
  <cp:revision>134</cp:revision>
  <dcterms:created xsi:type="dcterms:W3CDTF">2012-09-30T22:30:53Z</dcterms:created>
  <dcterms:modified xsi:type="dcterms:W3CDTF">2016-01-05T22:59:52Z</dcterms:modified>
</cp:coreProperties>
</file>