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8:58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8027,'0'0'0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15.843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0 0 8027,'20'17'0,"0"-1"0,-9-3 0,3-3 0,3-2 0,-1-5 0,-5-1 0,-4-2 0,-7-1 0,-6 0 0,1 1 0,-4-2 0,4 2 0,-1 0 0,4 3 0,2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24575,'28'0'0,"2"0"0,1 0 0,0 0 0,-6 0 0,-1 0 0,-12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7:46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7:47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24575,'0'18'0,"0"1"0,3 3 0,3-2 0,3-2 0,0-9 0,-2 1 0,-4-8 0,1 0 0,-2 0 0,-1-2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7:48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24575,'29'7'0,"-3"10"0,6-3 0,-9 6 0,-8-14 0,-5 0 0,-1-3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7:50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24575,'0'-12'0,"0"0"0,0 8 0,3 4 0,5 5 0,0 1 0,10 1 0,-11-6 0,2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7:51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24575,'0'6'0,"0"-2"0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7:5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24575,'4'19'0,"-1"8"0,-3 1 0,0 12 0,0-9 0,0 0 0,0 1 0,0-10 0,0-5 0,0-2 0,-1-11 0,-3 0 0,1-5 0,-1-1 0,3 0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7:54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17.144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54 0 8027,'-11'4'0,"1"1"0,3-1 0,3 1 0,0 1 0,4-4 0,-3-2 0,-2-1 0,-5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09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24575,'0'34'0,"0"1"0,0-7 0,0 0 0,0-15 0,0 0 0,0-3 0,0-3 0,0-1 0,0-1 0,0-3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11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1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13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70 24575,'0'-14'0,"0"2"0,0 2 0,0 2 0,-3 4 0,-2-4 0,0 3 0,1-1 0,2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15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24575,'4'7'0,"-1"-3"0,-3-2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17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24575,'15'-4'0,"-3"1"0,-5 3 0,-2 0 0,-1 0 0,1 0 0,2 0 0,4 0 0,6 0 0,-1 0 0,-3 0 0,-5 0 0,-6 0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20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57 24575,'-4'-9'0,"0"1"0,3 6 0,-1-1 0,-2 1 0,1-2 0,1 1 0,-1 1 0,1-1 0,0 0-6784,1 0 6784,1-1 0,0 1 0,-2-1 0,1 2 0,-2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2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24575,'8'2'0,"0"0"0,-4 1 0,1 4 0,-1-2 0,0 2 0,-1-4 0,2 2 0,-1 1 0,1 0 0,2 0 0,-4-1 0,4-1 0,-2 1 0,-2-1 0,4 2 0,-5-3 0,1 1 0,1-2 0,-2-1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24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24575,'0'18'0,"0"-7"0,0 1 0,0-8 0,0-1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26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24575,'0'17'0,"0"-4"0,0-3 0,0-4 0,0-3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22.789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247 141 8027,'-17'-26'0,"3"6"0,-2-3 0,1 6 0,-2-2 0,3 7 0,-6-4 0,9 12 0,1 1 0,-2 10 0,-2 8 0,-4 4 0,0-1 0,2 5 0,5-6 0,4 1 0,4-2 0,3-5 0,0-7 0,-6 1 0,-1-4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29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31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24575,'0'-8'0,"0"-3"0,0 4 0,0-3 0,0 2 0,0-2 0,0 3 0,0-1 0,0 4 0,0-1 0,0 1 0,0-1 0,0 1 0,0 1 0,0 1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39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24575,'15'26'0,"-3"-1"0,3-6 0,-3-1 0,-9-13 0,2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8:45.322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9:12.8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24575,'28'0'0,"-7"0"0,2 0 0,-12 1 0,0 1 0,-7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4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5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23.0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24.5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25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41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24575,'-15'0'0,"-6"0"0,3 7 0,-3 6 0,11 6 0,0 2 0,6-5 0,2-8 0,2-3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29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3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6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6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8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1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27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28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3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2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47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24575,'0'13'0,"0"2"0,-1-4 0,-1 5 0,0-9 0,0 1 0,1-6 0,-1 0 0,-1-2 0,-1 0 0,1 0 0,-1 1 0,2 1 0,1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1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15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16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1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2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3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0:58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0:59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00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39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54.490"/>
    </inkml:context>
    <inkml:brush xml:id="br0">
      <inkml:brushProperty name="width" value="0.1" units="cm"/>
      <inkml:brushProperty name="height" value="0.1" units="cm"/>
      <inkml:brushProperty name="color" value="#AB7942"/>
    </inkml:brush>
  </inkml:definitions>
  <inkml:trace contextRef="#ctx0" brushRef="#br0">26 1 24575,'-10'0'0,"0"0"0,8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3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5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6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7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8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0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56.340"/>
    </inkml:context>
    <inkml:brush xml:id="br0">
      <inkml:brushProperty name="width" value="0.1" units="cm"/>
      <inkml:brushProperty name="height" value="0.1" units="cm"/>
      <inkml:brushProperty name="color" value="#AB7942"/>
    </inkml:brush>
  </inkml:definitions>
  <inkml:trace contextRef="#ctx0" brushRef="#br0">1 0 24575,'15'0'0,"-3"0"0,-7 0 0,-3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1:5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0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0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1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2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5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6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2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01.97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126 14 24575,'-19'0'0,"2"0"0,-1 0 0,-3 0 0,7 0 0,-1 0 0,11-1 0,-1-1 0,1-2 0,1 1 0,0 1 0,2 1 0,-1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8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0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0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2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3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4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5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6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04.2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78 78 24575,'-20'-2'0,"3"0"0,13-3 0,-3-2 0,-2-2 0,0 0 0,1 2 0,5 2 0,3 1 0,0 1 0,0-1 0,0 1 0,0-1 0,0-1 0,0 1 0,0 1 0,0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7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8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19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5:12:2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05.64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14.5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8027,'0'0'0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06.97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08.8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24575,'19'0'0,"-8"1"0,1 1 0,-9 2 0,1 2 0,1 5 0,-2-4 0,0 5 0,0-6 0,-2 2 0,2 0 0,-3-1 0,0 4 0,0-5 0,0 2 0,0-5 0,0 1 0,2-2 0,1 0 0,1-2 0,-1 2 0,-5 3 0,2-1 0,-5 3 0,3-7 0,0-2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10.6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0 112 24575,'0'-13'0,"0"1"0,2 2 0,1 1 0,5 1 0,-1 3 0,9-4 0,-7 2 0,4 2 0,-5-2 0,2 3 0,1-2 0,6 1 0,-9 1 0,5 0 0,-8 2 0,-1 1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13.4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103 1 24575,'0'8'0,"0"-1"0,0-2 0,0 0 0,0 1 0,0 1 0,0-1 0,0-1 0,0 3 0,2 4 0,0 2 0,0 0 0,0-4 0,-1-5 0,3-1 0,-2 0 0,-4 3 0,-10 5 0,-10 2 0,-4 0 0,-2-3 0,12-5 0,6-4 0,9-2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15.1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133 87 24575,'0'-9'0,"-2"1"0,-2 6 0,-5 0 0,-12-1 0,5 2 0,-17-2 0,20 3 0,-7 0 0,14 0 0,0-2 0,4-1 0,1-1 0,3-3 0,2-3 0,2-1 0,1 1 0,-2 3 0,0 3 0,-3 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17.5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135 1 24575,'-12'0'0,"-1"0"0,2 0 0,2 0 0,0 0 0,6 0 0,-2 2 0,-3 5 0,-1 5 0,-1 5 0,0 1 0,1 0 0,1-1 0,-1 2 0,4-10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19.3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24575,'10'0'0,"1"0"0,-2 0 0,0 0 0,-1 0 0,-3 0 0,0 0 0,0 0 0,-1 0 0,1 0 0,1 0 0,0 0 0,1 0 0,-3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20.86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24575,'14'0'0,"7"0"0,7 0 0,-8 0 0,3 0 0,-8 0 0,-3 0 0,3 0 0,-10 0 0,0 0 0,-1 0 0,-3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21.65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23.83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44 22 24575,'-11'-2'0,"1"0"0,-1-3 0,7 1 0,-3-1 0,7 3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07.776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123 0 8027,'-4'43'0,"1"-9"0,3-12 0,0-3 0,-2-1 0,1 1 0,-1-2 0,1-2 0,-1-2 0,1 0 0,0-2 0,1-5 0,4-2 0,2-4 0,1 0 0,-2-3 0,-1-4 0,-6-5 0,-4-2 0,-3 0 0,-3 5 0,0 0 0,-1 3 0,0 0 0,1 3 0,1-2 0,-2 5 0,2-2 0,2 6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26.1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24575,'0'-13'0,"0"-2"0,0 3 0,0-1 0,0 7 0,0-1 0,1 3 0,1-1 0,2-1 0,1-1 0,-1 1 0,1 1 0,-2 2 0,0 2 0,0-1 0,0 0 0,-1-1 0,-1-1 0,0-2 0,-1-3 0,1-3 0,2-2 0,2 0 0,0 6 0,-1 2 0,-2 6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31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14 24575,'-15'0'0,"-1"0"0,-1 0 0,6-2 0,0-2 0,9 1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8:52.5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780 49 8027,'-20'-12'0,"0"1"0,2-1 0,1 4 0,3 7 0,-1-1 0,-3 0 0,0 2 0,-3-1 0,-5 2 0,-6-1 0,0 3 0,2 3 0,3 2 0,11-1 0,0 1 0,-14 8 0,3 0 0,3 1 0,1 1 0,-1 2 0,2 0 0,2-1 0,3-1 0,3 1 0,2-1 0,3 1 0,2-4 0,2 2 0,2-3 0,-1 2 0,1-1 0,2-2 0,0 0 0,0-1 0,1-1 0,0 0 0,0 0 0,0-1 0,0 0 0,0 0 0,1 0 0,-1 0 0,2-1 0,0 0 0,0-1 0,1 1 0,-1-2 0,0 1 0,0-2 0,0 0 0,0 0 0,-2-1 0,1 0 0,0-1 0,-1 1 0,1 0 0,1-2 0,0 0 0,0 0 0,3 0 0,-2 0 0,2 0 0,-1-1 0,1 0 0,0-1 0,0-1 0,0 0 0,1 0 0,0 0 0,0 0 0,0 0 0,1-2 0,0-2 0,1 0 0,-1-1 0,1-2 0,0-2 0,1-2 0,-1-1 0,-1-1 0,-1-1 0,-1 1 0,0 0 0,0 0 0,-2-1 0,1 2 0,0 0 0,-2 2 0,1 1 0,-2 0 0,0 1 0,-1 1 0,0 1 0,-1 0 0,-1 0 0,-3 1 0,-2 2 0,-3-1 0,-1 2 0,-2 0 0,0 2 0,-1 0 0,-1 1 0,1 2 0,0 2 0,0 1 0,2 0 0,0 1 0,0 1 0,3 0 0,2-1 0,2-1 0,2 0 0,2-2 0,0 1 0,3-2 0,4-1 0,4-1 0,5-1 0,2-1 0,2-1 0,-3-2 0,0-1 0,-1-2 0,1-1 0,-2 1 0,-2-1 0,-2 0 0,-2 1 0,-2 0 0,-1 1 0,-2 0 0,-1 3 0,-2-1 0,-2 1 0,-3 2 0,-4 1 0,-5 0 0,-3 0 0,-2 0 0,-2 0 0,-1 1 0,0 0 0,1 1 0,2 1 0,3-1 0,1 0 0,0 0 0,3-1 0,2 0 0,2 0 0,4-3 0,2-2 0,2-2 0,2-3 0,2-1 0,3 0 0,0-1 0,0 1 0,-1 1 0,-1 2 0,-2 1 0,-1 0 0,-4 3 0,-4 2 0,-5 2 0,-5 1 0,-1 3 0,-2 2 0,1 1 0,1-1 0,1-1 0,3-1 0,0-2 0,2 1 0,2-3 0,4-1 0,2-3 0,1-3 0,2-3 0,1-3 0,2-1 0,5-4 0,3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8:54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877 262 8027,'-18'0'0,"1"1"0,-13-1 0,9 2 0,3 0 0,0 0 0,-1 2 0,1-2 0,1 2 0,-1-1 0,-1 1 0,0 0 0,-4 0 0,2-1 0,2-1 0,0-1 0,2 0 0,1-1 0,1 0 0,0 0 0,1 0 0,2 1 0,1 0 0,1 1 0,1-1 0,3 1 0,2 1 0,-1 0 0,4 1 0,-1 2 0,2 0 0,0-1 0,0 1 0,0-2 0,0 1 0,0-1 0,0 0 0,0 0 0,0-1 0,1 1 0,0-2 0,-2 0 0,-3-3 0,-4-2 0,-5-2 0,-2-1 0,-2-1 0,-3 0 0,2 0 0,2 1 0,0-1 0,-1 1 0,3-1 0,1 0 0,1 1 0,4 2 0,1-1 0,3 1 0,0-1 0,2-1 0,0-1 0,1-1 0,0 0 0,0-2 0,1-1 0,-1 0 0,1-1 0,-1 2 0,1-2 0,0 2 0,0-1 0,0 1 0,0 1 0,0 0 0,0 1 0,1 1 0,0 1 0,1 2 0,2 2 0,1 1 0,0 1 0,4 0 0,2 1 0,3 2 0,2 1 0,1 2 0,1 1 0,-2-1 0,0-1 0,-2 0 0,0 0 0,0-2 0,-4 1 0,-2-1 0,-2 1 0,-3-1 0,-1 2 0,-1 0 0,-1 3 0,-3 1 0,-2 2 0,-2 0 0,-2 1 0,0-2 0,-1-1 0,0-2 0,-3 1 0,2-2 0,-2-1 0,2-2 0,-1-2 0,1 0 0,0-1 0,1-3 0,2-1 0,0-3 0,2-2 0,1 0 0,0 0 0,2 0 0,1 0 0,-1 0 0,3 2 0,-1 1 0,-1 1 0,0-1 0,-2 2 0,-1 0 0,-2 3 0,-2-1 0,-2 1 0,-1 0 0,-2 1 0,0 0 0,0 0 0,-1 0 0,3 0 0,-1 0 0,1 0 0,2 1 0,2-1 0,2 1 0,2-1 0,2-1 0,4-2 0,5-1 0,5-2 0,3-1 0,4 1 0,-3 1 0,0 2 0,-2 0 0,-1 0 0,-1 1 0,-3 0 0,-2 2 0,-4-1 0,-5 0 0,-2 0 0,-4 0 0,0-1 0,-2 0 0,1-1 0,0-1 0,0-1 0,1 1 0,0-1 0,1 1 0,1-1 0,1 0 0,1-1 0,2 0 0,1 0 0,0-1 0,1 1 0,0 0 0,0-1 0,0 2 0,0 0 0,0 0 0,-1 0 0,0 1 0,-3 1 0,0 2 0,-2 0 0,-1 1 0,-1 0 0,0 0 0,0 0 0,-1 0 0,1 0 0,0 0 0,0 0 0,2-1 0,2-2 0,-2-1 0,1-2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8:55.4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8027,'32'-1'0,"-4"0"0,-16 1 0,-1 0 0,1 0 0,0 0 0,1 0 0,-1 0 0,2 0 0,-1-1 0,0 1 0,-1-1 0,0 0 0,-2 0 0,0-2 0,-1 0 0,-3-1 0,0 0 0,-2-1 0,-1 0 0,0 1 0,-6 1 0,-3 2 0,-4 1 0,-3 0 0,-1 2 0,0 0 0,-2 1 0,2 0 0,-1 0 0,2-1 0,1 0 0,0 0 0,2-1 0,0-1 0,3-3 0,0-2 0,3-1 0,-1-2 0,2 0 0,-1 0 0,1-1 0,0 1 0,0 0 0,-1 1 0,1 1 0,0 1 0,-1 2 0,0 0 0,-1 0 0,-2-1 0,-2-1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8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320 216 8027,'-15'-7'0,"-1"-1"0,-9-4 0,6 3 0,2 0 0,3 2 0,1 1 0,2 0 0,2 2 0,2 0 0,1 0 0,0 1 0,-1 0 0,0-1 0,0 1 0,2 1 0,1 1 0,0 1 0,1 0 0,0 1 0,1 2 0,-1 1 0,1 0 0,0 0 0,-2 1 0,1 0 0,-1-2 0,0 0 0,0-1 0,-1-1 0,0-4 0,1-2 0,-1-4 0,2-4 0,-1-3 0,1 0 0,0 1 0,1 1 0,-1 0 0,-1 1 0,-1 0 0,1 4 0,-1 1 0,1 2 0,-1 3 0,0 1 0,1 2 0,-1 0 0,1 0 0,0 0 0,0 0 0,2 1 0,0 1 0,2 2 0,0 1 0,1 0 0,1 0 0,2-1 0,1 0 0,1-2 0,-1 0 0,0 0 0,-2-1 0,3-1 0,-2-4 0,3-1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8:57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8027,'29'14'0,"-4"-3"0,-4-2 0,-1 2 0,0 0 0,1 1 0,-1-1 0,-1-1 0,-1-1 0,2 0 0,2-2 0,1-1 0,-2-2 0,-2-2 0,-3-1 0,1-2 0,1 1 0,-3-3 0,1 0 0,-3-1 0,2 0 0,-3 1 0,0-1 0,-1 1 0,1 0 0,-1 1 0,-1-1 0,-1 0 0,-2 1 0,-2-2 0,0 2 0,-1-1 0,0-1 0,-1 0 0,0 0 0,-2 0 0,0 0 0,-1-1 0,1 0 0,-1 0 0,1-1 0,-1 1 0,0 0 0,0 0 0,0 0 0,-1 0 0,-1 0 0,-2 1 0,0 1 0,0 0 0,0 0 0,1 0 0,-3 0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02.2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8027,'8'-8'0,"0"2"0,-2 7 0,0 0 0,1 1 0,0-1 0,1-1 0,-1 0 0,-1 0 0,-1 0 0,0 0 0,-2-1 0,-3 0 0,-1 1 0,-1-1 0,-2 3 0,3 1 0,0 2 0,1-2 0,0 1 0,2-2 0,-1-1 0,-1-4 0,-3-2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03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71 0 8027,'-29'5'0,"5"0"0,21-2 0,0 0 0,1 1 0,1 0 0,3-2 0,1 1 0,1-2 0,0-1 0,-2 0 0,3 0 0,-4-3 0,1 0 0,-5-2 0,0 2 0,-2 1 0,1 2 0,0 0 0,1 0 0,-1 0 0,1-3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04.4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2 8027,'1'6'0,"-2"-3"0,-2-6 0,0 0 0,-1 1 0,0 0 0,1 1 0,-1 2 0,3 3 0,2-1 0,2 2 0,1 0 0,1-2 0,0-1 0,-2-1 0,1 0 0,-1-1 0,1 0 0,-3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09.582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7 94 8027,'22'-33'0,"-6"1"0,-18 23 0,-1 0 0,-1 2 0,1 5 0,-1 0 0,0 4 0,1 1 0,-1 3 0,1-2 0,1 1 0,-5-2 0,1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8:59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3 8027,'-31'-2'0,"6"1"0,20 1 0,-1 0 0,1 1 0,1 3 0,2 0 0,1 2 0,1 0 0,0 0 0,0-3 0,1 3 0,2-3 0,0 0 0,2-1 0,-3-4 0,-2 0 0,-4-2 0,-1 1 0,-1-1 0,-1 2 0,2-1 0,-1 2 0,0 0 0,1 0 0,2 1 0,0 1 0,1 2 0,1-1 0,2 1 0,0 1 0,2-3 0,1 1 0,1-2 0,-1 0 0,0 0 0,-2-1 0,-1 1 0,-2-2 0,0 1 0,-2-3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00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62 0 8027,'-6'25'0,"1"-4"0,7-17 0,-1-3 0,2-3 0,-3-1 0,-1-1 0,-3 1 0,-1 1 0,-1 1 0,1 0 0,-2 1 0,2 0 0,0 0 0,1 1 0,0 2 0,1 1 0,1 1 0,-1-3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07.0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76 0 8027,'-22'21'0,"4"-2"0,16-14 0,-1 1 0,2-2 0,-1 0 0,1 0 0,0 0 0,2-2 0,0-3 0,0-2 0,0-3 0,-1 1 0,0 1 0,-2 2 0,1 0 0,-4 2 0,2 0 0,-1 2 0,2 1 0,1 0 0,1 1 0,0-1 0,0 1 0,0-1 0,0 1 0,0 0 0,-1 0 0,-1-2 0,-2 0 0,-1-1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14.9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8027,'0'13'0,"0"-1"0,0-2 0,0-1 0,1-1 0,1-1 0,2-1 0,1-3 0,2 1 0,0-2 0,1-1 0,-1 0 0,0-1 0,-1-1 0,0-1 0,-1-1 0,-2 0 0,-1 0 0,-1 0 0,-1 0 0,-2 1 0,-2 1 0,-1 0 0,0 1 0,1-1 0,-1 1 0,2-2 0,-1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15.9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59 8027,'12'-14'0,"0"-1"0,9-9 0,-20 20 0,-3 2 0,-2 2 0,-2 4 0,-2 2 0,-1 1 0,2 1 0,-1-2 0,2 1 0,2-3 0,1 0 0,2-2 0,3-2 0,2-3 0,0-1 0,-2-1 0,0 1 0,-1 1 0,0 0 0,-1 0 0,-2 1 0,-1 1 0,-3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17.2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216 79 8027,'-30'-10'0,"7"4"0,7 3 0,5 1 0,0-1 0,0 0 0,1-1 0,0 1 0,0 0 0,-1 0 0,0-1 0,1 0 0,0 0 0,2 1 0,1-1 0,1 2 0,1-2 0,2 3 0,-1-1 0,3-1 0,-1 2 0,1-1 0,-1 0 0,0-1 0,2 4 0,-1 0 0,1 2 0,0-1 0,2 2 0,1-1 0,1 2 0,0-1 0,-1 0 0,-1-1 0,1 1 0,-1-3 0,1 2 0,0-2 0,1 2 0,0-1 0,-1-1 0,1 1 0,-3 0 0,0 0 0,0-1 0,-1-1 0,1-1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18.5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 0 8027,'-21'8'0,"3"-2"0,14-6 0,0-3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19.7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0 120 8027,'21'-25'0,"-5"9"0,-7 9 0,-3 2 0,0 1 0,-2 0 0,1-1 0,0-1 0,0 0 0,-2 1 0,0 1 0,-1-1 0,0-1 0,-1 2 0,-1-2 0,0 1 0,0 2 0,0-1 0,0 4 0,0 3 0,0 0 0,0 3 0,0-1 0,0-2 0,-4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21.3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92 18 8027,'-12'23'0,"0"-4"0,9-19 0,0 1 0,2-1 0,4 1 0,0-1 0,1-1 0,-4-1 0,-1-2 0,-1 0 0,-2-1 0,-2 1 0,-1 0 0,0 0 0,1 1 0,0 0 0,1 0 0,-2 2 0,2 0 0,0 1 0,3-1 0,1 0 0,1-2 0,0-1 0,-3-2 0,-1-2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49:22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34 8027,'6'-14'0,"-2"4"0,-1 4 0,-2 2 0,0 4 0,-1 3 0,-1 1 0,-1 1 0,-1 1 0,1-2 0,1 0 0,1-1 0,1-2 0,1-1 0,1-1 0,-1-4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10.380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209 0 8027,'-41'26'0,"6"-3"0,24-21 0,-1 4 0,2 0 0,0 1 0,-1-1 0,-1 2 0,-1 1 0,0-1 0,-1 1 0,3 0 0,3-1 0,3 1 0,4-2 0,-1 5 0,2-1 0,0 2 0,2-4 0,1-4 0,1-3 0,0-4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32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24575,'23'0'0,"-2"-1"0,-3-3 0,-3 0 0,0-2 0,-1 1 0,-3 2 0,0-2 0,-3 0 0,-3 1 0,-1 2 0,0 0 0,1-1 0,2-3 0,0-1 0,1 2 0,-2-1 0,-2 1 0,-3 1 0,-1-4 0,2 0 0,0-2 0,0 1 0,0 3 0,-4 1 0,-1 3 0,1 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3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3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3:38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24575,'-13'0'0,"2"0"0,2 0 0,1 0 0,1 0 0,-2 0 0,-5 0 0,1 0 0,-7 0 0,6 0 0,1 0 0,6 0 0,4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3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41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24575,'0'-12'0,"0"2"0,0 0 0,0 5 0,1-5 0,1 4 0,0 2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3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36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4:4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24575,'28'0'0,"2"0"0,1 0 0,0 0 0,-6 0 0,-1 0 0,-12 0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11.482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29 0 8027,'10'28'0,"-4"-8"0,-6-5 0,-3-2 0,-1 0 0,0-2 0,1-4 0,1-4 0,-2-1 0,-7 0 0,-3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8027,'0'0'0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24575,'0'13'0,"0"2"0,-1-4 0,-1 5 0,0-9 0,0 1 0,1-6 0,-1 0 0,-1-2 0,-1 0 0,1 0 0,-1 1 0,2 1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16"/>
    </inkml:context>
    <inkml:brush xml:id="br0">
      <inkml:brushProperty name="width" value="0.1" units="cm"/>
      <inkml:brushProperty name="height" value="0.1" units="cm"/>
      <inkml:brushProperty name="color" value="#AB7942"/>
    </inkml:brush>
  </inkml:definitions>
  <inkml:trace contextRef="#ctx0" brushRef="#br0">26 1 24575,'-10'0'0,"0"0"0,8 0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17"/>
    </inkml:context>
    <inkml:brush xml:id="br0">
      <inkml:brushProperty name="width" value="0.1" units="cm"/>
      <inkml:brushProperty name="height" value="0.1" units="cm"/>
      <inkml:brushProperty name="color" value="#AB7942"/>
    </inkml:brush>
  </inkml:definitions>
  <inkml:trace contextRef="#ctx0" brushRef="#br0">1 0 24575,'15'0'0,"-3"0"0,-7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126 14 24575,'-19'0'0,"2"0"0,-1 0 0,-3 0 0,7 0 0,-1 0 0,11-1 0,-1-1 0,1-2 0,1 1 0,0 1 0,2 1 0,-1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1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78 78 24575,'-20'-2'0,"3"0"0,13-3 0,-3-2 0,-2-2 0,0 0 0,1 2 0,5 2 0,3 1 0,0 1 0,0-1 0,0 1 0,0-1 0,0-1 0,0 1 0,0 1 0,0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24575,'19'0'0,"-8"1"0,1 1 0,-9 2 0,1 2 0,1 5 0,-2-4 0,0 5 0,0-6 0,-2 2 0,2 0 0,-3-1 0,0 4 0,0-5 0,0 2 0,0-5 0,0 1 0,2-2 0,1 0 0,1-2 0,-1 2 0,-5 3 0,2-1 0,-5 3 0,3-7 0,0-2 0,0-4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0 112 24575,'0'-13'0,"0"1"0,2 2 0,1 1 0,5 1 0,-1 3 0,9-4 0,-7 2 0,4 2 0,-5-2 0,2 3 0,1-2 0,6 1 0,-9 1 0,5 0 0,-8 2 0,-1 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12.524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0 15 8027,'33'-8'0,"-9"3"0,-26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103 1 24575,'0'8'0,"0"-1"0,0-2 0,0 0 0,0 1 0,0 1 0,0-1 0,0-1 0,0 3 0,2 4 0,0 2 0,0 0 0,0-4 0,-1-5 0,3-1 0,-2 0 0,-4 3 0,-10 5 0,-10 2 0,-4 0 0,-2-3 0,12-5 0,6-4 0,9-2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133 87 24575,'0'-9'0,"-2"1"0,-2 6 0,-5 0 0,-12-1 0,5 2 0,-17-2 0,20 3 0,-7 0 0,14 0 0,0-2 0,4-1 0,1-1 0,3-3 0,2-3 0,2-1 0,1 1 0,-2 3 0,0 3 0,-3 3 0,1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135 1 24575,'-12'0'0,"-1"0"0,2 0 0,2 0 0,0 0 0,6 0 0,-2 2 0,-3 5 0,-1 5 0,-1 5 0,0 1 0,1 0 0,1-1 0,-1 2 0,4-10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24575,'10'0'0,"1"0"0,-2 0 0,0 0 0,-1 0 0,-3 0 0,0 0 0,0 0 0,-1 0 0,1 0 0,1 0 0,0 0 0,1 0 0,-3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24575,'14'0'0,"7"0"0,7 0 0,-8 0 0,3 0 0,-8 0 0,-3 0 0,3 0 0,-10 0 0,0 0 0,-1 0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2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44 22 24575,'-11'-2'0,"1"0"0,-1-3 0,7 1 0,-3-1 0,7 3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3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24575,'0'-13'0,"0"-2"0,0 3 0,0-1 0,0 7 0,0-1 0,1 3 0,1-1 0,2-1 0,1-1 0,-1 1 0,1 1 0,-2 2 0,0 2 0,0-1 0,0 0 0,-1-1 0,-1-1 0,0-2 0,-1-3 0,1-3 0,2-2 0,2 0 0,0 6 0,-1 2 0,-2 6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14 24575,'-15'0'0,"-1"0"0,-1 0 0,6-2 0,0-2 0,9 1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8027,'32'-1'0,"-4"0"0,-16 1 0,-1 0 0,1 0 0,0 0 0,1 0 0,-1 0 0,2 0 0,-1-1 0,0 1 0,-1-1 0,0 0 0,-2 0 0,0-2 0,-1 0 0,-3-1 0,0 0 0,-2-1 0,-1 0 0,0 1 0,-6 1 0,-3 2 0,-4 1 0,-3 0 0,-1 2 0,0 0 0,-2 1 0,2 0 0,-1 0 0,2-1 0,1 0 0,0 0 0,2-1 0,0-1 0,3-3 0,0-2 0,3-1 0,-1-2 0,2 0 0,-1 0 0,1-1 0,0 1 0,0 0 0,-1 1 0,1 1 0,0 1 0,-1 2 0,0 0 0,-1 0 0,-2-1 0,-2-1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13.596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156 0 8027,'-38'23'0,"0"-1"0,4-3 0,8-1 0,21-6 0,1 2 0,2-4 0,1 3 0,1-6 0,0 1 0,0-2 0,1-1 0,-2-1 0,2-1 0,-5 1 0,3 3 0,-2 3 0,3-2 0,0 2 0,0-2 0,1 0 0,3 4 0,1-3 0,3 4 0,-4-4 0,-1 0 0,-10-10 0,-1-2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320 216 8027,'-15'-7'0,"-1"-1"0,-9-4 0,6 3 0,2 0 0,3 2 0,1 1 0,2 0 0,2 2 0,2 0 0,1 0 0,0 1 0,-1 0 0,0-1 0,0 1 0,2 1 0,1 1 0,0 1 0,1 0 0,0 1 0,1 2 0,-1 1 0,1 0 0,0 0 0,-2 1 0,1 0 0,-1-2 0,0 0 0,0-1 0,-1-1 0,0-4 0,1-2 0,-1-4 0,2-4 0,-1-3 0,1 0 0,0 1 0,1 1 0,-1 0 0,-1 1 0,-1 0 0,1 4 0,-1 1 0,1 2 0,-1 3 0,0 1 0,1 2 0,-1 0 0,1 0 0,0 0 0,0 0 0,2 1 0,0 1 0,2 2 0,0 1 0,1 0 0,1 0 0,2-1 0,1 0 0,1-2 0,-1 0 0,0 0 0,-2-1 0,3-1 0,-2-4 0,3-1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8027,'8'-8'0,"0"2"0,-2 7 0,0 0 0,1 1 0,0-1 0,1-1 0,-1 0 0,-1 0 0,-1 0 0,0 0 0,-2-1 0,-3 0 0,-1 1 0,-1-1 0,-2 3 0,3 1 0,0 2 0,1-2 0,0 1 0,2-2 0,-1-1 0,-1-4 0,-3-2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71 0 8027,'-29'5'0,"5"0"0,21-2 0,0 0 0,1 1 0,1 0 0,3-2 0,1 1 0,1-2 0,0-1 0,-2 0 0,3 0 0,-4-3 0,1 0 0,-5-2 0,0 2 0,-2 1 0,1 2 0,0 0 0,1 0 0,-1 0 0,1-3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2 8027,'1'6'0,"-2"-3"0,-2-6 0,0 0 0,-1 1 0,0 0 0,1 1 0,-1 2 0,3 3 0,2-1 0,2 2 0,1 0 0,1-2 0,0-1 0,-2-1 0,1 0 0,-1-1 0,1 0 0,-3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3 8027,'-31'-2'0,"6"1"0,20 1 0,-1 0 0,1 1 0,1 3 0,2 0 0,1 2 0,1 0 0,0 0 0,0-3 0,1 3 0,2-3 0,0 0 0,2-1 0,-3-4 0,-2 0 0,-4-2 0,-1 1 0,-1-1 0,-1 2 0,2-1 0,-1 2 0,0 0 0,1 0 0,2 1 0,0 1 0,1 2 0,1-1 0,2 1 0,0 1 0,2-3 0,1 1 0,1-2 0,-1 0 0,0 0 0,-2-1 0,-1 1 0,-2-2 0,0 1 0,-2-3 0,-1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62 0 8027,'-6'25'0,"1"-4"0,7-17 0,-1-3 0,2-3 0,-3-1 0,-1-1 0,-3 1 0,-1 1 0,-1 1 0,1 0 0,-2 1 0,2 0 0,0 0 0,1 1 0,0 2 0,1 1 0,1 1 0,-1-3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76 0 8027,'-22'21'0,"4"-2"0,16-14 0,-1 1 0,2-2 0,-1 0 0,1 0 0,0 0 0,2-2 0,0-3 0,0-2 0,0-3 0,-1 1 0,0 1 0,-2 2 0,1 0 0,-4 2 0,2 0 0,-1 2 0,2 1 0,1 0 0,1 1 0,0-1 0,0 1 0,0-1 0,0 1 0,0 0 0,-1 0 0,-1-2 0,-2 0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8027,'0'13'0,"0"-1"0,0-2 0,0-1 0,1-1 0,1-1 0,2-1 0,1-3 0,2 1 0,0-2 0,1-1 0,-1 0 0,0-1 0,-1-1 0,0-1 0,-1-1 0,-2 0 0,-1 0 0,-1 0 0,-1 0 0,-2 1 0,-2 1 0,-1 0 0,0 1 0,1-1 0,-1 1 0,2-2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59 8027,'12'-14'0,"0"-1"0,9-9 0,-20 20 0,-3 2 0,-2 2 0,-2 4 0,-2 2 0,-1 1 0,2 1 0,-1-2 0,2 1 0,2-3 0,1 0 0,2-2 0,3-2 0,2-3 0,0-1 0,-2-1 0,0 1 0,-1 1 0,0 0 0,-1 0 0,-2 1 0,-1 1 0,-3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216 79 8027,'-30'-10'0,"7"4"0,7 3 0,5 1 0,0-1 0,0 0 0,1-1 0,0 1 0,0 0 0,-1 0 0,0-1 0,1 0 0,0 0 0,2 1 0,1-1 0,1 2 0,1-2 0,2 3 0,-1-1 0,3-1 0,-1 2 0,1-1 0,-1 0 0,0-1 0,2 4 0,-1 0 0,1 2 0,0-1 0,2 2 0,1-1 0,1 2 0,0-1 0,-1 0 0,-1-1 0,1 1 0,-1-3 0,1 2 0,0-2 0,1 2 0,0-1 0,-1-1 0,1 1 0,-3 0 0,0 0 0,0-1 0,-1-1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1:14.808"/>
    </inkml:context>
    <inkml:brush xml:id="br0">
      <inkml:brushProperty name="width" value="0.34286" units="cm"/>
      <inkml:brushProperty name="height" value="0.34286" units="cm"/>
      <inkml:brushProperty name="color" value="#AB7942"/>
    </inkml:brush>
  </inkml:definitions>
  <inkml:trace contextRef="#ctx0" brushRef="#br0">76 29 8027,'2'-11'0,"-1"2"0,-4 3 0,-2 3 0,-6 3 0,1 3 0,1 1 0,3 3 0,2-3 0,-2-2 0,4-4 0,-2 0 0,0 0 0,-2 2 0,1 2 0,3 2 0,0 0 0,2 1 0,0 2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 0 8027,'-21'8'0,"3"-2"0,14-6 0,0-3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0 120 8027,'21'-25'0,"-5"9"0,-7 9 0,-3 2 0,0 1 0,-2 0 0,1-1 0,0-1 0,0 0 0,-2 1 0,0 1 0,-1-1 0,0-1 0,-1 2 0,-1-2 0,0 1 0,0 2 0,0-1 0,0 4 0,0 3 0,0 0 0,0 3 0,0-1 0,0-2 0,-4 0 0,-2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92 18 8027,'-12'23'0,"0"-4"0,9-19 0,0 1 0,2-1 0,4 1 0,0-1 0,1-1 0,-4-1 0,-1-2 0,-1 0 0,-2-1 0,-2 1 0,-1 0 0,0 0 0,1 1 0,0 0 0,1 0 0,-2 2 0,2 0 0,0 1 0,3-1 0,1 0 0,1-2 0,0-1 0,-3-2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34 8027,'6'-14'0,"-2"4"0,-1 4 0,-2 2 0,0 4 0,-1 3 0,-1 1 0,-1 1 0,-1 1 0,1-2 0,1 0 0,1-1 0,1-2 0,1-1 0,1-1 0,-1-4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24575,'23'0'0,"-2"-1"0,-3-3 0,-3 0 0,0-2 0,-1 1 0,-3 2 0,0-2 0,-3 0 0,-3 1 0,-1 2 0,0 0 0,1-1 0,2-3 0,0-1 0,1 2 0,-2-1 0,-2 1 0,-3 1 0,-1-4 0,2 0 0,0-2 0,0 1 0,0 3 0,-4 1 0,-1 3 0,1 1 0,-2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0 24575,'-13'0'0,"2"0"0,2 0 0,1 0 0,1 0 0,-2 0 0,-5 0 0,1 0 0,-7 0 0,6 0 0,1 0 0,6 0 0,4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6T14:55:51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24575,'0'-12'0,"0"2"0,0 0 0,0 5 0,1-5 0,1 4 0,0 2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DA59A3-9639-73A2-9783-0A8366302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A42BC2B-7BE2-88F5-6CC8-4ABD9CA65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3D806B-DAF3-FE91-E40E-B311FC0B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4E80F68-4021-6EF2-DD7A-5C8AD593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04FDC4-565E-0596-1A70-49F11ADD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B80C1A-71EF-F5BE-AE3F-8F27E5E6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5B4E838-398D-C4EF-2297-5E3E9062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3C3A179-A2A7-A1FD-D160-D0315E33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992EE9-A820-0634-9799-ECE0A37A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DB6001-2AFA-48C8-A4E6-D0E3D1C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E725DAE-4671-B5A4-0C4F-DE6F99C54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B5FD7D3-0391-3905-7AB6-298ED7C45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1312C5-C0F4-ADA7-66EF-531D056F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C6E3D3-DB2C-E692-A0A9-D20B74FB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04269DF-9C98-1882-1FB2-FE6060B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AC62CD-320D-4384-A4C2-C9268395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FA14BF-41A8-310E-681E-A14E9D57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E6CCB7-2890-6D2A-6449-A23E5136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A72C99E-FB5C-4082-B853-F9FC0C46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8027B0-7A4D-56B8-4E7D-EDDD7245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308195-810A-0A88-AD64-DE38D969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AF568BA-ECBA-6E01-61FC-5BFD88B9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270FB79-59AB-DDDB-C260-B04652F6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7C7976-2D94-15DE-C4F2-5A44B9D1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2E0CFC-701D-75DF-3406-2ABB82D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015ECA-3CDA-D44A-3F9A-1B1CCDDC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56FD51-FE0F-745F-61BF-7825F7059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CC6D31A-5BEC-82B8-0E91-57E03C43F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12C2844-8546-39BB-F66E-BA6876AA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93CEC72-640E-BDB4-E8C9-D7E62600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98474B-EEE0-B85C-219D-B2978BC7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C1CEE4-B3C2-C589-3340-1C5DB449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E1BB3FD-8A69-D22E-A4EC-4D2A8E99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905AA7D-870C-B366-CDF9-BB6F1301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BCD05239-E184-A4A2-9AA4-68A2D0075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001F90CD-9C2A-D3DA-DD9D-DC3963BC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041257A-4FCE-9A7D-676A-DEA53611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7D2898E-B3DC-FC6A-0057-73D51A0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50599F7-E75B-12DC-B5A7-5E532702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8C612D-3C93-3D25-35FC-6792F0B0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4167870-7221-70C8-406B-74D97CBE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04C92E8-BDCB-A167-45CE-BBA2CDCA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026154F-7AEA-D081-1A8C-F4EF8EA8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4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A836ACB-FEAC-42CF-9957-0859CFF2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0D58B3D-A763-3192-A63E-2A04BEF0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F5F09A8-E97A-3247-E0A3-37101B75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527614-B461-DF40-F34C-5DFA23DD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F008BF-5BBA-6151-DACF-EBCC251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B040A9A-C98D-B18B-98E5-6FA871EB1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41877A2-B323-F5E3-F943-972EC6C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9E351F3-C9B6-2D7B-3986-C9CE8033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E8C8AAF-5856-BB72-C65D-368305D7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50E918-11CB-147A-9366-92EE9DAC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4407F6B-C4DD-FE67-F289-C9ACE4427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70EA263-7D38-30DB-1053-9F2E7245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C5EA1B4-5162-9AB1-73FC-58E3A2C4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383A25E-578C-83EE-0BE1-4163D03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E43622C-E5E1-7C01-B886-8F0A30A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49F3382-2CE2-CD57-BC84-7D2A71FD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A2E5237-370E-3E6D-C60F-60A556F1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7E1BE1-3145-1EA2-1822-081B4CDF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2943-6427-4642-A6B2-0B63236BC799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59866AD-3200-639A-E7F7-7E37B83A2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63DEC8-5CC3-7402-A0AD-AF80A88D9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8B41C-592C-5747-8FBB-1F5D8873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.xml"/><Relationship Id="rId21" Type="http://schemas.openxmlformats.org/officeDocument/2006/relationships/customXml" Target="../ink/ink11.xml"/><Relationship Id="rId42" Type="http://schemas.openxmlformats.org/officeDocument/2006/relationships/customXml" Target="../ink/ink22.xml"/><Relationship Id="rId63" Type="http://schemas.openxmlformats.org/officeDocument/2006/relationships/customXml" Target="../ink/ink33.xml"/><Relationship Id="rId84" Type="http://schemas.openxmlformats.org/officeDocument/2006/relationships/image" Target="../media/image40.png"/><Relationship Id="rId138" Type="http://schemas.openxmlformats.org/officeDocument/2006/relationships/customXml" Target="../ink/ink86.xml"/><Relationship Id="rId159" Type="http://schemas.openxmlformats.org/officeDocument/2006/relationships/image" Target="../media/image53.png"/><Relationship Id="rId170" Type="http://schemas.openxmlformats.org/officeDocument/2006/relationships/customXml" Target="../ink/ink112.xml"/><Relationship Id="rId191" Type="http://schemas.openxmlformats.org/officeDocument/2006/relationships/image" Target="../media/image67.png"/><Relationship Id="rId205" Type="http://schemas.openxmlformats.org/officeDocument/2006/relationships/customXml" Target="../ink/ink134.xml"/><Relationship Id="rId226" Type="http://schemas.openxmlformats.org/officeDocument/2006/relationships/customXml" Target="../ink/ink155.xml"/><Relationship Id="rId247" Type="http://schemas.openxmlformats.org/officeDocument/2006/relationships/customXml" Target="../ink/ink176.xml"/><Relationship Id="rId107" Type="http://schemas.openxmlformats.org/officeDocument/2006/relationships/customXml" Target="../ink/ink56.xml"/><Relationship Id="rId11" Type="http://schemas.openxmlformats.org/officeDocument/2006/relationships/customXml" Target="../ink/ink6.xml"/><Relationship Id="rId32" Type="http://schemas.openxmlformats.org/officeDocument/2006/relationships/image" Target="../media/image15.png"/><Relationship Id="rId53" Type="http://schemas.openxmlformats.org/officeDocument/2006/relationships/image" Target="../media/image25.png"/><Relationship Id="rId74" Type="http://schemas.openxmlformats.org/officeDocument/2006/relationships/image" Target="../media/image35.png"/><Relationship Id="rId128" Type="http://schemas.openxmlformats.org/officeDocument/2006/relationships/customXml" Target="../ink/ink76.xml"/><Relationship Id="rId149" Type="http://schemas.openxmlformats.org/officeDocument/2006/relationships/customXml" Target="../ink/ink97.xml"/><Relationship Id="rId5" Type="http://schemas.openxmlformats.org/officeDocument/2006/relationships/customXml" Target="../ink/ink3.xml"/><Relationship Id="rId95" Type="http://schemas.openxmlformats.org/officeDocument/2006/relationships/customXml" Target="../ink/ink49.xml"/><Relationship Id="rId160" Type="http://schemas.openxmlformats.org/officeDocument/2006/relationships/customXml" Target="../ink/ink106.xml"/><Relationship Id="rId181" Type="http://schemas.openxmlformats.org/officeDocument/2006/relationships/customXml" Target="../ink/ink118.xml"/><Relationship Id="rId216" Type="http://schemas.openxmlformats.org/officeDocument/2006/relationships/customXml" Target="../ink/ink145.xml"/><Relationship Id="rId237" Type="http://schemas.openxmlformats.org/officeDocument/2006/relationships/customXml" Target="../ink/ink166.xml"/><Relationship Id="rId22" Type="http://schemas.openxmlformats.org/officeDocument/2006/relationships/image" Target="../media/image10.png"/><Relationship Id="rId43" Type="http://schemas.openxmlformats.org/officeDocument/2006/relationships/image" Target="../media/image20.png"/><Relationship Id="rId64" Type="http://schemas.openxmlformats.org/officeDocument/2006/relationships/image" Target="../media/image30.png"/><Relationship Id="rId118" Type="http://schemas.openxmlformats.org/officeDocument/2006/relationships/customXml" Target="../ink/ink66.xml"/><Relationship Id="rId139" Type="http://schemas.openxmlformats.org/officeDocument/2006/relationships/customXml" Target="../ink/ink87.xml"/><Relationship Id="rId85" Type="http://schemas.openxmlformats.org/officeDocument/2006/relationships/customXml" Target="../ink/ink44.xml"/><Relationship Id="rId150" Type="http://schemas.openxmlformats.org/officeDocument/2006/relationships/customXml" Target="../ink/ink98.xml"/><Relationship Id="rId171" Type="http://schemas.openxmlformats.org/officeDocument/2006/relationships/customXml" Target="../ink/ink113.xml"/><Relationship Id="rId192" Type="http://schemas.openxmlformats.org/officeDocument/2006/relationships/customXml" Target="../ink/ink124.xml"/><Relationship Id="rId206" Type="http://schemas.openxmlformats.org/officeDocument/2006/relationships/customXml" Target="../ink/ink135.xml"/><Relationship Id="rId227" Type="http://schemas.openxmlformats.org/officeDocument/2006/relationships/customXml" Target="../ink/ink156.xml"/><Relationship Id="rId248" Type="http://schemas.openxmlformats.org/officeDocument/2006/relationships/customXml" Target="../ink/ink177.xml"/><Relationship Id="rId12" Type="http://schemas.openxmlformats.org/officeDocument/2006/relationships/image" Target="../media/image5.png"/><Relationship Id="rId33" Type="http://schemas.openxmlformats.org/officeDocument/2006/relationships/customXml" Target="../ink/ink17.xml"/><Relationship Id="rId108" Type="http://schemas.openxmlformats.org/officeDocument/2006/relationships/customXml" Target="../ink/ink57.xml"/><Relationship Id="rId129" Type="http://schemas.openxmlformats.org/officeDocument/2006/relationships/customXml" Target="../ink/ink77.xml"/><Relationship Id="rId54" Type="http://schemas.openxmlformats.org/officeDocument/2006/relationships/customXml" Target="../ink/ink28.xml"/><Relationship Id="rId75" Type="http://schemas.openxmlformats.org/officeDocument/2006/relationships/customXml" Target="../ink/ink39.xml"/><Relationship Id="rId96" Type="http://schemas.openxmlformats.org/officeDocument/2006/relationships/image" Target="../media/image46.png"/><Relationship Id="rId140" Type="http://schemas.openxmlformats.org/officeDocument/2006/relationships/customXml" Target="../ink/ink88.xml"/><Relationship Id="rId161" Type="http://schemas.openxmlformats.org/officeDocument/2006/relationships/image" Target="../media/image54.png"/><Relationship Id="rId182" Type="http://schemas.openxmlformats.org/officeDocument/2006/relationships/image" Target="../media/image63.png"/><Relationship Id="rId217" Type="http://schemas.openxmlformats.org/officeDocument/2006/relationships/customXml" Target="../ink/ink146.xml"/><Relationship Id="rId6" Type="http://schemas.openxmlformats.org/officeDocument/2006/relationships/image" Target="../media/image2.png"/><Relationship Id="rId238" Type="http://schemas.openxmlformats.org/officeDocument/2006/relationships/customXml" Target="../ink/ink167.xml"/><Relationship Id="rId23" Type="http://schemas.openxmlformats.org/officeDocument/2006/relationships/customXml" Target="../ink/ink12.xml"/><Relationship Id="rId119" Type="http://schemas.openxmlformats.org/officeDocument/2006/relationships/customXml" Target="../ink/ink67.xml"/><Relationship Id="rId44" Type="http://schemas.openxmlformats.org/officeDocument/2006/relationships/customXml" Target="../ink/ink23.xml"/><Relationship Id="rId65" Type="http://schemas.openxmlformats.org/officeDocument/2006/relationships/customXml" Target="../ink/ink34.xml"/><Relationship Id="rId86" Type="http://schemas.openxmlformats.org/officeDocument/2006/relationships/image" Target="../media/image41.png"/><Relationship Id="rId130" Type="http://schemas.openxmlformats.org/officeDocument/2006/relationships/customXml" Target="../ink/ink78.xml"/><Relationship Id="rId151" Type="http://schemas.openxmlformats.org/officeDocument/2006/relationships/customXml" Target="../ink/ink99.xml"/><Relationship Id="rId172" Type="http://schemas.openxmlformats.org/officeDocument/2006/relationships/image" Target="../media/image58.png"/><Relationship Id="rId193" Type="http://schemas.openxmlformats.org/officeDocument/2006/relationships/image" Target="../media/image68.png"/><Relationship Id="rId207" Type="http://schemas.openxmlformats.org/officeDocument/2006/relationships/customXml" Target="../ink/ink136.xml"/><Relationship Id="rId228" Type="http://schemas.openxmlformats.org/officeDocument/2006/relationships/customXml" Target="../ink/ink157.xml"/><Relationship Id="rId249" Type="http://schemas.openxmlformats.org/officeDocument/2006/relationships/customXml" Target="../ink/ink178.xml"/><Relationship Id="rId13" Type="http://schemas.openxmlformats.org/officeDocument/2006/relationships/customXml" Target="../ink/ink7.xml"/><Relationship Id="rId109" Type="http://schemas.openxmlformats.org/officeDocument/2006/relationships/customXml" Target="../ink/ink58.xml"/><Relationship Id="rId34" Type="http://schemas.openxmlformats.org/officeDocument/2006/relationships/image" Target="../media/image16.png"/><Relationship Id="rId55" Type="http://schemas.openxmlformats.org/officeDocument/2006/relationships/customXml" Target="../ink/ink29.xml"/><Relationship Id="rId76" Type="http://schemas.openxmlformats.org/officeDocument/2006/relationships/image" Target="../media/image36.png"/><Relationship Id="rId97" Type="http://schemas.openxmlformats.org/officeDocument/2006/relationships/customXml" Target="../ink/ink50.xml"/><Relationship Id="rId120" Type="http://schemas.openxmlformats.org/officeDocument/2006/relationships/customXml" Target="../ink/ink68.xml"/><Relationship Id="rId141" Type="http://schemas.openxmlformats.org/officeDocument/2006/relationships/customXml" Target="../ink/ink89.xml"/><Relationship Id="rId7" Type="http://schemas.openxmlformats.org/officeDocument/2006/relationships/customXml" Target="../ink/ink4.xml"/><Relationship Id="rId162" Type="http://schemas.openxmlformats.org/officeDocument/2006/relationships/customXml" Target="../ink/ink107.xml"/><Relationship Id="rId183" Type="http://schemas.openxmlformats.org/officeDocument/2006/relationships/customXml" Target="../ink/ink119.xml"/><Relationship Id="rId218" Type="http://schemas.openxmlformats.org/officeDocument/2006/relationships/customXml" Target="../ink/ink147.xml"/><Relationship Id="rId239" Type="http://schemas.openxmlformats.org/officeDocument/2006/relationships/customXml" Target="../ink/ink168.xml"/><Relationship Id="rId250" Type="http://schemas.openxmlformats.org/officeDocument/2006/relationships/customXml" Target="../ink/ink179.xml"/><Relationship Id="rId24" Type="http://schemas.openxmlformats.org/officeDocument/2006/relationships/image" Target="../media/image11.png"/><Relationship Id="rId45" Type="http://schemas.openxmlformats.org/officeDocument/2006/relationships/image" Target="../media/image21.png"/><Relationship Id="rId66" Type="http://schemas.openxmlformats.org/officeDocument/2006/relationships/image" Target="../media/image31.png"/><Relationship Id="rId87" Type="http://schemas.openxmlformats.org/officeDocument/2006/relationships/customXml" Target="../ink/ink45.xml"/><Relationship Id="rId110" Type="http://schemas.openxmlformats.org/officeDocument/2006/relationships/image" Target="../media/image51.png"/><Relationship Id="rId131" Type="http://schemas.openxmlformats.org/officeDocument/2006/relationships/customXml" Target="../ink/ink79.xml"/><Relationship Id="rId152" Type="http://schemas.openxmlformats.org/officeDocument/2006/relationships/customXml" Target="../ink/ink100.xml"/><Relationship Id="rId173" Type="http://schemas.openxmlformats.org/officeDocument/2006/relationships/customXml" Target="../ink/ink114.xml"/><Relationship Id="rId194" Type="http://schemas.openxmlformats.org/officeDocument/2006/relationships/customXml" Target="../ink/ink125.xml"/><Relationship Id="rId208" Type="http://schemas.openxmlformats.org/officeDocument/2006/relationships/customXml" Target="../ink/ink137.xml"/><Relationship Id="rId229" Type="http://schemas.openxmlformats.org/officeDocument/2006/relationships/customXml" Target="../ink/ink158.xml"/><Relationship Id="rId240" Type="http://schemas.openxmlformats.org/officeDocument/2006/relationships/customXml" Target="../ink/ink169.xml"/><Relationship Id="rId14" Type="http://schemas.openxmlformats.org/officeDocument/2006/relationships/image" Target="../media/image6.png"/><Relationship Id="rId35" Type="http://schemas.openxmlformats.org/officeDocument/2006/relationships/customXml" Target="../ink/ink18.xml"/><Relationship Id="rId56" Type="http://schemas.openxmlformats.org/officeDocument/2006/relationships/image" Target="../media/image26.png"/><Relationship Id="rId77" Type="http://schemas.openxmlformats.org/officeDocument/2006/relationships/customXml" Target="../ink/ink40.xml"/><Relationship Id="rId100" Type="http://schemas.openxmlformats.org/officeDocument/2006/relationships/image" Target="../media/image48.png"/><Relationship Id="rId8" Type="http://schemas.openxmlformats.org/officeDocument/2006/relationships/image" Target="../media/image3.png"/><Relationship Id="rId98" Type="http://schemas.openxmlformats.org/officeDocument/2006/relationships/image" Target="../media/image47.png"/><Relationship Id="rId121" Type="http://schemas.openxmlformats.org/officeDocument/2006/relationships/customXml" Target="../ink/ink69.xml"/><Relationship Id="rId142" Type="http://schemas.openxmlformats.org/officeDocument/2006/relationships/customXml" Target="../ink/ink90.xml"/><Relationship Id="rId163" Type="http://schemas.openxmlformats.org/officeDocument/2006/relationships/image" Target="../media/image55.png"/><Relationship Id="rId184" Type="http://schemas.openxmlformats.org/officeDocument/2006/relationships/image" Target="../media/image64.png"/><Relationship Id="rId219" Type="http://schemas.openxmlformats.org/officeDocument/2006/relationships/customXml" Target="../ink/ink148.xml"/><Relationship Id="rId230" Type="http://schemas.openxmlformats.org/officeDocument/2006/relationships/customXml" Target="../ink/ink159.xml"/><Relationship Id="rId251" Type="http://schemas.openxmlformats.org/officeDocument/2006/relationships/customXml" Target="../ink/ink180.xml"/><Relationship Id="rId25" Type="http://schemas.openxmlformats.org/officeDocument/2006/relationships/customXml" Target="../ink/ink13.xml"/><Relationship Id="rId46" Type="http://schemas.openxmlformats.org/officeDocument/2006/relationships/customXml" Target="../ink/ink24.xml"/><Relationship Id="rId67" Type="http://schemas.openxmlformats.org/officeDocument/2006/relationships/customXml" Target="../ink/ink35.xml"/><Relationship Id="rId88" Type="http://schemas.openxmlformats.org/officeDocument/2006/relationships/image" Target="../media/image42.png"/><Relationship Id="rId111" Type="http://schemas.openxmlformats.org/officeDocument/2006/relationships/customXml" Target="../ink/ink59.xml"/><Relationship Id="rId132" Type="http://schemas.openxmlformats.org/officeDocument/2006/relationships/customXml" Target="../ink/ink80.xml"/><Relationship Id="rId153" Type="http://schemas.openxmlformats.org/officeDocument/2006/relationships/customXml" Target="../ink/ink101.xml"/><Relationship Id="rId174" Type="http://schemas.openxmlformats.org/officeDocument/2006/relationships/image" Target="../media/image59.png"/><Relationship Id="rId195" Type="http://schemas.openxmlformats.org/officeDocument/2006/relationships/customXml" Target="../ink/ink126.xml"/><Relationship Id="rId209" Type="http://schemas.openxmlformats.org/officeDocument/2006/relationships/customXml" Target="../ink/ink138.xml"/><Relationship Id="rId220" Type="http://schemas.openxmlformats.org/officeDocument/2006/relationships/customXml" Target="../ink/ink149.xml"/><Relationship Id="rId241" Type="http://schemas.openxmlformats.org/officeDocument/2006/relationships/customXml" Target="../ink/ink170.xml"/><Relationship Id="rId15" Type="http://schemas.openxmlformats.org/officeDocument/2006/relationships/customXml" Target="../ink/ink8.xml"/><Relationship Id="rId36" Type="http://schemas.openxmlformats.org/officeDocument/2006/relationships/image" Target="../media/image17.png"/><Relationship Id="rId57" Type="http://schemas.openxmlformats.org/officeDocument/2006/relationships/customXml" Target="../ink/ink30.xml"/><Relationship Id="rId78" Type="http://schemas.openxmlformats.org/officeDocument/2006/relationships/image" Target="../media/image37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customXml" Target="../ink/ink70.xml"/><Relationship Id="rId143" Type="http://schemas.openxmlformats.org/officeDocument/2006/relationships/customXml" Target="../ink/ink91.xml"/><Relationship Id="rId164" Type="http://schemas.openxmlformats.org/officeDocument/2006/relationships/customXml" Target="../ink/ink108.xml"/><Relationship Id="rId185" Type="http://schemas.openxmlformats.org/officeDocument/2006/relationships/customXml" Target="../ink/ink120.xml"/><Relationship Id="rId9" Type="http://schemas.openxmlformats.org/officeDocument/2006/relationships/customXml" Target="../ink/ink5.xml"/><Relationship Id="rId210" Type="http://schemas.openxmlformats.org/officeDocument/2006/relationships/customXml" Target="../ink/ink139.xml"/><Relationship Id="rId26" Type="http://schemas.openxmlformats.org/officeDocument/2006/relationships/image" Target="../media/image12.png"/><Relationship Id="rId231" Type="http://schemas.openxmlformats.org/officeDocument/2006/relationships/customXml" Target="../ink/ink160.xml"/><Relationship Id="rId252" Type="http://schemas.openxmlformats.org/officeDocument/2006/relationships/customXml" Target="../ink/ink181.xml"/><Relationship Id="rId47" Type="http://schemas.openxmlformats.org/officeDocument/2006/relationships/image" Target="../media/image22.png"/><Relationship Id="rId68" Type="http://schemas.openxmlformats.org/officeDocument/2006/relationships/image" Target="../media/image32.png"/><Relationship Id="rId89" Type="http://schemas.openxmlformats.org/officeDocument/2006/relationships/customXml" Target="../ink/ink46.xml"/><Relationship Id="rId112" Type="http://schemas.openxmlformats.org/officeDocument/2006/relationships/customXml" Target="../ink/ink60.xml"/><Relationship Id="rId133" Type="http://schemas.openxmlformats.org/officeDocument/2006/relationships/customXml" Target="../ink/ink81.xml"/><Relationship Id="rId154" Type="http://schemas.openxmlformats.org/officeDocument/2006/relationships/customXml" Target="../ink/ink102.xml"/><Relationship Id="rId175" Type="http://schemas.openxmlformats.org/officeDocument/2006/relationships/customXml" Target="../ink/ink115.xml"/><Relationship Id="rId196" Type="http://schemas.openxmlformats.org/officeDocument/2006/relationships/customXml" Target="../ink/ink127.xml"/><Relationship Id="rId200" Type="http://schemas.openxmlformats.org/officeDocument/2006/relationships/customXml" Target="../ink/ink130.xml"/><Relationship Id="rId16" Type="http://schemas.openxmlformats.org/officeDocument/2006/relationships/image" Target="../media/image7.png"/><Relationship Id="rId221" Type="http://schemas.openxmlformats.org/officeDocument/2006/relationships/customXml" Target="../ink/ink150.xml"/><Relationship Id="rId242" Type="http://schemas.openxmlformats.org/officeDocument/2006/relationships/customXml" Target="../ink/ink171.xml"/><Relationship Id="rId37" Type="http://schemas.openxmlformats.org/officeDocument/2006/relationships/customXml" Target="../ink/ink19.xml"/><Relationship Id="rId58" Type="http://schemas.openxmlformats.org/officeDocument/2006/relationships/image" Target="../media/image27.png"/><Relationship Id="rId79" Type="http://schemas.openxmlformats.org/officeDocument/2006/relationships/customXml" Target="../ink/ink41.xml"/><Relationship Id="rId102" Type="http://schemas.openxmlformats.org/officeDocument/2006/relationships/customXml" Target="../ink/ink53.xml"/><Relationship Id="rId123" Type="http://schemas.openxmlformats.org/officeDocument/2006/relationships/customXml" Target="../ink/ink71.xml"/><Relationship Id="rId144" Type="http://schemas.openxmlformats.org/officeDocument/2006/relationships/customXml" Target="../ink/ink92.xml"/><Relationship Id="rId90" Type="http://schemas.openxmlformats.org/officeDocument/2006/relationships/image" Target="../media/image43.png"/><Relationship Id="rId165" Type="http://schemas.openxmlformats.org/officeDocument/2006/relationships/image" Target="../media/image56.png"/><Relationship Id="rId186" Type="http://schemas.openxmlformats.org/officeDocument/2006/relationships/customXml" Target="../ink/ink121.xml"/><Relationship Id="rId211" Type="http://schemas.openxmlformats.org/officeDocument/2006/relationships/customXml" Target="../ink/ink140.xml"/><Relationship Id="rId232" Type="http://schemas.openxmlformats.org/officeDocument/2006/relationships/customXml" Target="../ink/ink161.xml"/><Relationship Id="rId253" Type="http://schemas.openxmlformats.org/officeDocument/2006/relationships/customXml" Target="../ink/ink182.xml"/><Relationship Id="rId27" Type="http://schemas.openxmlformats.org/officeDocument/2006/relationships/customXml" Target="../ink/ink14.xml"/><Relationship Id="rId48" Type="http://schemas.openxmlformats.org/officeDocument/2006/relationships/customXml" Target="../ink/ink25.xml"/><Relationship Id="rId69" Type="http://schemas.openxmlformats.org/officeDocument/2006/relationships/customXml" Target="../ink/ink36.xml"/><Relationship Id="rId113" Type="http://schemas.openxmlformats.org/officeDocument/2006/relationships/customXml" Target="../ink/ink61.xml"/><Relationship Id="rId134" Type="http://schemas.openxmlformats.org/officeDocument/2006/relationships/customXml" Target="../ink/ink82.xml"/><Relationship Id="rId80" Type="http://schemas.openxmlformats.org/officeDocument/2006/relationships/image" Target="../media/image38.png"/><Relationship Id="rId155" Type="http://schemas.openxmlformats.org/officeDocument/2006/relationships/customXml" Target="../ink/ink103.xml"/><Relationship Id="rId176" Type="http://schemas.openxmlformats.org/officeDocument/2006/relationships/image" Target="../media/image60.png"/><Relationship Id="rId197" Type="http://schemas.openxmlformats.org/officeDocument/2006/relationships/image" Target="../media/image69.png"/><Relationship Id="rId201" Type="http://schemas.openxmlformats.org/officeDocument/2006/relationships/customXml" Target="../ink/ink131.xml"/><Relationship Id="rId222" Type="http://schemas.openxmlformats.org/officeDocument/2006/relationships/customXml" Target="../ink/ink151.xml"/><Relationship Id="rId243" Type="http://schemas.openxmlformats.org/officeDocument/2006/relationships/customXml" Target="../ink/ink172.xml"/><Relationship Id="rId17" Type="http://schemas.openxmlformats.org/officeDocument/2006/relationships/customXml" Target="../ink/ink9.xml"/><Relationship Id="rId38" Type="http://schemas.openxmlformats.org/officeDocument/2006/relationships/image" Target="../media/image18.png"/><Relationship Id="rId59" Type="http://schemas.openxmlformats.org/officeDocument/2006/relationships/customXml" Target="../ink/ink31.xml"/><Relationship Id="rId103" Type="http://schemas.openxmlformats.org/officeDocument/2006/relationships/image" Target="../media/image49.png"/><Relationship Id="rId124" Type="http://schemas.openxmlformats.org/officeDocument/2006/relationships/customXml" Target="../ink/ink72.xml"/><Relationship Id="rId70" Type="http://schemas.openxmlformats.org/officeDocument/2006/relationships/image" Target="../media/image33.png"/><Relationship Id="rId91" Type="http://schemas.openxmlformats.org/officeDocument/2006/relationships/customXml" Target="../ink/ink47.xml"/><Relationship Id="rId145" Type="http://schemas.openxmlformats.org/officeDocument/2006/relationships/customXml" Target="../ink/ink93.xml"/><Relationship Id="rId166" Type="http://schemas.openxmlformats.org/officeDocument/2006/relationships/customXml" Target="../ink/ink109.xml"/><Relationship Id="rId187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41.xml"/><Relationship Id="rId233" Type="http://schemas.openxmlformats.org/officeDocument/2006/relationships/customXml" Target="../ink/ink162.xml"/><Relationship Id="rId254" Type="http://schemas.openxmlformats.org/officeDocument/2006/relationships/customXml" Target="../ink/ink183.xml"/><Relationship Id="rId28" Type="http://schemas.openxmlformats.org/officeDocument/2006/relationships/image" Target="../media/image13.png"/><Relationship Id="rId49" Type="http://schemas.openxmlformats.org/officeDocument/2006/relationships/image" Target="../media/image23.png"/><Relationship Id="rId114" Type="http://schemas.openxmlformats.org/officeDocument/2006/relationships/customXml" Target="../ink/ink62.xml"/><Relationship Id="rId60" Type="http://schemas.openxmlformats.org/officeDocument/2006/relationships/image" Target="../media/image28.png"/><Relationship Id="rId81" Type="http://schemas.openxmlformats.org/officeDocument/2006/relationships/customXml" Target="../ink/ink42.xml"/><Relationship Id="rId135" Type="http://schemas.openxmlformats.org/officeDocument/2006/relationships/customXml" Target="../ink/ink83.xml"/><Relationship Id="rId156" Type="http://schemas.openxmlformats.org/officeDocument/2006/relationships/customXml" Target="../ink/ink104.xml"/><Relationship Id="rId177" Type="http://schemas.openxmlformats.org/officeDocument/2006/relationships/customXml" Target="../ink/ink116.xml"/><Relationship Id="rId198" Type="http://schemas.openxmlformats.org/officeDocument/2006/relationships/customXml" Target="../ink/ink128.xml"/><Relationship Id="rId202" Type="http://schemas.openxmlformats.org/officeDocument/2006/relationships/image" Target="../media/image70.png"/><Relationship Id="rId223" Type="http://schemas.openxmlformats.org/officeDocument/2006/relationships/customXml" Target="../ink/ink152.xml"/><Relationship Id="rId244" Type="http://schemas.openxmlformats.org/officeDocument/2006/relationships/customXml" Target="../ink/ink173.xml"/><Relationship Id="rId18" Type="http://schemas.openxmlformats.org/officeDocument/2006/relationships/image" Target="../media/image8.png"/><Relationship Id="rId39" Type="http://schemas.openxmlformats.org/officeDocument/2006/relationships/customXml" Target="../ink/ink20.xml"/><Relationship Id="rId50" Type="http://schemas.openxmlformats.org/officeDocument/2006/relationships/customXml" Target="../ink/ink26.xml"/><Relationship Id="rId104" Type="http://schemas.openxmlformats.org/officeDocument/2006/relationships/customXml" Target="../ink/ink54.xml"/><Relationship Id="rId125" Type="http://schemas.openxmlformats.org/officeDocument/2006/relationships/customXml" Target="../ink/ink73.xml"/><Relationship Id="rId146" Type="http://schemas.openxmlformats.org/officeDocument/2006/relationships/customXml" Target="../ink/ink94.xml"/><Relationship Id="rId167" Type="http://schemas.openxmlformats.org/officeDocument/2006/relationships/customXml" Target="../ink/ink110.xml"/><Relationship Id="rId188" Type="http://schemas.openxmlformats.org/officeDocument/2006/relationships/customXml" Target="../ink/ink122.xml"/><Relationship Id="rId71" Type="http://schemas.openxmlformats.org/officeDocument/2006/relationships/customXml" Target="../ink/ink37.xml"/><Relationship Id="rId92" Type="http://schemas.openxmlformats.org/officeDocument/2006/relationships/image" Target="../media/image44.png"/><Relationship Id="rId213" Type="http://schemas.openxmlformats.org/officeDocument/2006/relationships/customXml" Target="../ink/ink142.xml"/><Relationship Id="rId234" Type="http://schemas.openxmlformats.org/officeDocument/2006/relationships/customXml" Target="../ink/ink163.xml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40" Type="http://schemas.openxmlformats.org/officeDocument/2006/relationships/customXml" Target="../ink/ink21.xml"/><Relationship Id="rId115" Type="http://schemas.openxmlformats.org/officeDocument/2006/relationships/customXml" Target="../ink/ink63.xml"/><Relationship Id="rId136" Type="http://schemas.openxmlformats.org/officeDocument/2006/relationships/customXml" Target="../ink/ink84.xml"/><Relationship Id="rId157" Type="http://schemas.openxmlformats.org/officeDocument/2006/relationships/image" Target="../media/image52.png"/><Relationship Id="rId178" Type="http://schemas.openxmlformats.org/officeDocument/2006/relationships/image" Target="../media/image61.png"/><Relationship Id="rId61" Type="http://schemas.openxmlformats.org/officeDocument/2006/relationships/customXml" Target="../ink/ink32.xml"/><Relationship Id="rId82" Type="http://schemas.openxmlformats.org/officeDocument/2006/relationships/image" Target="../media/image39.png"/><Relationship Id="rId199" Type="http://schemas.openxmlformats.org/officeDocument/2006/relationships/customXml" Target="../ink/ink129.xml"/><Relationship Id="rId203" Type="http://schemas.openxmlformats.org/officeDocument/2006/relationships/customXml" Target="../ink/ink132.xml"/><Relationship Id="rId19" Type="http://schemas.openxmlformats.org/officeDocument/2006/relationships/customXml" Target="../ink/ink10.xml"/><Relationship Id="rId224" Type="http://schemas.openxmlformats.org/officeDocument/2006/relationships/customXml" Target="../ink/ink153.xml"/><Relationship Id="rId245" Type="http://schemas.openxmlformats.org/officeDocument/2006/relationships/customXml" Target="../ink/ink174.xml"/><Relationship Id="rId30" Type="http://schemas.openxmlformats.org/officeDocument/2006/relationships/image" Target="../media/image14.png"/><Relationship Id="rId105" Type="http://schemas.openxmlformats.org/officeDocument/2006/relationships/customXml" Target="../ink/ink55.xml"/><Relationship Id="rId126" Type="http://schemas.openxmlformats.org/officeDocument/2006/relationships/customXml" Target="../ink/ink74.xml"/><Relationship Id="rId147" Type="http://schemas.openxmlformats.org/officeDocument/2006/relationships/customXml" Target="../ink/ink95.xml"/><Relationship Id="rId168" Type="http://schemas.openxmlformats.org/officeDocument/2006/relationships/image" Target="../media/image57.png"/><Relationship Id="rId51" Type="http://schemas.openxmlformats.org/officeDocument/2006/relationships/image" Target="../media/image24.png"/><Relationship Id="rId72" Type="http://schemas.openxmlformats.org/officeDocument/2006/relationships/image" Target="../media/image34.png"/><Relationship Id="rId93" Type="http://schemas.openxmlformats.org/officeDocument/2006/relationships/customXml" Target="../ink/ink48.xml"/><Relationship Id="rId189" Type="http://schemas.openxmlformats.org/officeDocument/2006/relationships/image" Target="../media/image66.png"/><Relationship Id="rId3" Type="http://schemas.openxmlformats.org/officeDocument/2006/relationships/image" Target="../media/image1.png"/><Relationship Id="rId214" Type="http://schemas.openxmlformats.org/officeDocument/2006/relationships/customXml" Target="../ink/ink143.xml"/><Relationship Id="rId235" Type="http://schemas.openxmlformats.org/officeDocument/2006/relationships/customXml" Target="../ink/ink164.xml"/><Relationship Id="rId116" Type="http://schemas.openxmlformats.org/officeDocument/2006/relationships/customXml" Target="../ink/ink64.xml"/><Relationship Id="rId137" Type="http://schemas.openxmlformats.org/officeDocument/2006/relationships/customXml" Target="../ink/ink85.xml"/><Relationship Id="rId158" Type="http://schemas.openxmlformats.org/officeDocument/2006/relationships/customXml" Target="../ink/ink105.xml"/><Relationship Id="rId20" Type="http://schemas.openxmlformats.org/officeDocument/2006/relationships/image" Target="../media/image9.png"/><Relationship Id="rId41" Type="http://schemas.openxmlformats.org/officeDocument/2006/relationships/image" Target="../media/image19.png"/><Relationship Id="rId62" Type="http://schemas.openxmlformats.org/officeDocument/2006/relationships/image" Target="../media/image29.png"/><Relationship Id="rId83" Type="http://schemas.openxmlformats.org/officeDocument/2006/relationships/customXml" Target="../ink/ink43.xml"/><Relationship Id="rId179" Type="http://schemas.openxmlformats.org/officeDocument/2006/relationships/customXml" Target="../ink/ink117.xml"/><Relationship Id="rId190" Type="http://schemas.openxmlformats.org/officeDocument/2006/relationships/customXml" Target="../ink/ink123.xml"/><Relationship Id="rId204" Type="http://schemas.openxmlformats.org/officeDocument/2006/relationships/customXml" Target="../ink/ink133.xml"/><Relationship Id="rId225" Type="http://schemas.openxmlformats.org/officeDocument/2006/relationships/customXml" Target="../ink/ink154.xml"/><Relationship Id="rId246" Type="http://schemas.openxmlformats.org/officeDocument/2006/relationships/customXml" Target="../ink/ink175.xml"/><Relationship Id="rId106" Type="http://schemas.openxmlformats.org/officeDocument/2006/relationships/image" Target="../media/image50.png"/><Relationship Id="rId127" Type="http://schemas.openxmlformats.org/officeDocument/2006/relationships/customXml" Target="../ink/ink75.xml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52" Type="http://schemas.openxmlformats.org/officeDocument/2006/relationships/customXml" Target="../ink/ink27.xml"/><Relationship Id="rId73" Type="http://schemas.openxmlformats.org/officeDocument/2006/relationships/customXml" Target="../ink/ink38.xml"/><Relationship Id="rId94" Type="http://schemas.openxmlformats.org/officeDocument/2006/relationships/image" Target="../media/image45.png"/><Relationship Id="rId148" Type="http://schemas.openxmlformats.org/officeDocument/2006/relationships/customXml" Target="../ink/ink96.xml"/><Relationship Id="rId169" Type="http://schemas.openxmlformats.org/officeDocument/2006/relationships/customXml" Target="../ink/ink111.xml"/><Relationship Id="rId4" Type="http://schemas.openxmlformats.org/officeDocument/2006/relationships/customXml" Target="../ink/ink2.xml"/><Relationship Id="rId180" Type="http://schemas.openxmlformats.org/officeDocument/2006/relationships/image" Target="../media/image62.png"/><Relationship Id="rId215" Type="http://schemas.openxmlformats.org/officeDocument/2006/relationships/customXml" Target="../ink/ink144.xml"/><Relationship Id="rId236" Type="http://schemas.openxmlformats.org/officeDocument/2006/relationships/customXml" Target="../ink/ink1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linder 3">
            <a:extLst>
              <a:ext uri="{FF2B5EF4-FFF2-40B4-BE49-F238E27FC236}">
                <a16:creationId xmlns:a16="http://schemas.microsoft.com/office/drawing/2014/main" id="{0B697ED0-3A28-3ED3-2A46-545A034060E4}"/>
              </a:ext>
            </a:extLst>
          </p:cNvPr>
          <p:cNvSpPr/>
          <p:nvPr/>
        </p:nvSpPr>
        <p:spPr>
          <a:xfrm>
            <a:off x="2415548" y="3690694"/>
            <a:ext cx="861848" cy="1912882"/>
          </a:xfrm>
          <a:prstGeom prst="can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D94D9D2B-48CE-35FA-6C24-0A100D6046E7}"/>
                  </a:ext>
                </a:extLst>
              </p14:cNvPr>
              <p14:cNvContentPartPr/>
              <p14:nvPr/>
            </p14:nvContentPartPr>
            <p14:xfrm>
              <a:off x="2859204" y="5485833"/>
              <a:ext cx="121" cy="121"/>
            </p14:xfrm>
          </p:contentPart>
        </mc:Choice>
        <mc:Fallback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D94D9D2B-48CE-35FA-6C24-0A100D6046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8919" y="5475427"/>
                <a:ext cx="20691" cy="20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Håndskrift 26">
                <a:extLst>
                  <a:ext uri="{FF2B5EF4-FFF2-40B4-BE49-F238E27FC236}">
                    <a16:creationId xmlns:a16="http://schemas.microsoft.com/office/drawing/2014/main" id="{EF93DFFA-3004-8A95-7A7A-8994527A433F}"/>
                  </a:ext>
                </a:extLst>
              </p14:cNvPr>
              <p14:cNvContentPartPr/>
              <p14:nvPr/>
            </p14:nvContentPartPr>
            <p14:xfrm>
              <a:off x="2836529" y="5512146"/>
              <a:ext cx="121" cy="121"/>
            </p14:xfrm>
          </p:contentPart>
        </mc:Choice>
        <mc:Fallback>
          <p:pic>
            <p:nvPicPr>
              <p:cNvPr id="27" name="Håndskrift 26">
                <a:extLst>
                  <a:ext uri="{FF2B5EF4-FFF2-40B4-BE49-F238E27FC236}">
                    <a16:creationId xmlns:a16="http://schemas.microsoft.com/office/drawing/2014/main" id="{EF93DFFA-3004-8A95-7A7A-8994527A43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123" y="5501740"/>
                <a:ext cx="20691" cy="20691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uppe 65">
            <a:extLst>
              <a:ext uri="{FF2B5EF4-FFF2-40B4-BE49-F238E27FC236}">
                <a16:creationId xmlns:a16="http://schemas.microsoft.com/office/drawing/2014/main" id="{88337963-21E5-6C2D-06E7-DAD0098155C6}"/>
              </a:ext>
            </a:extLst>
          </p:cNvPr>
          <p:cNvGrpSpPr/>
          <p:nvPr/>
        </p:nvGrpSpPr>
        <p:grpSpPr>
          <a:xfrm>
            <a:off x="2826947" y="5257256"/>
            <a:ext cx="411184" cy="288360"/>
            <a:chOff x="5643761" y="2862120"/>
            <a:chExt cx="77976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6" name="Håndskrift 55">
                  <a:extLst>
                    <a:ext uri="{FF2B5EF4-FFF2-40B4-BE49-F238E27FC236}">
                      <a16:creationId xmlns:a16="http://schemas.microsoft.com/office/drawing/2014/main" id="{DBD2E31A-50F4-1AA5-065E-A6B3E769CE82}"/>
                    </a:ext>
                  </a:extLst>
                </p14:cNvPr>
                <p14:cNvContentPartPr/>
                <p14:nvPr/>
              </p14:nvContentPartPr>
              <p14:xfrm>
                <a:off x="5867321" y="3145080"/>
                <a:ext cx="90360" cy="160200"/>
              </p14:xfrm>
            </p:contentPart>
          </mc:Choice>
          <mc:Fallback>
            <p:pic>
              <p:nvPicPr>
                <p:cNvPr id="56" name="Håndskrift 55">
                  <a:extLst>
                    <a:ext uri="{FF2B5EF4-FFF2-40B4-BE49-F238E27FC236}">
                      <a16:creationId xmlns:a16="http://schemas.microsoft.com/office/drawing/2014/main" id="{DBD2E31A-50F4-1AA5-065E-A6B3E769CE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51144" y="3028509"/>
                  <a:ext cx="322035" cy="393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8" name="Håndskrift 57">
                  <a:extLst>
                    <a:ext uri="{FF2B5EF4-FFF2-40B4-BE49-F238E27FC236}">
                      <a16:creationId xmlns:a16="http://schemas.microsoft.com/office/drawing/2014/main" id="{CC7E1B2F-E6C3-1706-56B7-CF65371C3AA3}"/>
                    </a:ext>
                  </a:extLst>
                </p14:cNvPr>
                <p14:cNvContentPartPr/>
                <p14:nvPr/>
              </p14:nvContentPartPr>
              <p14:xfrm>
                <a:off x="5798561" y="3159840"/>
                <a:ext cx="31320" cy="64440"/>
              </p14:xfrm>
            </p:contentPart>
          </mc:Choice>
          <mc:Fallback>
            <p:pic>
              <p:nvPicPr>
                <p:cNvPr id="58" name="Håndskrift 57">
                  <a:extLst>
                    <a:ext uri="{FF2B5EF4-FFF2-40B4-BE49-F238E27FC236}">
                      <a16:creationId xmlns:a16="http://schemas.microsoft.com/office/drawing/2014/main" id="{CC7E1B2F-E6C3-1706-56B7-CF65371C3A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82132" y="3043848"/>
                  <a:ext cx="264177" cy="296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9" name="Håndskrift 58">
                  <a:extLst>
                    <a:ext uri="{FF2B5EF4-FFF2-40B4-BE49-F238E27FC236}">
                      <a16:creationId xmlns:a16="http://schemas.microsoft.com/office/drawing/2014/main" id="{A32A2843-FFFF-B658-BB02-87636B65684B}"/>
                    </a:ext>
                  </a:extLst>
                </p14:cNvPr>
                <p14:cNvContentPartPr/>
                <p14:nvPr/>
              </p14:nvContentPartPr>
              <p14:xfrm>
                <a:off x="5643761" y="3250920"/>
                <a:ext cx="142920" cy="133200"/>
              </p14:xfrm>
            </p:contentPart>
          </mc:Choice>
          <mc:Fallback>
            <p:pic>
              <p:nvPicPr>
                <p:cNvPr id="59" name="Håndskrift 58">
                  <a:extLst>
                    <a:ext uri="{FF2B5EF4-FFF2-40B4-BE49-F238E27FC236}">
                      <a16:creationId xmlns:a16="http://schemas.microsoft.com/office/drawing/2014/main" id="{A32A2843-FFFF-B658-BB02-87636B6568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27383" y="3134710"/>
                  <a:ext cx="375675" cy="364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0" name="Håndskrift 59">
                  <a:extLst>
                    <a:ext uri="{FF2B5EF4-FFF2-40B4-BE49-F238E27FC236}">
                      <a16:creationId xmlns:a16="http://schemas.microsoft.com/office/drawing/2014/main" id="{A8DE92A2-8E88-608F-E540-BC6255A4C7B7}"/>
                    </a:ext>
                  </a:extLst>
                </p14:cNvPr>
                <p14:cNvContentPartPr/>
                <p14:nvPr/>
              </p14:nvContentPartPr>
              <p14:xfrm>
                <a:off x="6369161" y="2906400"/>
                <a:ext cx="31320" cy="79200"/>
              </p14:xfrm>
            </p:contentPart>
          </mc:Choice>
          <mc:Fallback>
            <p:pic>
              <p:nvPicPr>
                <p:cNvPr id="60" name="Håndskrift 59">
                  <a:extLst>
                    <a:ext uri="{FF2B5EF4-FFF2-40B4-BE49-F238E27FC236}">
                      <a16:creationId xmlns:a16="http://schemas.microsoft.com/office/drawing/2014/main" id="{A8DE92A2-8E88-608F-E540-BC6255A4C7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52732" y="2789648"/>
                  <a:ext cx="264177" cy="31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1" name="Håndskrift 60">
                  <a:extLst>
                    <a:ext uri="{FF2B5EF4-FFF2-40B4-BE49-F238E27FC236}">
                      <a16:creationId xmlns:a16="http://schemas.microsoft.com/office/drawing/2014/main" id="{1F0B0FF3-FCAE-E74A-C9C4-8831D81695BF}"/>
                    </a:ext>
                  </a:extLst>
                </p14:cNvPr>
                <p14:cNvContentPartPr/>
                <p14:nvPr/>
              </p14:nvContentPartPr>
              <p14:xfrm>
                <a:off x="5965601" y="3371160"/>
                <a:ext cx="38520" cy="10080"/>
              </p14:xfrm>
            </p:contentPart>
          </mc:Choice>
          <mc:Fallback>
            <p:pic>
              <p:nvPicPr>
                <p:cNvPr id="61" name="Håndskrift 60">
                  <a:extLst>
                    <a:ext uri="{FF2B5EF4-FFF2-40B4-BE49-F238E27FC236}">
                      <a16:creationId xmlns:a16="http://schemas.microsoft.com/office/drawing/2014/main" id="{1F0B0FF3-FCAE-E74A-C9C4-8831D81695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0041" y="3256248"/>
                  <a:ext cx="269640" cy="239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2" name="Håndskrift 61">
                  <a:extLst>
                    <a:ext uri="{FF2B5EF4-FFF2-40B4-BE49-F238E27FC236}">
                      <a16:creationId xmlns:a16="http://schemas.microsoft.com/office/drawing/2014/main" id="{8E58E731-BB3B-3942-2ADC-716BB8200902}"/>
                    </a:ext>
                  </a:extLst>
                </p14:cNvPr>
                <p14:cNvContentPartPr/>
                <p14:nvPr/>
              </p14:nvContentPartPr>
              <p14:xfrm>
                <a:off x="6270521" y="2862120"/>
                <a:ext cx="106200" cy="184680"/>
              </p14:xfrm>
            </p:contentPart>
          </mc:Choice>
          <mc:Fallback>
            <p:pic>
              <p:nvPicPr>
                <p:cNvPr id="62" name="Håndskrift 61">
                  <a:extLst>
                    <a:ext uri="{FF2B5EF4-FFF2-40B4-BE49-F238E27FC236}">
                      <a16:creationId xmlns:a16="http://schemas.microsoft.com/office/drawing/2014/main" id="{8E58E731-BB3B-3942-2ADC-716BB82009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54109" y="2745588"/>
                  <a:ext cx="339023" cy="417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3" name="Håndskrift 62">
                  <a:extLst>
                    <a:ext uri="{FF2B5EF4-FFF2-40B4-BE49-F238E27FC236}">
                      <a16:creationId xmlns:a16="http://schemas.microsoft.com/office/drawing/2014/main" id="{CA9D20C4-A85A-06F8-71EF-631FEE07A944}"/>
                    </a:ext>
                  </a:extLst>
                </p14:cNvPr>
                <p14:cNvContentPartPr/>
                <p14:nvPr/>
              </p14:nvContentPartPr>
              <p14:xfrm>
                <a:off x="6369161" y="3297720"/>
                <a:ext cx="54360" cy="29880"/>
              </p14:xfrm>
            </p:contentPart>
          </mc:Choice>
          <mc:Fallback>
            <p:pic>
              <p:nvPicPr>
                <p:cNvPr id="63" name="Håndskrift 62">
                  <a:extLst>
                    <a:ext uri="{FF2B5EF4-FFF2-40B4-BE49-F238E27FC236}">
                      <a16:creationId xmlns:a16="http://schemas.microsoft.com/office/drawing/2014/main" id="{CA9D20C4-A85A-06F8-71EF-631FEE07A9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52966" y="3181595"/>
                  <a:ext cx="286749" cy="262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4" name="Håndskrift 63">
                  <a:extLst>
                    <a:ext uri="{FF2B5EF4-FFF2-40B4-BE49-F238E27FC236}">
                      <a16:creationId xmlns:a16="http://schemas.microsoft.com/office/drawing/2014/main" id="{A6F2D32A-4118-AE18-1D36-84936001CCDD}"/>
                    </a:ext>
                  </a:extLst>
                </p14:cNvPr>
                <p14:cNvContentPartPr/>
                <p14:nvPr/>
              </p14:nvContentPartPr>
              <p14:xfrm>
                <a:off x="5921321" y="3027000"/>
                <a:ext cx="79200" cy="49680"/>
              </p14:xfrm>
            </p:contentPart>
          </mc:Choice>
          <mc:Fallback>
            <p:pic>
              <p:nvPicPr>
                <p:cNvPr id="64" name="Håndskrift 63">
                  <a:extLst>
                    <a:ext uri="{FF2B5EF4-FFF2-40B4-BE49-F238E27FC236}">
                      <a16:creationId xmlns:a16="http://schemas.microsoft.com/office/drawing/2014/main" id="{A6F2D32A-4118-AE18-1D36-84936001CCD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05567" y="2910626"/>
                  <a:ext cx="310708" cy="28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5" name="Håndskrift 64">
                  <a:extLst>
                    <a:ext uri="{FF2B5EF4-FFF2-40B4-BE49-F238E27FC236}">
                      <a16:creationId xmlns:a16="http://schemas.microsoft.com/office/drawing/2014/main" id="{0247FE97-0CD8-54B9-EDE6-A59701140BEC}"/>
                    </a:ext>
                  </a:extLst>
                </p14:cNvPr>
                <p14:cNvContentPartPr/>
                <p14:nvPr/>
              </p14:nvContentPartPr>
              <p14:xfrm>
                <a:off x="6086201" y="3390960"/>
                <a:ext cx="37080" cy="18000"/>
              </p14:xfrm>
            </p:contentPart>
          </mc:Choice>
          <mc:Fallback>
            <p:pic>
              <p:nvPicPr>
                <p:cNvPr id="65" name="Håndskrift 64">
                  <a:extLst>
                    <a:ext uri="{FF2B5EF4-FFF2-40B4-BE49-F238E27FC236}">
                      <a16:creationId xmlns:a16="http://schemas.microsoft.com/office/drawing/2014/main" id="{0247FE97-0CD8-54B9-EDE6-A59701140B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70916" y="3276960"/>
                  <a:ext cx="267650" cy="24533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0" name="Håndskrift 69">
                <a:extLst>
                  <a:ext uri="{FF2B5EF4-FFF2-40B4-BE49-F238E27FC236}">
                    <a16:creationId xmlns:a16="http://schemas.microsoft.com/office/drawing/2014/main" id="{2C81EDD1-99D3-FE01-C4D7-4B626CDA0813}"/>
                  </a:ext>
                </a:extLst>
              </p14:cNvPr>
              <p14:cNvContentPartPr/>
              <p14:nvPr/>
            </p14:nvContentPartPr>
            <p14:xfrm>
              <a:off x="2479989" y="5375006"/>
              <a:ext cx="88920" cy="55800"/>
            </p14:xfrm>
          </p:contentPart>
        </mc:Choice>
        <mc:Fallback>
          <p:pic>
            <p:nvPicPr>
              <p:cNvPr id="70" name="Håndskrift 69">
                <a:extLst>
                  <a:ext uri="{FF2B5EF4-FFF2-40B4-BE49-F238E27FC236}">
                    <a16:creationId xmlns:a16="http://schemas.microsoft.com/office/drawing/2014/main" id="{2C81EDD1-99D3-FE01-C4D7-4B626CDA081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18429" y="5313446"/>
                <a:ext cx="212040" cy="17892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Sylinder 71">
            <a:extLst>
              <a:ext uri="{FF2B5EF4-FFF2-40B4-BE49-F238E27FC236}">
                <a16:creationId xmlns:a16="http://schemas.microsoft.com/office/drawing/2014/main" id="{7119C648-F810-694D-076D-3D3379FA2CC9}"/>
              </a:ext>
            </a:extLst>
          </p:cNvPr>
          <p:cNvSpPr/>
          <p:nvPr/>
        </p:nvSpPr>
        <p:spPr>
          <a:xfrm>
            <a:off x="2362996" y="3649742"/>
            <a:ext cx="966952" cy="357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5" name="Håndskrift 84">
                <a:extLst>
                  <a:ext uri="{FF2B5EF4-FFF2-40B4-BE49-F238E27FC236}">
                    <a16:creationId xmlns:a16="http://schemas.microsoft.com/office/drawing/2014/main" id="{C1AA7F3B-C3A2-4228-3FE3-36C011CB4906}"/>
                  </a:ext>
                </a:extLst>
              </p14:cNvPr>
              <p14:cNvContentPartPr/>
              <p14:nvPr/>
            </p14:nvContentPartPr>
            <p14:xfrm>
              <a:off x="2499270" y="5378295"/>
              <a:ext cx="36720" cy="32760"/>
            </p14:xfrm>
          </p:contentPart>
        </mc:Choice>
        <mc:Fallback>
          <p:pic>
            <p:nvPicPr>
              <p:cNvPr id="85" name="Håndskrift 84">
                <a:extLst>
                  <a:ext uri="{FF2B5EF4-FFF2-40B4-BE49-F238E27FC236}">
                    <a16:creationId xmlns:a16="http://schemas.microsoft.com/office/drawing/2014/main" id="{C1AA7F3B-C3A2-4228-3FE3-36C011CB490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81270" y="5360655"/>
                <a:ext cx="723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8" name="Håndskrift 87">
                <a:extLst>
                  <a:ext uri="{FF2B5EF4-FFF2-40B4-BE49-F238E27FC236}">
                    <a16:creationId xmlns:a16="http://schemas.microsoft.com/office/drawing/2014/main" id="{5B939317-5CD7-F9B7-DB54-52BA40F2049F}"/>
                  </a:ext>
                </a:extLst>
              </p14:cNvPr>
              <p14:cNvContentPartPr/>
              <p14:nvPr/>
            </p14:nvContentPartPr>
            <p14:xfrm>
              <a:off x="3236190" y="5252655"/>
              <a:ext cx="10440" cy="28800"/>
            </p14:xfrm>
          </p:contentPart>
        </mc:Choice>
        <mc:Fallback>
          <p:pic>
            <p:nvPicPr>
              <p:cNvPr id="88" name="Håndskrift 87">
                <a:extLst>
                  <a:ext uri="{FF2B5EF4-FFF2-40B4-BE49-F238E27FC236}">
                    <a16:creationId xmlns:a16="http://schemas.microsoft.com/office/drawing/2014/main" id="{5B939317-5CD7-F9B7-DB54-52BA40F204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18550" y="5234655"/>
                <a:ext cx="4608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uppe 90">
            <a:extLst>
              <a:ext uri="{FF2B5EF4-FFF2-40B4-BE49-F238E27FC236}">
                <a16:creationId xmlns:a16="http://schemas.microsoft.com/office/drawing/2014/main" id="{8BEC60F5-C6E2-EDA5-E5EA-7689ABED43E3}"/>
              </a:ext>
            </a:extLst>
          </p:cNvPr>
          <p:cNvGrpSpPr/>
          <p:nvPr/>
        </p:nvGrpSpPr>
        <p:grpSpPr>
          <a:xfrm>
            <a:off x="2581710" y="5515455"/>
            <a:ext cx="115560" cy="24120"/>
            <a:chOff x="2562521" y="4221120"/>
            <a:chExt cx="11556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9" name="Håndskrift 88">
                  <a:extLst>
                    <a:ext uri="{FF2B5EF4-FFF2-40B4-BE49-F238E27FC236}">
                      <a16:creationId xmlns:a16="http://schemas.microsoft.com/office/drawing/2014/main" id="{DB6F6AB7-503E-F37C-EA3E-2D333E142825}"/>
                    </a:ext>
                  </a:extLst>
                </p14:cNvPr>
                <p14:cNvContentPartPr/>
                <p14:nvPr/>
              </p14:nvContentPartPr>
              <p14:xfrm>
                <a:off x="2668721" y="4221120"/>
                <a:ext cx="9360" cy="360"/>
              </p14:xfrm>
            </p:contentPart>
          </mc:Choice>
          <mc:Fallback>
            <p:pic>
              <p:nvPicPr>
                <p:cNvPr id="89" name="Håndskrift 88">
                  <a:extLst>
                    <a:ext uri="{FF2B5EF4-FFF2-40B4-BE49-F238E27FC236}">
                      <a16:creationId xmlns:a16="http://schemas.microsoft.com/office/drawing/2014/main" id="{DB6F6AB7-503E-F37C-EA3E-2D333E14282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51081" y="4203480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0" name="Håndskrift 89">
                  <a:extLst>
                    <a:ext uri="{FF2B5EF4-FFF2-40B4-BE49-F238E27FC236}">
                      <a16:creationId xmlns:a16="http://schemas.microsoft.com/office/drawing/2014/main" id="{3BFADBD4-E7A9-454D-045B-836E58466CAE}"/>
                    </a:ext>
                  </a:extLst>
                </p14:cNvPr>
                <p14:cNvContentPartPr/>
                <p14:nvPr/>
              </p14:nvContentPartPr>
              <p14:xfrm>
                <a:off x="2562521" y="4244880"/>
                <a:ext cx="12600" cy="360"/>
              </p14:xfrm>
            </p:contentPart>
          </mc:Choice>
          <mc:Fallback>
            <p:pic>
              <p:nvPicPr>
                <p:cNvPr id="90" name="Håndskrift 89">
                  <a:extLst>
                    <a:ext uri="{FF2B5EF4-FFF2-40B4-BE49-F238E27FC236}">
                      <a16:creationId xmlns:a16="http://schemas.microsoft.com/office/drawing/2014/main" id="{3BFADBD4-E7A9-454D-045B-836E58466C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881" y="4226880"/>
                  <a:ext cx="48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pe 110">
            <a:extLst>
              <a:ext uri="{FF2B5EF4-FFF2-40B4-BE49-F238E27FC236}">
                <a16:creationId xmlns:a16="http://schemas.microsoft.com/office/drawing/2014/main" id="{4BA940D9-A828-8E8F-BB52-7F34DDB544B2}"/>
              </a:ext>
            </a:extLst>
          </p:cNvPr>
          <p:cNvGrpSpPr/>
          <p:nvPr/>
        </p:nvGrpSpPr>
        <p:grpSpPr>
          <a:xfrm>
            <a:off x="2458230" y="5323575"/>
            <a:ext cx="762480" cy="229320"/>
            <a:chOff x="2439041" y="4029240"/>
            <a:chExt cx="7624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2" name="Håndskrift 91">
                  <a:extLst>
                    <a:ext uri="{FF2B5EF4-FFF2-40B4-BE49-F238E27FC236}">
                      <a16:creationId xmlns:a16="http://schemas.microsoft.com/office/drawing/2014/main" id="{7748BA8F-871C-0E09-70BC-50CD0109526F}"/>
                    </a:ext>
                  </a:extLst>
                </p14:cNvPr>
                <p14:cNvContentPartPr/>
                <p14:nvPr/>
              </p14:nvContentPartPr>
              <p14:xfrm>
                <a:off x="2897321" y="4253160"/>
                <a:ext cx="45360" cy="5400"/>
              </p14:xfrm>
            </p:contentPart>
          </mc:Choice>
          <mc:Fallback>
            <p:pic>
              <p:nvPicPr>
                <p:cNvPr id="92" name="Håndskrift 91">
                  <a:extLst>
                    <a:ext uri="{FF2B5EF4-FFF2-40B4-BE49-F238E27FC236}">
                      <a16:creationId xmlns:a16="http://schemas.microsoft.com/office/drawing/2014/main" id="{7748BA8F-871C-0E09-70BC-50CD010952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79321" y="4235520"/>
                  <a:ext cx="81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93" name="Håndskrift 92">
                  <a:extLst>
                    <a:ext uri="{FF2B5EF4-FFF2-40B4-BE49-F238E27FC236}">
                      <a16:creationId xmlns:a16="http://schemas.microsoft.com/office/drawing/2014/main" id="{06C3E4A0-C0D2-F925-8FC6-A89CF2F4D4FE}"/>
                    </a:ext>
                  </a:extLst>
                </p14:cNvPr>
                <p14:cNvContentPartPr/>
                <p14:nvPr/>
              </p14:nvContentPartPr>
              <p14:xfrm>
                <a:off x="2794361" y="4195200"/>
                <a:ext cx="28080" cy="28080"/>
              </p14:xfrm>
            </p:contentPart>
          </mc:Choice>
          <mc:Fallback>
            <p:pic>
              <p:nvPicPr>
                <p:cNvPr id="93" name="Håndskrift 92">
                  <a:extLst>
                    <a:ext uri="{FF2B5EF4-FFF2-40B4-BE49-F238E27FC236}">
                      <a16:creationId xmlns:a16="http://schemas.microsoft.com/office/drawing/2014/main" id="{06C3E4A0-C0D2-F925-8FC6-A89CF2F4D4F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76721" y="4177560"/>
                  <a:ext cx="6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95" name="Håndskrift 94">
                  <a:extLst>
                    <a:ext uri="{FF2B5EF4-FFF2-40B4-BE49-F238E27FC236}">
                      <a16:creationId xmlns:a16="http://schemas.microsoft.com/office/drawing/2014/main" id="{D53ACB1A-D6FD-99CB-12C7-4556677D49D1}"/>
                    </a:ext>
                  </a:extLst>
                </p14:cNvPr>
                <p14:cNvContentPartPr/>
                <p14:nvPr/>
              </p14:nvContentPartPr>
              <p14:xfrm>
                <a:off x="2695721" y="4184400"/>
                <a:ext cx="360" cy="360"/>
              </p14:xfrm>
            </p:contentPart>
          </mc:Choice>
          <mc:Fallback>
            <p:pic>
              <p:nvPicPr>
                <p:cNvPr id="95" name="Håndskrift 94">
                  <a:extLst>
                    <a:ext uri="{FF2B5EF4-FFF2-40B4-BE49-F238E27FC236}">
                      <a16:creationId xmlns:a16="http://schemas.microsoft.com/office/drawing/2014/main" id="{D53ACB1A-D6FD-99CB-12C7-4556677D49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77721" y="4166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97" name="Håndskrift 96">
                  <a:extLst>
                    <a:ext uri="{FF2B5EF4-FFF2-40B4-BE49-F238E27FC236}">
                      <a16:creationId xmlns:a16="http://schemas.microsoft.com/office/drawing/2014/main" id="{93E86F14-E9AE-46AF-0B74-4EC1D9E4D89B}"/>
                    </a:ext>
                  </a:extLst>
                </p14:cNvPr>
                <p14:cNvContentPartPr/>
                <p14:nvPr/>
              </p14:nvContentPartPr>
              <p14:xfrm>
                <a:off x="2723441" y="4163520"/>
                <a:ext cx="360" cy="360"/>
              </p14:xfrm>
            </p:contentPart>
          </mc:Choice>
          <mc:Fallback>
            <p:pic>
              <p:nvPicPr>
                <p:cNvPr id="97" name="Håndskrift 96">
                  <a:extLst>
                    <a:ext uri="{FF2B5EF4-FFF2-40B4-BE49-F238E27FC236}">
                      <a16:creationId xmlns:a16="http://schemas.microsoft.com/office/drawing/2014/main" id="{93E86F14-E9AE-46AF-0B74-4EC1D9E4D8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441" y="4145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9" name="Håndskrift 98">
                  <a:extLst>
                    <a:ext uri="{FF2B5EF4-FFF2-40B4-BE49-F238E27FC236}">
                      <a16:creationId xmlns:a16="http://schemas.microsoft.com/office/drawing/2014/main" id="{01C8F8BB-C758-B51E-F98E-C28EB2125254}"/>
                    </a:ext>
                  </a:extLst>
                </p14:cNvPr>
                <p14:cNvContentPartPr/>
                <p14:nvPr/>
              </p14:nvContentPartPr>
              <p14:xfrm>
                <a:off x="3064001" y="4086480"/>
                <a:ext cx="28800" cy="45720"/>
              </p14:xfrm>
            </p:contentPart>
          </mc:Choice>
          <mc:Fallback>
            <p:pic>
              <p:nvPicPr>
                <p:cNvPr id="99" name="Håndskrift 98">
                  <a:extLst>
                    <a:ext uri="{FF2B5EF4-FFF2-40B4-BE49-F238E27FC236}">
                      <a16:creationId xmlns:a16="http://schemas.microsoft.com/office/drawing/2014/main" id="{01C8F8BB-C758-B51E-F98E-C28EB21252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6001" y="4068480"/>
                  <a:ext cx="64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0" name="Håndskrift 99">
                  <a:extLst>
                    <a:ext uri="{FF2B5EF4-FFF2-40B4-BE49-F238E27FC236}">
                      <a16:creationId xmlns:a16="http://schemas.microsoft.com/office/drawing/2014/main" id="{0A1339FE-41FA-5959-4066-7C4E21542375}"/>
                    </a:ext>
                  </a:extLst>
                </p14:cNvPr>
                <p14:cNvContentPartPr/>
                <p14:nvPr/>
              </p14:nvContentPartPr>
              <p14:xfrm>
                <a:off x="2999561" y="4157400"/>
                <a:ext cx="49680" cy="40320"/>
              </p14:xfrm>
            </p:contentPart>
          </mc:Choice>
          <mc:Fallback>
            <p:pic>
              <p:nvPicPr>
                <p:cNvPr id="100" name="Håndskrift 99">
                  <a:extLst>
                    <a:ext uri="{FF2B5EF4-FFF2-40B4-BE49-F238E27FC236}">
                      <a16:creationId xmlns:a16="http://schemas.microsoft.com/office/drawing/2014/main" id="{0A1339FE-41FA-5959-4066-7C4E215423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81561" y="4139760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2" name="Håndskrift 101">
                  <a:extLst>
                    <a:ext uri="{FF2B5EF4-FFF2-40B4-BE49-F238E27FC236}">
                      <a16:creationId xmlns:a16="http://schemas.microsoft.com/office/drawing/2014/main" id="{DC932C35-2141-B342-8535-4E5A12C35E46}"/>
                    </a:ext>
                  </a:extLst>
                </p14:cNvPr>
                <p14:cNvContentPartPr/>
                <p14:nvPr/>
              </p14:nvContentPartPr>
              <p14:xfrm>
                <a:off x="3159041" y="4029240"/>
                <a:ext cx="42480" cy="67320"/>
              </p14:xfrm>
            </p:contentPart>
          </mc:Choice>
          <mc:Fallback>
            <p:pic>
              <p:nvPicPr>
                <p:cNvPr id="102" name="Håndskrift 101">
                  <a:extLst>
                    <a:ext uri="{FF2B5EF4-FFF2-40B4-BE49-F238E27FC236}">
                      <a16:creationId xmlns:a16="http://schemas.microsoft.com/office/drawing/2014/main" id="{DC932C35-2141-B342-8535-4E5A12C35E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41401" y="4011600"/>
                  <a:ext cx="78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4" name="Håndskrift 103">
                  <a:extLst>
                    <a:ext uri="{FF2B5EF4-FFF2-40B4-BE49-F238E27FC236}">
                      <a16:creationId xmlns:a16="http://schemas.microsoft.com/office/drawing/2014/main" id="{D4D1A1C7-9514-F5DC-535F-370378546366}"/>
                    </a:ext>
                  </a:extLst>
                </p14:cNvPr>
                <p14:cNvContentPartPr/>
                <p14:nvPr/>
              </p14:nvContentPartPr>
              <p14:xfrm>
                <a:off x="3089201" y="4202400"/>
                <a:ext cx="48240" cy="31680"/>
              </p14:xfrm>
            </p:contentPart>
          </mc:Choice>
          <mc:Fallback>
            <p:pic>
              <p:nvPicPr>
                <p:cNvPr id="104" name="Håndskrift 103">
                  <a:extLst>
                    <a:ext uri="{FF2B5EF4-FFF2-40B4-BE49-F238E27FC236}">
                      <a16:creationId xmlns:a16="http://schemas.microsoft.com/office/drawing/2014/main" id="{D4D1A1C7-9514-F5DC-535F-3703785463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71201" y="4184400"/>
                  <a:ext cx="83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6" name="Håndskrift 105">
                  <a:extLst>
                    <a:ext uri="{FF2B5EF4-FFF2-40B4-BE49-F238E27FC236}">
                      <a16:creationId xmlns:a16="http://schemas.microsoft.com/office/drawing/2014/main" id="{B3019B72-4ECA-2048-6075-CBB86D97CBE7}"/>
                    </a:ext>
                  </a:extLst>
                </p14:cNvPr>
                <p14:cNvContentPartPr/>
                <p14:nvPr/>
              </p14:nvContentPartPr>
              <p14:xfrm>
                <a:off x="2519681" y="4117080"/>
                <a:ext cx="48600" cy="47160"/>
              </p14:xfrm>
            </p:contentPart>
          </mc:Choice>
          <mc:Fallback>
            <p:pic>
              <p:nvPicPr>
                <p:cNvPr id="106" name="Håndskrift 105">
                  <a:extLst>
                    <a:ext uri="{FF2B5EF4-FFF2-40B4-BE49-F238E27FC236}">
                      <a16:creationId xmlns:a16="http://schemas.microsoft.com/office/drawing/2014/main" id="{B3019B72-4ECA-2048-6075-CBB86D97CB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01681" y="4099440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8" name="Håndskrift 107">
                  <a:extLst>
                    <a:ext uri="{FF2B5EF4-FFF2-40B4-BE49-F238E27FC236}">
                      <a16:creationId xmlns:a16="http://schemas.microsoft.com/office/drawing/2014/main" id="{01B428D2-9523-D7FA-7057-53EC16174293}"/>
                    </a:ext>
                  </a:extLst>
                </p14:cNvPr>
                <p14:cNvContentPartPr/>
                <p14:nvPr/>
              </p14:nvContentPartPr>
              <p14:xfrm>
                <a:off x="2439041" y="4217520"/>
                <a:ext cx="35280" cy="360"/>
              </p14:xfrm>
            </p:contentPart>
          </mc:Choice>
          <mc:Fallback>
            <p:pic>
              <p:nvPicPr>
                <p:cNvPr id="108" name="Håndskrift 107">
                  <a:extLst>
                    <a:ext uri="{FF2B5EF4-FFF2-40B4-BE49-F238E27FC236}">
                      <a16:creationId xmlns:a16="http://schemas.microsoft.com/office/drawing/2014/main" id="{01B428D2-9523-D7FA-7057-53EC161742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21401" y="4199880"/>
                  <a:ext cx="70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0" name="Håndskrift 109">
                  <a:extLst>
                    <a:ext uri="{FF2B5EF4-FFF2-40B4-BE49-F238E27FC236}">
                      <a16:creationId xmlns:a16="http://schemas.microsoft.com/office/drawing/2014/main" id="{0DB460B2-B3C4-2FE7-E66E-1B89B3CC4E0A}"/>
                    </a:ext>
                  </a:extLst>
                </p14:cNvPr>
                <p14:cNvContentPartPr/>
                <p14:nvPr/>
              </p14:nvContentPartPr>
              <p14:xfrm>
                <a:off x="2616161" y="4182960"/>
                <a:ext cx="59040" cy="360"/>
              </p14:xfrm>
            </p:contentPart>
          </mc:Choice>
          <mc:Fallback>
            <p:pic>
              <p:nvPicPr>
                <p:cNvPr id="110" name="Håndskrift 109">
                  <a:extLst>
                    <a:ext uri="{FF2B5EF4-FFF2-40B4-BE49-F238E27FC236}">
                      <a16:creationId xmlns:a16="http://schemas.microsoft.com/office/drawing/2014/main" id="{0DB460B2-B3C4-2FE7-E66E-1B89B3CC4E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98521" y="4164960"/>
                  <a:ext cx="946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2" name="Håndskrift 111">
                <a:extLst>
                  <a:ext uri="{FF2B5EF4-FFF2-40B4-BE49-F238E27FC236}">
                    <a16:creationId xmlns:a16="http://schemas.microsoft.com/office/drawing/2014/main" id="{4E613B13-2A91-2EEE-1C67-50B964076033}"/>
                  </a:ext>
                </a:extLst>
              </p14:cNvPr>
              <p14:cNvContentPartPr/>
              <p14:nvPr/>
            </p14:nvContentPartPr>
            <p14:xfrm>
              <a:off x="2780790" y="5359575"/>
              <a:ext cx="360" cy="360"/>
            </p14:xfrm>
          </p:contentPart>
        </mc:Choice>
        <mc:Fallback>
          <p:pic>
            <p:nvPicPr>
              <p:cNvPr id="112" name="Håndskrift 111">
                <a:extLst>
                  <a:ext uri="{FF2B5EF4-FFF2-40B4-BE49-F238E27FC236}">
                    <a16:creationId xmlns:a16="http://schemas.microsoft.com/office/drawing/2014/main" id="{4E613B13-2A91-2EEE-1C67-50B96407603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62790" y="53419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13" name="Håndskrift 112">
                <a:extLst>
                  <a:ext uri="{FF2B5EF4-FFF2-40B4-BE49-F238E27FC236}">
                    <a16:creationId xmlns:a16="http://schemas.microsoft.com/office/drawing/2014/main" id="{E81D37D1-5F5B-2B56-C387-781A133C7A52}"/>
                  </a:ext>
                </a:extLst>
              </p14:cNvPr>
              <p14:cNvContentPartPr/>
              <p14:nvPr/>
            </p14:nvContentPartPr>
            <p14:xfrm>
              <a:off x="2967990" y="5324655"/>
              <a:ext cx="15840" cy="7920"/>
            </p14:xfrm>
          </p:contentPart>
        </mc:Choice>
        <mc:Fallback>
          <p:pic>
            <p:nvPicPr>
              <p:cNvPr id="113" name="Håndskrift 112">
                <a:extLst>
                  <a:ext uri="{FF2B5EF4-FFF2-40B4-BE49-F238E27FC236}">
                    <a16:creationId xmlns:a16="http://schemas.microsoft.com/office/drawing/2014/main" id="{E81D37D1-5F5B-2B56-C387-781A133C7A5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50350" y="5307015"/>
                <a:ext cx="51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14" name="Håndskrift 113">
                <a:extLst>
                  <a:ext uri="{FF2B5EF4-FFF2-40B4-BE49-F238E27FC236}">
                    <a16:creationId xmlns:a16="http://schemas.microsoft.com/office/drawing/2014/main" id="{10DCCA62-817C-0EC2-633E-8386182C1B48}"/>
                  </a:ext>
                </a:extLst>
              </p14:cNvPr>
              <p14:cNvContentPartPr/>
              <p14:nvPr/>
            </p14:nvContentPartPr>
            <p14:xfrm>
              <a:off x="3155190" y="5235015"/>
              <a:ext cx="21240" cy="66240"/>
            </p14:xfrm>
          </p:contentPart>
        </mc:Choice>
        <mc:Fallback>
          <p:pic>
            <p:nvPicPr>
              <p:cNvPr id="114" name="Håndskrift 113">
                <a:extLst>
                  <a:ext uri="{FF2B5EF4-FFF2-40B4-BE49-F238E27FC236}">
                    <a16:creationId xmlns:a16="http://schemas.microsoft.com/office/drawing/2014/main" id="{10DCCA62-817C-0EC2-633E-8386182C1B4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137190" y="5217015"/>
                <a:ext cx="56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15" name="Håndskrift 114">
                <a:extLst>
                  <a:ext uri="{FF2B5EF4-FFF2-40B4-BE49-F238E27FC236}">
                    <a16:creationId xmlns:a16="http://schemas.microsoft.com/office/drawing/2014/main" id="{0AE05F50-F94C-6B8E-ADEF-9F1F96A5A41D}"/>
                  </a:ext>
                </a:extLst>
              </p14:cNvPr>
              <p14:cNvContentPartPr/>
              <p14:nvPr/>
            </p14:nvContentPartPr>
            <p14:xfrm>
              <a:off x="2795910" y="5426895"/>
              <a:ext cx="27000" cy="5040"/>
            </p14:xfrm>
          </p:contentPart>
        </mc:Choice>
        <mc:Fallback>
          <p:pic>
            <p:nvPicPr>
              <p:cNvPr id="115" name="Håndskrift 114">
                <a:extLst>
                  <a:ext uri="{FF2B5EF4-FFF2-40B4-BE49-F238E27FC236}">
                    <a16:creationId xmlns:a16="http://schemas.microsoft.com/office/drawing/2014/main" id="{0AE05F50-F94C-6B8E-ADEF-9F1F96A5A4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77910" y="5409255"/>
                <a:ext cx="62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5D1BC150-C0CA-3FA2-AA2D-FD45FBDE81E3}"/>
                  </a:ext>
                </a:extLst>
              </p14:cNvPr>
              <p14:cNvContentPartPr/>
              <p14:nvPr/>
            </p14:nvContentPartPr>
            <p14:xfrm>
              <a:off x="2610743" y="5385551"/>
              <a:ext cx="280838" cy="196441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5D1BC150-C0CA-3FA2-AA2D-FD45FBDE81E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580178" y="5354970"/>
                <a:ext cx="341968" cy="257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315F7C54-5565-B468-A2CD-72ABB01A4118}"/>
                  </a:ext>
                </a:extLst>
              </p14:cNvPr>
              <p14:cNvContentPartPr/>
              <p14:nvPr/>
            </p14:nvContentPartPr>
            <p14:xfrm>
              <a:off x="2462442" y="5447757"/>
              <a:ext cx="315761" cy="134235"/>
            </p14:xfrm>
          </p:contentPart>
        </mc:Choice>
        <mc:Fallback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315F7C54-5565-B468-A2CD-72ABB01A411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31513" y="5416890"/>
                <a:ext cx="376899" cy="195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3341CC91-291F-284A-1D30-01161991D000}"/>
                  </a:ext>
                </a:extLst>
              </p14:cNvPr>
              <p14:cNvContentPartPr/>
              <p14:nvPr/>
            </p14:nvContentPartPr>
            <p14:xfrm>
              <a:off x="2646272" y="5476738"/>
              <a:ext cx="88762" cy="42320"/>
            </p14:xfrm>
          </p:contentPart>
        </mc:Choice>
        <mc:Fallback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3341CC91-291F-284A-1D30-01161991D00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615726" y="5445895"/>
                <a:ext cx="150213" cy="10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406CDE46-B3CC-C34C-EB33-19BEF74B5CE6}"/>
                  </a:ext>
                </a:extLst>
              </p14:cNvPr>
              <p14:cNvContentPartPr/>
              <p14:nvPr/>
            </p14:nvContentPartPr>
            <p14:xfrm>
              <a:off x="2561875" y="5480861"/>
              <a:ext cx="115318" cy="7797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406CDE46-B3CC-C34C-EB33-19BEF74B5CE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30980" y="5449960"/>
                <a:ext cx="176390" cy="139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F02DA69A-13BF-2552-0E46-B53AE8B1A2AA}"/>
                  </a:ext>
                </a:extLst>
              </p14:cNvPr>
              <p14:cNvContentPartPr/>
              <p14:nvPr/>
            </p14:nvContentPartPr>
            <p14:xfrm>
              <a:off x="2713450" y="5552889"/>
              <a:ext cx="187346" cy="50687"/>
            </p14:xfrm>
          </p:contentPart>
        </mc:Choice>
        <mc:Fallback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F02DA69A-13BF-2552-0E46-B53AE8B1A2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82525" y="5522333"/>
                <a:ext cx="248836" cy="112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16B3438B-9CAD-67A7-0939-1B8E3F3C407B}"/>
                  </a:ext>
                </a:extLst>
              </p14:cNvPr>
              <p14:cNvContentPartPr/>
              <p14:nvPr/>
            </p14:nvContentPartPr>
            <p14:xfrm>
              <a:off x="2868299" y="5575322"/>
              <a:ext cx="27405" cy="7882"/>
            </p14:xfrm>
          </p:contentPart>
        </mc:Choice>
        <mc:Fallback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16B3438B-9CAD-67A7-0939-1B8E3F3C407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38047" y="5546193"/>
                <a:ext cx="87910" cy="66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9" name="Håndskrift 18">
                <a:extLst>
                  <a:ext uri="{FF2B5EF4-FFF2-40B4-BE49-F238E27FC236}">
                    <a16:creationId xmlns:a16="http://schemas.microsoft.com/office/drawing/2014/main" id="{3872B260-7D56-93D2-8A48-68BF5236AB49}"/>
                  </a:ext>
                </a:extLst>
              </p14:cNvPr>
              <p14:cNvContentPartPr/>
              <p14:nvPr/>
            </p14:nvContentPartPr>
            <p14:xfrm>
              <a:off x="3039033" y="5560407"/>
              <a:ext cx="25828" cy="10913"/>
            </p14:xfrm>
          </p:contentPart>
        </mc:Choice>
        <mc:Fallback>
          <p:pic>
            <p:nvPicPr>
              <p:cNvPr id="19" name="Håndskrift 18">
                <a:extLst>
                  <a:ext uri="{FF2B5EF4-FFF2-40B4-BE49-F238E27FC236}">
                    <a16:creationId xmlns:a16="http://schemas.microsoft.com/office/drawing/2014/main" id="{3872B260-7D56-93D2-8A48-68BF5236AB4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08183" y="5530132"/>
                <a:ext cx="87170" cy="70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32367138-8246-902E-127F-DA3761265D41}"/>
                  </a:ext>
                </a:extLst>
              </p14:cNvPr>
              <p14:cNvContentPartPr/>
              <p14:nvPr/>
            </p14:nvContentPartPr>
            <p14:xfrm>
              <a:off x="2901039" y="5499899"/>
              <a:ext cx="12126" cy="9216"/>
            </p14:xfrm>
          </p:contentPart>
        </mc:Choice>
        <mc:Fallback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32367138-8246-902E-127F-DA3761265D4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70367" y="5469415"/>
                <a:ext cx="73113" cy="69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5EA1C6FC-0800-D3EE-387B-2ADAC5E88207}"/>
                  </a:ext>
                </a:extLst>
              </p14:cNvPr>
              <p14:cNvContentPartPr/>
              <p14:nvPr/>
            </p14:nvContentPartPr>
            <p14:xfrm>
              <a:off x="3050552" y="5433570"/>
              <a:ext cx="42320" cy="15885"/>
            </p14:xfrm>
          </p:contentPart>
        </mc:Choice>
        <mc:Fallback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5EA1C6FC-0800-D3EE-387B-2ADAC5E8820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020067" y="5403565"/>
                <a:ext cx="103648" cy="75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CE240466-B777-9EC7-B143-04C43589E759}"/>
                  </a:ext>
                </a:extLst>
              </p14:cNvPr>
              <p14:cNvContentPartPr/>
              <p14:nvPr/>
            </p14:nvContentPartPr>
            <p14:xfrm>
              <a:off x="3207948" y="5477587"/>
              <a:ext cx="22554" cy="1831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CE240466-B777-9EC7-B143-04C43589E75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177518" y="5447305"/>
                <a:ext cx="83772" cy="78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4" name="Håndskrift 23">
                <a:extLst>
                  <a:ext uri="{FF2B5EF4-FFF2-40B4-BE49-F238E27FC236}">
                    <a16:creationId xmlns:a16="http://schemas.microsoft.com/office/drawing/2014/main" id="{7DA528B0-99E6-9690-1B06-203214028742}"/>
                  </a:ext>
                </a:extLst>
              </p14:cNvPr>
              <p14:cNvContentPartPr/>
              <p14:nvPr/>
            </p14:nvContentPartPr>
            <p14:xfrm>
              <a:off x="3193033" y="5486681"/>
              <a:ext cx="27405" cy="30800"/>
            </p14:xfrm>
          </p:contentPart>
        </mc:Choice>
        <mc:Fallback>
          <p:pic>
            <p:nvPicPr>
              <p:cNvPr id="24" name="Håndskrift 23">
                <a:extLst>
                  <a:ext uri="{FF2B5EF4-FFF2-40B4-BE49-F238E27FC236}">
                    <a16:creationId xmlns:a16="http://schemas.microsoft.com/office/drawing/2014/main" id="{7DA528B0-99E6-9690-1B06-20321402874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162781" y="5455881"/>
                <a:ext cx="87910" cy="9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8" name="Håndskrift 27">
                <a:extLst>
                  <a:ext uri="{FF2B5EF4-FFF2-40B4-BE49-F238E27FC236}">
                    <a16:creationId xmlns:a16="http://schemas.microsoft.com/office/drawing/2014/main" id="{B265681B-0164-8FF2-3F9A-D2BD937CD4BA}"/>
                  </a:ext>
                </a:extLst>
              </p14:cNvPr>
              <p14:cNvContentPartPr/>
              <p14:nvPr/>
            </p14:nvContentPartPr>
            <p14:xfrm>
              <a:off x="2643483" y="5454063"/>
              <a:ext cx="25828" cy="27405"/>
            </p14:xfrm>
          </p:contentPart>
        </mc:Choice>
        <mc:Fallback>
          <p:pic>
            <p:nvPicPr>
              <p:cNvPr id="28" name="Håndskrift 27">
                <a:extLst>
                  <a:ext uri="{FF2B5EF4-FFF2-40B4-BE49-F238E27FC236}">
                    <a16:creationId xmlns:a16="http://schemas.microsoft.com/office/drawing/2014/main" id="{B265681B-0164-8FF2-3F9A-D2BD937CD4B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12633" y="5423811"/>
                <a:ext cx="87170" cy="8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9" name="Håndskrift 28">
                <a:extLst>
                  <a:ext uri="{FF2B5EF4-FFF2-40B4-BE49-F238E27FC236}">
                    <a16:creationId xmlns:a16="http://schemas.microsoft.com/office/drawing/2014/main" id="{FB5781FF-B014-9534-3EA7-B196E92D8246}"/>
                  </a:ext>
                </a:extLst>
              </p14:cNvPr>
              <p14:cNvContentPartPr/>
              <p14:nvPr/>
            </p14:nvContentPartPr>
            <p14:xfrm>
              <a:off x="2969915" y="5398041"/>
              <a:ext cx="21706" cy="21342"/>
            </p14:xfrm>
          </p:contentPart>
        </mc:Choice>
        <mc:Fallback>
          <p:pic>
            <p:nvPicPr>
              <p:cNvPr id="29" name="Håndskrift 28">
                <a:extLst>
                  <a:ext uri="{FF2B5EF4-FFF2-40B4-BE49-F238E27FC236}">
                    <a16:creationId xmlns:a16="http://schemas.microsoft.com/office/drawing/2014/main" id="{FB5781FF-B014-9534-3EA7-B196E92D824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939313" y="5367806"/>
                <a:ext cx="82198" cy="81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0" name="Håndskrift 29">
                <a:extLst>
                  <a:ext uri="{FF2B5EF4-FFF2-40B4-BE49-F238E27FC236}">
                    <a16:creationId xmlns:a16="http://schemas.microsoft.com/office/drawing/2014/main" id="{7F2C9E94-7B7C-0A54-7B02-C5883AB4EA91}"/>
                  </a:ext>
                </a:extLst>
              </p14:cNvPr>
              <p14:cNvContentPartPr/>
              <p14:nvPr/>
            </p14:nvContentPartPr>
            <p14:xfrm>
              <a:off x="2821614" y="5435025"/>
              <a:ext cx="77970" cy="28254"/>
            </p14:xfrm>
          </p:contentPart>
        </mc:Choice>
        <mc:Fallback>
          <p:pic>
            <p:nvPicPr>
              <p:cNvPr id="30" name="Håndskrift 29">
                <a:extLst>
                  <a:ext uri="{FF2B5EF4-FFF2-40B4-BE49-F238E27FC236}">
                    <a16:creationId xmlns:a16="http://schemas.microsoft.com/office/drawing/2014/main" id="{7F2C9E94-7B7C-0A54-7B02-C5883AB4EA9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790713" y="5404625"/>
                <a:ext cx="139412" cy="8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3" name="Håndskrift 32">
                <a:extLst>
                  <a:ext uri="{FF2B5EF4-FFF2-40B4-BE49-F238E27FC236}">
                    <a16:creationId xmlns:a16="http://schemas.microsoft.com/office/drawing/2014/main" id="{5A0CC77A-D11B-2D88-3DC4-54E8DEBADFBC}"/>
                  </a:ext>
                </a:extLst>
              </p14:cNvPr>
              <p14:cNvContentPartPr/>
              <p14:nvPr/>
            </p14:nvContentPartPr>
            <p14:xfrm>
              <a:off x="2933415" y="5524515"/>
              <a:ext cx="18310" cy="5093"/>
            </p14:xfrm>
          </p:contentPart>
        </mc:Choice>
        <mc:Fallback>
          <p:pic>
            <p:nvPicPr>
              <p:cNvPr id="33" name="Håndskrift 32">
                <a:extLst>
                  <a:ext uri="{FF2B5EF4-FFF2-40B4-BE49-F238E27FC236}">
                    <a16:creationId xmlns:a16="http://schemas.microsoft.com/office/drawing/2014/main" id="{5A0CC77A-D11B-2D88-3DC4-54E8DEBADFB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903133" y="5495655"/>
                <a:ext cx="78170" cy="62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4D3D1E33-6831-1701-B0CD-980AA7E47348}"/>
                  </a:ext>
                </a:extLst>
              </p14:cNvPr>
              <p14:cNvContentPartPr/>
              <p14:nvPr/>
            </p14:nvContentPartPr>
            <p14:xfrm>
              <a:off x="2868784" y="5363724"/>
              <a:ext cx="31649" cy="43290"/>
            </p14:xfrm>
          </p:contentPart>
        </mc:Choice>
        <mc:Fallback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4D3D1E33-6831-1701-B0CD-980AA7E4734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838214" y="5332956"/>
                <a:ext cx="93149" cy="10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7" name="Håndskrift 36">
                <a:extLst>
                  <a:ext uri="{FF2B5EF4-FFF2-40B4-BE49-F238E27FC236}">
                    <a16:creationId xmlns:a16="http://schemas.microsoft.com/office/drawing/2014/main" id="{B9200174-D14E-150A-D501-66CF2D73F898}"/>
                  </a:ext>
                </a:extLst>
              </p14:cNvPr>
              <p14:cNvContentPartPr/>
              <p14:nvPr/>
            </p14:nvContentPartPr>
            <p14:xfrm>
              <a:off x="3080019" y="5503052"/>
              <a:ext cx="33225" cy="22433"/>
            </p14:xfrm>
          </p:contentPart>
        </mc:Choice>
        <mc:Fallback>
          <p:pic>
            <p:nvPicPr>
              <p:cNvPr id="37" name="Håndskrift 36">
                <a:extLst>
                  <a:ext uri="{FF2B5EF4-FFF2-40B4-BE49-F238E27FC236}">
                    <a16:creationId xmlns:a16="http://schemas.microsoft.com/office/drawing/2014/main" id="{B9200174-D14E-150A-D501-66CF2D73F89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049295" y="5472429"/>
                <a:ext cx="93959" cy="83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8" name="Håndskrift 37">
                <a:extLst>
                  <a:ext uri="{FF2B5EF4-FFF2-40B4-BE49-F238E27FC236}">
                    <a16:creationId xmlns:a16="http://schemas.microsoft.com/office/drawing/2014/main" id="{1A27CF78-2DF0-9DA9-EE69-ABB701C1A027}"/>
                  </a:ext>
                </a:extLst>
              </p14:cNvPr>
              <p14:cNvContentPartPr/>
              <p14:nvPr/>
            </p14:nvContentPartPr>
            <p14:xfrm>
              <a:off x="2901160" y="5401436"/>
              <a:ext cx="5942" cy="12247"/>
            </p14:xfrm>
          </p:contentPart>
        </mc:Choice>
        <mc:Fallback>
          <p:pic>
            <p:nvPicPr>
              <p:cNvPr id="38" name="Håndskrift 37">
                <a:extLst>
                  <a:ext uri="{FF2B5EF4-FFF2-40B4-BE49-F238E27FC236}">
                    <a16:creationId xmlns:a16="http://schemas.microsoft.com/office/drawing/2014/main" id="{1A27CF78-2DF0-9DA9-EE69-ABB701C1A02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871100" y="5371343"/>
                <a:ext cx="65712" cy="71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8" name="Håndskrift 77">
                <a:extLst>
                  <a:ext uri="{FF2B5EF4-FFF2-40B4-BE49-F238E27FC236}">
                    <a16:creationId xmlns:a16="http://schemas.microsoft.com/office/drawing/2014/main" id="{7E8FC863-7109-8C91-0555-EAC706756A4A}"/>
                  </a:ext>
                </a:extLst>
              </p14:cNvPr>
              <p14:cNvContentPartPr/>
              <p14:nvPr/>
            </p14:nvContentPartPr>
            <p14:xfrm>
              <a:off x="2910390" y="5479455"/>
              <a:ext cx="70560" cy="45720"/>
            </p14:xfrm>
          </p:contentPart>
        </mc:Choice>
        <mc:Fallback>
          <p:pic>
            <p:nvPicPr>
              <p:cNvPr id="78" name="Håndskrift 77">
                <a:extLst>
                  <a:ext uri="{FF2B5EF4-FFF2-40B4-BE49-F238E27FC236}">
                    <a16:creationId xmlns:a16="http://schemas.microsoft.com/office/drawing/2014/main" id="{7E8FC863-7109-8C91-0555-EAC706756A4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92750" y="5461455"/>
                <a:ext cx="106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80" name="Håndskrift 79">
                <a:extLst>
                  <a:ext uri="{FF2B5EF4-FFF2-40B4-BE49-F238E27FC236}">
                    <a16:creationId xmlns:a16="http://schemas.microsoft.com/office/drawing/2014/main" id="{F83C2B38-2733-CA49-E632-A628AC58468A}"/>
                  </a:ext>
                </a:extLst>
              </p14:cNvPr>
              <p14:cNvContentPartPr/>
              <p14:nvPr/>
            </p14:nvContentPartPr>
            <p14:xfrm>
              <a:off x="3217470" y="5398455"/>
              <a:ext cx="360" cy="360"/>
            </p14:xfrm>
          </p:contentPart>
        </mc:Choice>
        <mc:Fallback>
          <p:pic>
            <p:nvPicPr>
              <p:cNvPr id="80" name="Håndskrift 79">
                <a:extLst>
                  <a:ext uri="{FF2B5EF4-FFF2-40B4-BE49-F238E27FC236}">
                    <a16:creationId xmlns:a16="http://schemas.microsoft.com/office/drawing/2014/main" id="{F83C2B38-2733-CA49-E632-A628AC58468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99830" y="53804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81" name="Håndskrift 80">
                <a:extLst>
                  <a:ext uri="{FF2B5EF4-FFF2-40B4-BE49-F238E27FC236}">
                    <a16:creationId xmlns:a16="http://schemas.microsoft.com/office/drawing/2014/main" id="{B576213C-D6C2-953C-7F85-E3D6BE97F65E}"/>
                  </a:ext>
                </a:extLst>
              </p14:cNvPr>
              <p14:cNvContentPartPr/>
              <p14:nvPr/>
            </p14:nvContentPartPr>
            <p14:xfrm>
              <a:off x="3167070" y="5447775"/>
              <a:ext cx="360" cy="360"/>
            </p14:xfrm>
          </p:contentPart>
        </mc:Choice>
        <mc:Fallback>
          <p:pic>
            <p:nvPicPr>
              <p:cNvPr id="81" name="Håndskrift 80">
                <a:extLst>
                  <a:ext uri="{FF2B5EF4-FFF2-40B4-BE49-F238E27FC236}">
                    <a16:creationId xmlns:a16="http://schemas.microsoft.com/office/drawing/2014/main" id="{B576213C-D6C2-953C-7F85-E3D6BE97F65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149070" y="54297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3" name="Håndskrift 82">
                <a:extLst>
                  <a:ext uri="{FF2B5EF4-FFF2-40B4-BE49-F238E27FC236}">
                    <a16:creationId xmlns:a16="http://schemas.microsoft.com/office/drawing/2014/main" id="{AC1946EB-D168-7533-65E1-7F79D5BCC8C1}"/>
                  </a:ext>
                </a:extLst>
              </p14:cNvPr>
              <p14:cNvContentPartPr/>
              <p14:nvPr/>
            </p14:nvContentPartPr>
            <p14:xfrm>
              <a:off x="3091470" y="5354535"/>
              <a:ext cx="50760" cy="360"/>
            </p14:xfrm>
          </p:contentPart>
        </mc:Choice>
        <mc:Fallback>
          <p:pic>
            <p:nvPicPr>
              <p:cNvPr id="83" name="Håndskrift 82">
                <a:extLst>
                  <a:ext uri="{FF2B5EF4-FFF2-40B4-BE49-F238E27FC236}">
                    <a16:creationId xmlns:a16="http://schemas.microsoft.com/office/drawing/2014/main" id="{AC1946EB-D168-7533-65E1-7F79D5BCC8C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73470" y="5336535"/>
                <a:ext cx="86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0" name="Håndskrift 119">
                <a:extLst>
                  <a:ext uri="{FF2B5EF4-FFF2-40B4-BE49-F238E27FC236}">
                    <a16:creationId xmlns:a16="http://schemas.microsoft.com/office/drawing/2014/main" id="{CBD7A045-DC07-13E0-8668-EBB27FAE51AC}"/>
                  </a:ext>
                </a:extLst>
              </p14:cNvPr>
              <p14:cNvContentPartPr/>
              <p14:nvPr/>
            </p14:nvContentPartPr>
            <p14:xfrm>
              <a:off x="2619150" y="5378655"/>
              <a:ext cx="360" cy="360"/>
            </p14:xfrm>
          </p:contentPart>
        </mc:Choice>
        <mc:Fallback>
          <p:pic>
            <p:nvPicPr>
              <p:cNvPr id="120" name="Håndskrift 119">
                <a:extLst>
                  <a:ext uri="{FF2B5EF4-FFF2-40B4-BE49-F238E27FC236}">
                    <a16:creationId xmlns:a16="http://schemas.microsoft.com/office/drawing/2014/main" id="{CBD7A045-DC07-13E0-8668-EBB27FAE51A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601510" y="53610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21" name="Håndskrift 120">
                <a:extLst>
                  <a:ext uri="{FF2B5EF4-FFF2-40B4-BE49-F238E27FC236}">
                    <a16:creationId xmlns:a16="http://schemas.microsoft.com/office/drawing/2014/main" id="{007F8446-24C1-D60B-2C69-E40B5E7FA4C3}"/>
                  </a:ext>
                </a:extLst>
              </p14:cNvPr>
              <p14:cNvContentPartPr/>
              <p14:nvPr/>
            </p14:nvContentPartPr>
            <p14:xfrm>
              <a:off x="2750910" y="5381535"/>
              <a:ext cx="2880" cy="21960"/>
            </p14:xfrm>
          </p:contentPart>
        </mc:Choice>
        <mc:Fallback>
          <p:pic>
            <p:nvPicPr>
              <p:cNvPr id="121" name="Håndskrift 120">
                <a:extLst>
                  <a:ext uri="{FF2B5EF4-FFF2-40B4-BE49-F238E27FC236}">
                    <a16:creationId xmlns:a16="http://schemas.microsoft.com/office/drawing/2014/main" id="{007F8446-24C1-D60B-2C69-E40B5E7FA4C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733270" y="5363535"/>
                <a:ext cx="3852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uppe 123">
            <a:extLst>
              <a:ext uri="{FF2B5EF4-FFF2-40B4-BE49-F238E27FC236}">
                <a16:creationId xmlns:a16="http://schemas.microsoft.com/office/drawing/2014/main" id="{161C8C6E-4E74-0079-C00F-00CC1B9ECB70}"/>
              </a:ext>
            </a:extLst>
          </p:cNvPr>
          <p:cNvGrpSpPr/>
          <p:nvPr/>
        </p:nvGrpSpPr>
        <p:grpSpPr>
          <a:xfrm>
            <a:off x="2981670" y="5260935"/>
            <a:ext cx="193320" cy="48240"/>
            <a:chOff x="2962481" y="3966600"/>
            <a:chExt cx="193320" cy="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7" name="Håndskrift 116">
                  <a:extLst>
                    <a:ext uri="{FF2B5EF4-FFF2-40B4-BE49-F238E27FC236}">
                      <a16:creationId xmlns:a16="http://schemas.microsoft.com/office/drawing/2014/main" id="{4807BBC1-30BC-A261-5010-1D7D196121F8}"/>
                    </a:ext>
                  </a:extLst>
                </p14:cNvPr>
                <p14:cNvContentPartPr/>
                <p14:nvPr/>
              </p14:nvContentPartPr>
              <p14:xfrm>
                <a:off x="3155441" y="3966600"/>
                <a:ext cx="360" cy="360"/>
              </p14:xfrm>
            </p:contentPart>
          </mc:Choice>
          <mc:Fallback>
            <p:pic>
              <p:nvPicPr>
                <p:cNvPr id="117" name="Håndskrift 116">
                  <a:extLst>
                    <a:ext uri="{FF2B5EF4-FFF2-40B4-BE49-F238E27FC236}">
                      <a16:creationId xmlns:a16="http://schemas.microsoft.com/office/drawing/2014/main" id="{4807BBC1-30BC-A261-5010-1D7D196121F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37801" y="3948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8" name="Håndskrift 117">
                  <a:extLst>
                    <a:ext uri="{FF2B5EF4-FFF2-40B4-BE49-F238E27FC236}">
                      <a16:creationId xmlns:a16="http://schemas.microsoft.com/office/drawing/2014/main" id="{1F53B608-BF5F-9F89-F3D6-AD9EFD186039}"/>
                    </a:ext>
                  </a:extLst>
                </p14:cNvPr>
                <p14:cNvContentPartPr/>
                <p14:nvPr/>
              </p14:nvContentPartPr>
              <p14:xfrm>
                <a:off x="3084161" y="3994320"/>
                <a:ext cx="360" cy="360"/>
              </p14:xfrm>
            </p:contentPart>
          </mc:Choice>
          <mc:Fallback>
            <p:pic>
              <p:nvPicPr>
                <p:cNvPr id="118" name="Håndskrift 117">
                  <a:extLst>
                    <a:ext uri="{FF2B5EF4-FFF2-40B4-BE49-F238E27FC236}">
                      <a16:creationId xmlns:a16="http://schemas.microsoft.com/office/drawing/2014/main" id="{1F53B608-BF5F-9F89-F3D6-AD9EFD1860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66161" y="3976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3" name="Håndskrift 122">
                  <a:extLst>
                    <a:ext uri="{FF2B5EF4-FFF2-40B4-BE49-F238E27FC236}">
                      <a16:creationId xmlns:a16="http://schemas.microsoft.com/office/drawing/2014/main" id="{4FF60AEF-BE5E-32F6-5599-24A91C40484F}"/>
                    </a:ext>
                  </a:extLst>
                </p14:cNvPr>
                <p14:cNvContentPartPr/>
                <p14:nvPr/>
              </p14:nvContentPartPr>
              <p14:xfrm>
                <a:off x="2962481" y="4014480"/>
                <a:ext cx="69480" cy="360"/>
              </p14:xfrm>
            </p:contentPart>
          </mc:Choice>
          <mc:Fallback>
            <p:pic>
              <p:nvPicPr>
                <p:cNvPr id="123" name="Håndskrift 122">
                  <a:extLst>
                    <a:ext uri="{FF2B5EF4-FFF2-40B4-BE49-F238E27FC236}">
                      <a16:creationId xmlns:a16="http://schemas.microsoft.com/office/drawing/2014/main" id="{4FF60AEF-BE5E-32F6-5599-24A91C40484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44841" y="3996480"/>
                  <a:ext cx="10512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5" name="Sylinder 124">
            <a:extLst>
              <a:ext uri="{FF2B5EF4-FFF2-40B4-BE49-F238E27FC236}">
                <a16:creationId xmlns:a16="http://schemas.microsoft.com/office/drawing/2014/main" id="{1D570DFB-8A03-15AA-7139-9A480B9A22E6}"/>
              </a:ext>
            </a:extLst>
          </p:cNvPr>
          <p:cNvSpPr/>
          <p:nvPr/>
        </p:nvSpPr>
        <p:spPr>
          <a:xfrm rot="2998683">
            <a:off x="4756484" y="3871224"/>
            <a:ext cx="861848" cy="1912882"/>
          </a:xfrm>
          <a:prstGeom prst="can">
            <a:avLst/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26" name="Håndskrift 125">
                <a:extLst>
                  <a:ext uri="{FF2B5EF4-FFF2-40B4-BE49-F238E27FC236}">
                    <a16:creationId xmlns:a16="http://schemas.microsoft.com/office/drawing/2014/main" id="{8F0701C2-3ABB-CBC7-0AB1-A4959FDEC962}"/>
                  </a:ext>
                </a:extLst>
              </p14:cNvPr>
              <p14:cNvContentPartPr/>
              <p14:nvPr/>
            </p14:nvContentPartPr>
            <p14:xfrm rot="5059675">
              <a:off x="5014303" y="5013281"/>
              <a:ext cx="121" cy="121"/>
            </p14:xfrm>
          </p:contentPart>
        </mc:Choice>
        <mc:Fallback>
          <p:pic>
            <p:nvPicPr>
              <p:cNvPr id="126" name="Håndskrift 125">
                <a:extLst>
                  <a:ext uri="{FF2B5EF4-FFF2-40B4-BE49-F238E27FC236}">
                    <a16:creationId xmlns:a16="http://schemas.microsoft.com/office/drawing/2014/main" id="{8F0701C2-3ABB-CBC7-0AB1-A4959FDEC9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059675">
                <a:off x="5004018" y="5002875"/>
                <a:ext cx="20691" cy="20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7" name="Håndskrift 126">
                <a:extLst>
                  <a:ext uri="{FF2B5EF4-FFF2-40B4-BE49-F238E27FC236}">
                    <a16:creationId xmlns:a16="http://schemas.microsoft.com/office/drawing/2014/main" id="{11F754A4-747E-5975-E22A-CBCF668E3214}"/>
                  </a:ext>
                </a:extLst>
              </p14:cNvPr>
              <p14:cNvContentPartPr/>
              <p14:nvPr/>
            </p14:nvContentPartPr>
            <p14:xfrm rot="5059675">
              <a:off x="4991628" y="5039594"/>
              <a:ext cx="121" cy="121"/>
            </p14:xfrm>
          </p:contentPart>
        </mc:Choice>
        <mc:Fallback>
          <p:pic>
            <p:nvPicPr>
              <p:cNvPr id="127" name="Håndskrift 126">
                <a:extLst>
                  <a:ext uri="{FF2B5EF4-FFF2-40B4-BE49-F238E27FC236}">
                    <a16:creationId xmlns:a16="http://schemas.microsoft.com/office/drawing/2014/main" id="{11F754A4-747E-5975-E22A-CBCF668E32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059675">
                <a:off x="4981222" y="5029188"/>
                <a:ext cx="20691" cy="20691"/>
              </a:xfrm>
              <a:prstGeom prst="rect">
                <a:avLst/>
              </a:prstGeom>
            </p:spPr>
          </p:pic>
        </mc:Fallback>
      </mc:AlternateContent>
      <p:sp>
        <p:nvSpPr>
          <p:cNvPr id="139" name="Sylinder 138">
            <a:extLst>
              <a:ext uri="{FF2B5EF4-FFF2-40B4-BE49-F238E27FC236}">
                <a16:creationId xmlns:a16="http://schemas.microsoft.com/office/drawing/2014/main" id="{FBF5DE89-019D-AB31-438B-746638B98D11}"/>
              </a:ext>
            </a:extLst>
          </p:cNvPr>
          <p:cNvSpPr/>
          <p:nvPr/>
        </p:nvSpPr>
        <p:spPr>
          <a:xfrm rot="2998683">
            <a:off x="5376018" y="4086784"/>
            <a:ext cx="966952" cy="3573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41" name="Håndskrift 140">
                <a:extLst>
                  <a:ext uri="{FF2B5EF4-FFF2-40B4-BE49-F238E27FC236}">
                    <a16:creationId xmlns:a16="http://schemas.microsoft.com/office/drawing/2014/main" id="{43495B4A-85F9-6366-CD15-8FA0C0C39679}"/>
                  </a:ext>
                </a:extLst>
              </p14:cNvPr>
              <p14:cNvContentPartPr/>
              <p14:nvPr/>
            </p14:nvContentPartPr>
            <p14:xfrm rot="5059675">
              <a:off x="5391289" y="4780103"/>
              <a:ext cx="10440" cy="28800"/>
            </p14:xfrm>
          </p:contentPart>
        </mc:Choice>
        <mc:Fallback>
          <p:pic>
            <p:nvPicPr>
              <p:cNvPr id="141" name="Håndskrift 140">
                <a:extLst>
                  <a:ext uri="{FF2B5EF4-FFF2-40B4-BE49-F238E27FC236}">
                    <a16:creationId xmlns:a16="http://schemas.microsoft.com/office/drawing/2014/main" id="{43495B4A-85F9-6366-CD15-8FA0C0C3967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rot="5059675">
                <a:off x="5373649" y="4762103"/>
                <a:ext cx="4608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uppe 141">
            <a:extLst>
              <a:ext uri="{FF2B5EF4-FFF2-40B4-BE49-F238E27FC236}">
                <a16:creationId xmlns:a16="http://schemas.microsoft.com/office/drawing/2014/main" id="{D6576D2C-33CE-92A8-3C77-55B046543203}"/>
              </a:ext>
            </a:extLst>
          </p:cNvPr>
          <p:cNvGrpSpPr/>
          <p:nvPr/>
        </p:nvGrpSpPr>
        <p:grpSpPr>
          <a:xfrm rot="5059675">
            <a:off x="4736809" y="5042903"/>
            <a:ext cx="115560" cy="24120"/>
            <a:chOff x="2562521" y="4221120"/>
            <a:chExt cx="115560" cy="2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3" name="Håndskrift 142">
                  <a:extLst>
                    <a:ext uri="{FF2B5EF4-FFF2-40B4-BE49-F238E27FC236}">
                      <a16:creationId xmlns:a16="http://schemas.microsoft.com/office/drawing/2014/main" id="{00839DCF-E859-7729-AD33-9565B2864C84}"/>
                    </a:ext>
                  </a:extLst>
                </p14:cNvPr>
                <p14:cNvContentPartPr/>
                <p14:nvPr/>
              </p14:nvContentPartPr>
              <p14:xfrm>
                <a:off x="2668721" y="4221120"/>
                <a:ext cx="9360" cy="360"/>
              </p14:xfrm>
            </p:contentPart>
          </mc:Choice>
          <mc:Fallback>
            <p:pic>
              <p:nvPicPr>
                <p:cNvPr id="143" name="Håndskrift 142">
                  <a:extLst>
                    <a:ext uri="{FF2B5EF4-FFF2-40B4-BE49-F238E27FC236}">
                      <a16:creationId xmlns:a16="http://schemas.microsoft.com/office/drawing/2014/main" id="{00839DCF-E859-7729-AD33-9565B2864C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51081" y="4203480"/>
                  <a:ext cx="45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44" name="Håndskrift 143">
                  <a:extLst>
                    <a:ext uri="{FF2B5EF4-FFF2-40B4-BE49-F238E27FC236}">
                      <a16:creationId xmlns:a16="http://schemas.microsoft.com/office/drawing/2014/main" id="{6C833333-76E4-8404-125A-C1EC87B935BC}"/>
                    </a:ext>
                  </a:extLst>
                </p14:cNvPr>
                <p14:cNvContentPartPr/>
                <p14:nvPr/>
              </p14:nvContentPartPr>
              <p14:xfrm>
                <a:off x="2562521" y="4244880"/>
                <a:ext cx="12600" cy="360"/>
              </p14:xfrm>
            </p:contentPart>
          </mc:Choice>
          <mc:Fallback>
            <p:pic>
              <p:nvPicPr>
                <p:cNvPr id="144" name="Håndskrift 143">
                  <a:extLst>
                    <a:ext uri="{FF2B5EF4-FFF2-40B4-BE49-F238E27FC236}">
                      <a16:creationId xmlns:a16="http://schemas.microsoft.com/office/drawing/2014/main" id="{6C833333-76E4-8404-125A-C1EC87B935B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881" y="4226880"/>
                  <a:ext cx="482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uppe 144">
            <a:extLst>
              <a:ext uri="{FF2B5EF4-FFF2-40B4-BE49-F238E27FC236}">
                <a16:creationId xmlns:a16="http://schemas.microsoft.com/office/drawing/2014/main" id="{0B5B7543-B391-24D6-BEE4-DF92A6E02F72}"/>
              </a:ext>
            </a:extLst>
          </p:cNvPr>
          <p:cNvGrpSpPr/>
          <p:nvPr/>
        </p:nvGrpSpPr>
        <p:grpSpPr>
          <a:xfrm rot="5059675">
            <a:off x="4613329" y="4851023"/>
            <a:ext cx="762480" cy="229320"/>
            <a:chOff x="2439041" y="4029240"/>
            <a:chExt cx="7624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6" name="Håndskrift 145">
                  <a:extLst>
                    <a:ext uri="{FF2B5EF4-FFF2-40B4-BE49-F238E27FC236}">
                      <a16:creationId xmlns:a16="http://schemas.microsoft.com/office/drawing/2014/main" id="{ADCC828E-600A-E0C8-4354-63131149AB57}"/>
                    </a:ext>
                  </a:extLst>
                </p14:cNvPr>
                <p14:cNvContentPartPr/>
                <p14:nvPr/>
              </p14:nvContentPartPr>
              <p14:xfrm>
                <a:off x="2897321" y="4253160"/>
                <a:ext cx="45360" cy="5400"/>
              </p14:xfrm>
            </p:contentPart>
          </mc:Choice>
          <mc:Fallback>
            <p:pic>
              <p:nvPicPr>
                <p:cNvPr id="146" name="Håndskrift 145">
                  <a:extLst>
                    <a:ext uri="{FF2B5EF4-FFF2-40B4-BE49-F238E27FC236}">
                      <a16:creationId xmlns:a16="http://schemas.microsoft.com/office/drawing/2014/main" id="{ADCC828E-600A-E0C8-4354-63131149AB5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79321" y="4235520"/>
                  <a:ext cx="81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47" name="Håndskrift 146">
                  <a:extLst>
                    <a:ext uri="{FF2B5EF4-FFF2-40B4-BE49-F238E27FC236}">
                      <a16:creationId xmlns:a16="http://schemas.microsoft.com/office/drawing/2014/main" id="{97FD385F-DDC9-3B5F-7398-D8E5D1C5DD91}"/>
                    </a:ext>
                  </a:extLst>
                </p14:cNvPr>
                <p14:cNvContentPartPr/>
                <p14:nvPr/>
              </p14:nvContentPartPr>
              <p14:xfrm>
                <a:off x="2794361" y="4195200"/>
                <a:ext cx="28080" cy="28080"/>
              </p14:xfrm>
            </p:contentPart>
          </mc:Choice>
          <mc:Fallback>
            <p:pic>
              <p:nvPicPr>
                <p:cNvPr id="147" name="Håndskrift 146">
                  <a:extLst>
                    <a:ext uri="{FF2B5EF4-FFF2-40B4-BE49-F238E27FC236}">
                      <a16:creationId xmlns:a16="http://schemas.microsoft.com/office/drawing/2014/main" id="{97FD385F-DDC9-3B5F-7398-D8E5D1C5DD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76721" y="4177560"/>
                  <a:ext cx="6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8" name="Håndskrift 147">
                  <a:extLst>
                    <a:ext uri="{FF2B5EF4-FFF2-40B4-BE49-F238E27FC236}">
                      <a16:creationId xmlns:a16="http://schemas.microsoft.com/office/drawing/2014/main" id="{695DE12E-07C7-9B69-2500-888E507D4599}"/>
                    </a:ext>
                  </a:extLst>
                </p14:cNvPr>
                <p14:cNvContentPartPr/>
                <p14:nvPr/>
              </p14:nvContentPartPr>
              <p14:xfrm>
                <a:off x="2695721" y="4184400"/>
                <a:ext cx="360" cy="360"/>
              </p14:xfrm>
            </p:contentPart>
          </mc:Choice>
          <mc:Fallback>
            <p:pic>
              <p:nvPicPr>
                <p:cNvPr id="148" name="Håndskrift 147">
                  <a:extLst>
                    <a:ext uri="{FF2B5EF4-FFF2-40B4-BE49-F238E27FC236}">
                      <a16:creationId xmlns:a16="http://schemas.microsoft.com/office/drawing/2014/main" id="{695DE12E-07C7-9B69-2500-888E507D45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77721" y="4166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49" name="Håndskrift 148">
                  <a:extLst>
                    <a:ext uri="{FF2B5EF4-FFF2-40B4-BE49-F238E27FC236}">
                      <a16:creationId xmlns:a16="http://schemas.microsoft.com/office/drawing/2014/main" id="{52D95AB8-3F75-04C8-6932-B6C195132F51}"/>
                    </a:ext>
                  </a:extLst>
                </p14:cNvPr>
                <p14:cNvContentPartPr/>
                <p14:nvPr/>
              </p14:nvContentPartPr>
              <p14:xfrm>
                <a:off x="2723441" y="4163520"/>
                <a:ext cx="360" cy="360"/>
              </p14:xfrm>
            </p:contentPart>
          </mc:Choice>
          <mc:Fallback>
            <p:pic>
              <p:nvPicPr>
                <p:cNvPr id="149" name="Håndskrift 148">
                  <a:extLst>
                    <a:ext uri="{FF2B5EF4-FFF2-40B4-BE49-F238E27FC236}">
                      <a16:creationId xmlns:a16="http://schemas.microsoft.com/office/drawing/2014/main" id="{52D95AB8-3F75-04C8-6932-B6C195132F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441" y="4145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0" name="Håndskrift 149">
                  <a:extLst>
                    <a:ext uri="{FF2B5EF4-FFF2-40B4-BE49-F238E27FC236}">
                      <a16:creationId xmlns:a16="http://schemas.microsoft.com/office/drawing/2014/main" id="{B7421BC4-6600-E59D-D491-37AB6FE8ED1C}"/>
                    </a:ext>
                  </a:extLst>
                </p14:cNvPr>
                <p14:cNvContentPartPr/>
                <p14:nvPr/>
              </p14:nvContentPartPr>
              <p14:xfrm>
                <a:off x="3064001" y="4086480"/>
                <a:ext cx="28800" cy="45720"/>
              </p14:xfrm>
            </p:contentPart>
          </mc:Choice>
          <mc:Fallback>
            <p:pic>
              <p:nvPicPr>
                <p:cNvPr id="150" name="Håndskrift 149">
                  <a:extLst>
                    <a:ext uri="{FF2B5EF4-FFF2-40B4-BE49-F238E27FC236}">
                      <a16:creationId xmlns:a16="http://schemas.microsoft.com/office/drawing/2014/main" id="{B7421BC4-6600-E59D-D491-37AB6FE8ED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6001" y="4068480"/>
                  <a:ext cx="64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51" name="Håndskrift 150">
                  <a:extLst>
                    <a:ext uri="{FF2B5EF4-FFF2-40B4-BE49-F238E27FC236}">
                      <a16:creationId xmlns:a16="http://schemas.microsoft.com/office/drawing/2014/main" id="{54D8BC25-6AE7-F79C-631B-65BD7403FD87}"/>
                    </a:ext>
                  </a:extLst>
                </p14:cNvPr>
                <p14:cNvContentPartPr/>
                <p14:nvPr/>
              </p14:nvContentPartPr>
              <p14:xfrm>
                <a:off x="2999561" y="4157400"/>
                <a:ext cx="49680" cy="40320"/>
              </p14:xfrm>
            </p:contentPart>
          </mc:Choice>
          <mc:Fallback>
            <p:pic>
              <p:nvPicPr>
                <p:cNvPr id="151" name="Håndskrift 150">
                  <a:extLst>
                    <a:ext uri="{FF2B5EF4-FFF2-40B4-BE49-F238E27FC236}">
                      <a16:creationId xmlns:a16="http://schemas.microsoft.com/office/drawing/2014/main" id="{54D8BC25-6AE7-F79C-631B-65BD7403FD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81561" y="4139760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2" name="Håndskrift 151">
                  <a:extLst>
                    <a:ext uri="{FF2B5EF4-FFF2-40B4-BE49-F238E27FC236}">
                      <a16:creationId xmlns:a16="http://schemas.microsoft.com/office/drawing/2014/main" id="{52741994-9E4D-492A-9EAF-70D72D49D2CB}"/>
                    </a:ext>
                  </a:extLst>
                </p14:cNvPr>
                <p14:cNvContentPartPr/>
                <p14:nvPr/>
              </p14:nvContentPartPr>
              <p14:xfrm>
                <a:off x="3159041" y="4029240"/>
                <a:ext cx="42480" cy="67320"/>
              </p14:xfrm>
            </p:contentPart>
          </mc:Choice>
          <mc:Fallback>
            <p:pic>
              <p:nvPicPr>
                <p:cNvPr id="152" name="Håndskrift 151">
                  <a:extLst>
                    <a:ext uri="{FF2B5EF4-FFF2-40B4-BE49-F238E27FC236}">
                      <a16:creationId xmlns:a16="http://schemas.microsoft.com/office/drawing/2014/main" id="{52741994-9E4D-492A-9EAF-70D72D49D2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41401" y="4011600"/>
                  <a:ext cx="78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53" name="Håndskrift 152">
                  <a:extLst>
                    <a:ext uri="{FF2B5EF4-FFF2-40B4-BE49-F238E27FC236}">
                      <a16:creationId xmlns:a16="http://schemas.microsoft.com/office/drawing/2014/main" id="{7DB2D423-E03A-0AB6-0AB5-3D6D0FD9FABF}"/>
                    </a:ext>
                  </a:extLst>
                </p14:cNvPr>
                <p14:cNvContentPartPr/>
                <p14:nvPr/>
              </p14:nvContentPartPr>
              <p14:xfrm>
                <a:off x="3089201" y="4202400"/>
                <a:ext cx="48240" cy="31680"/>
              </p14:xfrm>
            </p:contentPart>
          </mc:Choice>
          <mc:Fallback>
            <p:pic>
              <p:nvPicPr>
                <p:cNvPr id="153" name="Håndskrift 152">
                  <a:extLst>
                    <a:ext uri="{FF2B5EF4-FFF2-40B4-BE49-F238E27FC236}">
                      <a16:creationId xmlns:a16="http://schemas.microsoft.com/office/drawing/2014/main" id="{7DB2D423-E03A-0AB6-0AB5-3D6D0FD9FA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71201" y="4184400"/>
                  <a:ext cx="838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4" name="Håndskrift 153">
                  <a:extLst>
                    <a:ext uri="{FF2B5EF4-FFF2-40B4-BE49-F238E27FC236}">
                      <a16:creationId xmlns:a16="http://schemas.microsoft.com/office/drawing/2014/main" id="{92B79933-5E71-1ECA-8F55-01316055BF5C}"/>
                    </a:ext>
                  </a:extLst>
                </p14:cNvPr>
                <p14:cNvContentPartPr/>
                <p14:nvPr/>
              </p14:nvContentPartPr>
              <p14:xfrm>
                <a:off x="2519681" y="4117080"/>
                <a:ext cx="48600" cy="47160"/>
              </p14:xfrm>
            </p:contentPart>
          </mc:Choice>
          <mc:Fallback>
            <p:pic>
              <p:nvPicPr>
                <p:cNvPr id="154" name="Håndskrift 153">
                  <a:extLst>
                    <a:ext uri="{FF2B5EF4-FFF2-40B4-BE49-F238E27FC236}">
                      <a16:creationId xmlns:a16="http://schemas.microsoft.com/office/drawing/2014/main" id="{92B79933-5E71-1ECA-8F55-01316055BF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01681" y="4099440"/>
                  <a:ext cx="84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55" name="Håndskrift 154">
                  <a:extLst>
                    <a:ext uri="{FF2B5EF4-FFF2-40B4-BE49-F238E27FC236}">
                      <a16:creationId xmlns:a16="http://schemas.microsoft.com/office/drawing/2014/main" id="{CFA6CEF2-B480-282E-E5D9-361321CEBC57}"/>
                    </a:ext>
                  </a:extLst>
                </p14:cNvPr>
                <p14:cNvContentPartPr/>
                <p14:nvPr/>
              </p14:nvContentPartPr>
              <p14:xfrm>
                <a:off x="2439041" y="4217520"/>
                <a:ext cx="35280" cy="360"/>
              </p14:xfrm>
            </p:contentPart>
          </mc:Choice>
          <mc:Fallback>
            <p:pic>
              <p:nvPicPr>
                <p:cNvPr id="155" name="Håndskrift 154">
                  <a:extLst>
                    <a:ext uri="{FF2B5EF4-FFF2-40B4-BE49-F238E27FC236}">
                      <a16:creationId xmlns:a16="http://schemas.microsoft.com/office/drawing/2014/main" id="{CFA6CEF2-B480-282E-E5D9-361321CEBC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21401" y="4199880"/>
                  <a:ext cx="70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6" name="Håndskrift 155">
                  <a:extLst>
                    <a:ext uri="{FF2B5EF4-FFF2-40B4-BE49-F238E27FC236}">
                      <a16:creationId xmlns:a16="http://schemas.microsoft.com/office/drawing/2014/main" id="{B78471CC-4130-BC55-802E-A00F8DA5913D}"/>
                    </a:ext>
                  </a:extLst>
                </p14:cNvPr>
                <p14:cNvContentPartPr/>
                <p14:nvPr/>
              </p14:nvContentPartPr>
              <p14:xfrm>
                <a:off x="2616161" y="4182960"/>
                <a:ext cx="59040" cy="360"/>
              </p14:xfrm>
            </p:contentPart>
          </mc:Choice>
          <mc:Fallback>
            <p:pic>
              <p:nvPicPr>
                <p:cNvPr id="156" name="Håndskrift 155">
                  <a:extLst>
                    <a:ext uri="{FF2B5EF4-FFF2-40B4-BE49-F238E27FC236}">
                      <a16:creationId xmlns:a16="http://schemas.microsoft.com/office/drawing/2014/main" id="{B78471CC-4130-BC55-802E-A00F8DA591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98521" y="4164960"/>
                  <a:ext cx="946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57" name="Håndskrift 156">
                <a:extLst>
                  <a:ext uri="{FF2B5EF4-FFF2-40B4-BE49-F238E27FC236}">
                    <a16:creationId xmlns:a16="http://schemas.microsoft.com/office/drawing/2014/main" id="{8D45EE11-048F-FA9D-BAD6-9EDFB255B2C6}"/>
                  </a:ext>
                </a:extLst>
              </p14:cNvPr>
              <p14:cNvContentPartPr/>
              <p14:nvPr/>
            </p14:nvContentPartPr>
            <p14:xfrm rot="5059675">
              <a:off x="4935889" y="4887023"/>
              <a:ext cx="360" cy="360"/>
            </p14:xfrm>
          </p:contentPart>
        </mc:Choice>
        <mc:Fallback>
          <p:pic>
            <p:nvPicPr>
              <p:cNvPr id="157" name="Håndskrift 156">
                <a:extLst>
                  <a:ext uri="{FF2B5EF4-FFF2-40B4-BE49-F238E27FC236}">
                    <a16:creationId xmlns:a16="http://schemas.microsoft.com/office/drawing/2014/main" id="{8D45EE11-048F-FA9D-BAD6-9EDFB255B2C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rot="5059675">
                <a:off x="4917889" y="48693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58" name="Håndskrift 157">
                <a:extLst>
                  <a:ext uri="{FF2B5EF4-FFF2-40B4-BE49-F238E27FC236}">
                    <a16:creationId xmlns:a16="http://schemas.microsoft.com/office/drawing/2014/main" id="{751228BE-2AE6-6F86-C66C-983DED1F0A1C}"/>
                  </a:ext>
                </a:extLst>
              </p14:cNvPr>
              <p14:cNvContentPartPr/>
              <p14:nvPr/>
            </p14:nvContentPartPr>
            <p14:xfrm rot="5059675">
              <a:off x="5353914" y="4589660"/>
              <a:ext cx="15840" cy="7920"/>
            </p14:xfrm>
          </p:contentPart>
        </mc:Choice>
        <mc:Fallback>
          <p:pic>
            <p:nvPicPr>
              <p:cNvPr id="158" name="Håndskrift 157">
                <a:extLst>
                  <a:ext uri="{FF2B5EF4-FFF2-40B4-BE49-F238E27FC236}">
                    <a16:creationId xmlns:a16="http://schemas.microsoft.com/office/drawing/2014/main" id="{751228BE-2AE6-6F86-C66C-983DED1F0A1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 rot="5059675">
                <a:off x="5336274" y="4572020"/>
                <a:ext cx="51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59" name="Håndskrift 158">
                <a:extLst>
                  <a:ext uri="{FF2B5EF4-FFF2-40B4-BE49-F238E27FC236}">
                    <a16:creationId xmlns:a16="http://schemas.microsoft.com/office/drawing/2014/main" id="{3DAEAC47-B943-3EB5-0AF9-265798B411AC}"/>
                  </a:ext>
                </a:extLst>
              </p14:cNvPr>
              <p14:cNvContentPartPr/>
              <p14:nvPr/>
            </p14:nvContentPartPr>
            <p14:xfrm rot="5059675">
              <a:off x="5310289" y="4762463"/>
              <a:ext cx="21240" cy="66240"/>
            </p14:xfrm>
          </p:contentPart>
        </mc:Choice>
        <mc:Fallback>
          <p:pic>
            <p:nvPicPr>
              <p:cNvPr id="159" name="Håndskrift 158">
                <a:extLst>
                  <a:ext uri="{FF2B5EF4-FFF2-40B4-BE49-F238E27FC236}">
                    <a16:creationId xmlns:a16="http://schemas.microsoft.com/office/drawing/2014/main" id="{3DAEAC47-B943-3EB5-0AF9-265798B411A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 rot="5059675">
                <a:off x="5292289" y="4744463"/>
                <a:ext cx="568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60" name="Håndskrift 159">
                <a:extLst>
                  <a:ext uri="{FF2B5EF4-FFF2-40B4-BE49-F238E27FC236}">
                    <a16:creationId xmlns:a16="http://schemas.microsoft.com/office/drawing/2014/main" id="{5225F86E-DC9C-45BF-9857-23E8E0FA2AF5}"/>
                  </a:ext>
                </a:extLst>
              </p14:cNvPr>
              <p14:cNvContentPartPr/>
              <p14:nvPr/>
            </p14:nvContentPartPr>
            <p14:xfrm rot="5059675">
              <a:off x="4951009" y="4954343"/>
              <a:ext cx="27000" cy="5040"/>
            </p14:xfrm>
          </p:contentPart>
        </mc:Choice>
        <mc:Fallback>
          <p:pic>
            <p:nvPicPr>
              <p:cNvPr id="160" name="Håndskrift 159">
                <a:extLst>
                  <a:ext uri="{FF2B5EF4-FFF2-40B4-BE49-F238E27FC236}">
                    <a16:creationId xmlns:a16="http://schemas.microsoft.com/office/drawing/2014/main" id="{5225F86E-DC9C-45BF-9857-23E8E0FA2AF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 rot="5059675">
                <a:off x="4933009" y="4936703"/>
                <a:ext cx="62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63" name="Håndskrift 162">
                <a:extLst>
                  <a:ext uri="{FF2B5EF4-FFF2-40B4-BE49-F238E27FC236}">
                    <a16:creationId xmlns:a16="http://schemas.microsoft.com/office/drawing/2014/main" id="{8352E5E2-721C-0DDE-5590-2DC0CA66AFC4}"/>
                  </a:ext>
                </a:extLst>
              </p14:cNvPr>
              <p14:cNvContentPartPr/>
              <p14:nvPr/>
            </p14:nvContentPartPr>
            <p14:xfrm rot="5059675">
              <a:off x="4567239" y="5179920"/>
              <a:ext cx="88762" cy="42320"/>
            </p14:xfrm>
          </p:contentPart>
        </mc:Choice>
        <mc:Fallback>
          <p:pic>
            <p:nvPicPr>
              <p:cNvPr id="163" name="Håndskrift 162">
                <a:extLst>
                  <a:ext uri="{FF2B5EF4-FFF2-40B4-BE49-F238E27FC236}">
                    <a16:creationId xmlns:a16="http://schemas.microsoft.com/office/drawing/2014/main" id="{8352E5E2-721C-0DDE-5590-2DC0CA66AFC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 rot="5059675">
                <a:off x="4536693" y="5149077"/>
                <a:ext cx="150213" cy="103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64" name="Håndskrift 163">
                <a:extLst>
                  <a:ext uri="{FF2B5EF4-FFF2-40B4-BE49-F238E27FC236}">
                    <a16:creationId xmlns:a16="http://schemas.microsoft.com/office/drawing/2014/main" id="{E44036D5-7FE9-4946-C54D-C488BFE98392}"/>
                  </a:ext>
                </a:extLst>
              </p14:cNvPr>
              <p14:cNvContentPartPr/>
              <p14:nvPr/>
            </p14:nvContentPartPr>
            <p14:xfrm rot="5059675">
              <a:off x="4464250" y="5114930"/>
              <a:ext cx="115318" cy="77970"/>
            </p14:xfrm>
          </p:contentPart>
        </mc:Choice>
        <mc:Fallback>
          <p:pic>
            <p:nvPicPr>
              <p:cNvPr id="164" name="Håndskrift 163">
                <a:extLst>
                  <a:ext uri="{FF2B5EF4-FFF2-40B4-BE49-F238E27FC236}">
                    <a16:creationId xmlns:a16="http://schemas.microsoft.com/office/drawing/2014/main" id="{E44036D5-7FE9-4946-C54D-C488BFE9839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 rot="5059675">
                <a:off x="4433355" y="5084029"/>
                <a:ext cx="176390" cy="139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66" name="Håndskrift 165">
                <a:extLst>
                  <a:ext uri="{FF2B5EF4-FFF2-40B4-BE49-F238E27FC236}">
                    <a16:creationId xmlns:a16="http://schemas.microsoft.com/office/drawing/2014/main" id="{4ECBF414-3A07-3D29-0DD6-7C0D2CDD0F90}"/>
                  </a:ext>
                </a:extLst>
              </p14:cNvPr>
              <p14:cNvContentPartPr/>
              <p14:nvPr/>
            </p14:nvContentPartPr>
            <p14:xfrm rot="5059675">
              <a:off x="5023398" y="5102770"/>
              <a:ext cx="27405" cy="7882"/>
            </p14:xfrm>
          </p:contentPart>
        </mc:Choice>
        <mc:Fallback>
          <p:pic>
            <p:nvPicPr>
              <p:cNvPr id="166" name="Håndskrift 165">
                <a:extLst>
                  <a:ext uri="{FF2B5EF4-FFF2-40B4-BE49-F238E27FC236}">
                    <a16:creationId xmlns:a16="http://schemas.microsoft.com/office/drawing/2014/main" id="{4ECBF414-3A07-3D29-0DD6-7C0D2CDD0F9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 rot="5059675">
                <a:off x="4993146" y="5073641"/>
                <a:ext cx="87910" cy="66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67" name="Håndskrift 166">
                <a:extLst>
                  <a:ext uri="{FF2B5EF4-FFF2-40B4-BE49-F238E27FC236}">
                    <a16:creationId xmlns:a16="http://schemas.microsoft.com/office/drawing/2014/main" id="{06F1819F-E5F1-AD3D-5818-547F914F5C5B}"/>
                  </a:ext>
                </a:extLst>
              </p14:cNvPr>
              <p14:cNvContentPartPr/>
              <p14:nvPr/>
            </p14:nvContentPartPr>
            <p14:xfrm rot="5059675">
              <a:off x="5668731" y="4773489"/>
              <a:ext cx="25828" cy="10913"/>
            </p14:xfrm>
          </p:contentPart>
        </mc:Choice>
        <mc:Fallback>
          <p:pic>
            <p:nvPicPr>
              <p:cNvPr id="167" name="Håndskrift 166">
                <a:extLst>
                  <a:ext uri="{FF2B5EF4-FFF2-40B4-BE49-F238E27FC236}">
                    <a16:creationId xmlns:a16="http://schemas.microsoft.com/office/drawing/2014/main" id="{06F1819F-E5F1-AD3D-5818-547F914F5C5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 rot="5059675">
                <a:off x="5637881" y="4743214"/>
                <a:ext cx="87170" cy="70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68" name="Håndskrift 167">
                <a:extLst>
                  <a:ext uri="{FF2B5EF4-FFF2-40B4-BE49-F238E27FC236}">
                    <a16:creationId xmlns:a16="http://schemas.microsoft.com/office/drawing/2014/main" id="{6F6CBC14-C5AC-B91A-5009-0FCAA6456608}"/>
                  </a:ext>
                </a:extLst>
              </p14:cNvPr>
              <p14:cNvContentPartPr/>
              <p14:nvPr/>
            </p14:nvContentPartPr>
            <p14:xfrm rot="5059675">
              <a:off x="5056138" y="5027347"/>
              <a:ext cx="12126" cy="9216"/>
            </p14:xfrm>
          </p:contentPart>
        </mc:Choice>
        <mc:Fallback>
          <p:pic>
            <p:nvPicPr>
              <p:cNvPr id="168" name="Håndskrift 167">
                <a:extLst>
                  <a:ext uri="{FF2B5EF4-FFF2-40B4-BE49-F238E27FC236}">
                    <a16:creationId xmlns:a16="http://schemas.microsoft.com/office/drawing/2014/main" id="{6F6CBC14-C5AC-B91A-5009-0FCAA645660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 rot="5059675">
                <a:off x="5025466" y="4996863"/>
                <a:ext cx="73113" cy="69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69" name="Håndskrift 168">
                <a:extLst>
                  <a:ext uri="{FF2B5EF4-FFF2-40B4-BE49-F238E27FC236}">
                    <a16:creationId xmlns:a16="http://schemas.microsoft.com/office/drawing/2014/main" id="{462B4D77-B374-919F-4D27-8BBC327EC481}"/>
                  </a:ext>
                </a:extLst>
              </p14:cNvPr>
              <p14:cNvContentPartPr/>
              <p14:nvPr/>
            </p14:nvContentPartPr>
            <p14:xfrm rot="5059675">
              <a:off x="5205651" y="4961018"/>
              <a:ext cx="42320" cy="15885"/>
            </p14:xfrm>
          </p:contentPart>
        </mc:Choice>
        <mc:Fallback>
          <p:pic>
            <p:nvPicPr>
              <p:cNvPr id="169" name="Håndskrift 168">
                <a:extLst>
                  <a:ext uri="{FF2B5EF4-FFF2-40B4-BE49-F238E27FC236}">
                    <a16:creationId xmlns:a16="http://schemas.microsoft.com/office/drawing/2014/main" id="{462B4D77-B374-919F-4D27-8BBC327EC48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 rot="5059675">
                <a:off x="5175166" y="4931013"/>
                <a:ext cx="103648" cy="75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70" name="Håndskrift 169">
                <a:extLst>
                  <a:ext uri="{FF2B5EF4-FFF2-40B4-BE49-F238E27FC236}">
                    <a16:creationId xmlns:a16="http://schemas.microsoft.com/office/drawing/2014/main" id="{4622B484-8E72-56BD-7536-B6672380F961}"/>
                  </a:ext>
                </a:extLst>
              </p14:cNvPr>
              <p14:cNvContentPartPr/>
              <p14:nvPr/>
            </p14:nvContentPartPr>
            <p14:xfrm rot="5059675">
              <a:off x="5363047" y="5005035"/>
              <a:ext cx="22554" cy="18310"/>
            </p14:xfrm>
          </p:contentPart>
        </mc:Choice>
        <mc:Fallback>
          <p:pic>
            <p:nvPicPr>
              <p:cNvPr id="170" name="Håndskrift 169">
                <a:extLst>
                  <a:ext uri="{FF2B5EF4-FFF2-40B4-BE49-F238E27FC236}">
                    <a16:creationId xmlns:a16="http://schemas.microsoft.com/office/drawing/2014/main" id="{4622B484-8E72-56BD-7536-B6672380F96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 rot="5059675">
                <a:off x="5332617" y="4974753"/>
                <a:ext cx="83772" cy="78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71" name="Håndskrift 170">
                <a:extLst>
                  <a:ext uri="{FF2B5EF4-FFF2-40B4-BE49-F238E27FC236}">
                    <a16:creationId xmlns:a16="http://schemas.microsoft.com/office/drawing/2014/main" id="{BB6B3B96-61A6-602B-745B-1A4CA432D9E0}"/>
                  </a:ext>
                </a:extLst>
              </p14:cNvPr>
              <p14:cNvContentPartPr/>
              <p14:nvPr/>
            </p14:nvContentPartPr>
            <p14:xfrm rot="5059675">
              <a:off x="5348132" y="5014129"/>
              <a:ext cx="27405" cy="30800"/>
            </p14:xfrm>
          </p:contentPart>
        </mc:Choice>
        <mc:Fallback>
          <p:pic>
            <p:nvPicPr>
              <p:cNvPr id="171" name="Håndskrift 170">
                <a:extLst>
                  <a:ext uri="{FF2B5EF4-FFF2-40B4-BE49-F238E27FC236}">
                    <a16:creationId xmlns:a16="http://schemas.microsoft.com/office/drawing/2014/main" id="{BB6B3B96-61A6-602B-745B-1A4CA432D9E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 rot="5059675">
                <a:off x="5317880" y="4983329"/>
                <a:ext cx="87910" cy="9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72" name="Håndskrift 171">
                <a:extLst>
                  <a:ext uri="{FF2B5EF4-FFF2-40B4-BE49-F238E27FC236}">
                    <a16:creationId xmlns:a16="http://schemas.microsoft.com/office/drawing/2014/main" id="{9A16E489-B9B3-DF6E-C433-91DA321E7293}"/>
                  </a:ext>
                </a:extLst>
              </p14:cNvPr>
              <p14:cNvContentPartPr/>
              <p14:nvPr/>
            </p14:nvContentPartPr>
            <p14:xfrm rot="5059675">
              <a:off x="4798582" y="4981511"/>
              <a:ext cx="25828" cy="27405"/>
            </p14:xfrm>
          </p:contentPart>
        </mc:Choice>
        <mc:Fallback>
          <p:pic>
            <p:nvPicPr>
              <p:cNvPr id="172" name="Håndskrift 171">
                <a:extLst>
                  <a:ext uri="{FF2B5EF4-FFF2-40B4-BE49-F238E27FC236}">
                    <a16:creationId xmlns:a16="http://schemas.microsoft.com/office/drawing/2014/main" id="{9A16E489-B9B3-DF6E-C433-91DA321E729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 rot="5059675">
                <a:off x="4767732" y="4951259"/>
                <a:ext cx="87170" cy="87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73" name="Håndskrift 172">
                <a:extLst>
                  <a:ext uri="{FF2B5EF4-FFF2-40B4-BE49-F238E27FC236}">
                    <a16:creationId xmlns:a16="http://schemas.microsoft.com/office/drawing/2014/main" id="{A90D298E-7AC9-AA2D-79C4-D914BDBD4C97}"/>
                  </a:ext>
                </a:extLst>
              </p14:cNvPr>
              <p14:cNvContentPartPr/>
              <p14:nvPr/>
            </p14:nvContentPartPr>
            <p14:xfrm rot="5059675">
              <a:off x="5125014" y="4925489"/>
              <a:ext cx="21706" cy="21342"/>
            </p14:xfrm>
          </p:contentPart>
        </mc:Choice>
        <mc:Fallback>
          <p:pic>
            <p:nvPicPr>
              <p:cNvPr id="173" name="Håndskrift 172">
                <a:extLst>
                  <a:ext uri="{FF2B5EF4-FFF2-40B4-BE49-F238E27FC236}">
                    <a16:creationId xmlns:a16="http://schemas.microsoft.com/office/drawing/2014/main" id="{A90D298E-7AC9-AA2D-79C4-D914BDBD4C9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 rot="5059675">
                <a:off x="5094412" y="4895254"/>
                <a:ext cx="82198" cy="81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74" name="Håndskrift 173">
                <a:extLst>
                  <a:ext uri="{FF2B5EF4-FFF2-40B4-BE49-F238E27FC236}">
                    <a16:creationId xmlns:a16="http://schemas.microsoft.com/office/drawing/2014/main" id="{6A92C846-F292-7402-74D1-AF71AC1FA946}"/>
                  </a:ext>
                </a:extLst>
              </p14:cNvPr>
              <p14:cNvContentPartPr/>
              <p14:nvPr/>
            </p14:nvContentPartPr>
            <p14:xfrm rot="5059675">
              <a:off x="4976713" y="4962473"/>
              <a:ext cx="77970" cy="28254"/>
            </p14:xfrm>
          </p:contentPart>
        </mc:Choice>
        <mc:Fallback>
          <p:pic>
            <p:nvPicPr>
              <p:cNvPr id="174" name="Håndskrift 173">
                <a:extLst>
                  <a:ext uri="{FF2B5EF4-FFF2-40B4-BE49-F238E27FC236}">
                    <a16:creationId xmlns:a16="http://schemas.microsoft.com/office/drawing/2014/main" id="{6A92C846-F292-7402-74D1-AF71AC1FA94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 rot="5059675">
                <a:off x="4945812" y="4932073"/>
                <a:ext cx="139412" cy="89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5" name="Håndskrift 174">
                <a:extLst>
                  <a:ext uri="{FF2B5EF4-FFF2-40B4-BE49-F238E27FC236}">
                    <a16:creationId xmlns:a16="http://schemas.microsoft.com/office/drawing/2014/main" id="{F1CCBF06-FC41-FE8D-3676-6FAD2F9C95C0}"/>
                  </a:ext>
                </a:extLst>
              </p14:cNvPr>
              <p14:cNvContentPartPr/>
              <p14:nvPr/>
            </p14:nvContentPartPr>
            <p14:xfrm rot="5059675">
              <a:off x="5088514" y="5051963"/>
              <a:ext cx="18310" cy="5093"/>
            </p14:xfrm>
          </p:contentPart>
        </mc:Choice>
        <mc:Fallback>
          <p:pic>
            <p:nvPicPr>
              <p:cNvPr id="175" name="Håndskrift 174">
                <a:extLst>
                  <a:ext uri="{FF2B5EF4-FFF2-40B4-BE49-F238E27FC236}">
                    <a16:creationId xmlns:a16="http://schemas.microsoft.com/office/drawing/2014/main" id="{F1CCBF06-FC41-FE8D-3676-6FAD2F9C95C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 rot="5059675">
                <a:off x="5058232" y="5023103"/>
                <a:ext cx="78170" cy="62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6" name="Håndskrift 175">
                <a:extLst>
                  <a:ext uri="{FF2B5EF4-FFF2-40B4-BE49-F238E27FC236}">
                    <a16:creationId xmlns:a16="http://schemas.microsoft.com/office/drawing/2014/main" id="{DE281424-EAC7-6A25-3494-9C4FC7C76E39}"/>
                  </a:ext>
                </a:extLst>
              </p14:cNvPr>
              <p14:cNvContentPartPr/>
              <p14:nvPr/>
            </p14:nvContentPartPr>
            <p14:xfrm rot="5059675">
              <a:off x="5087025" y="4766194"/>
              <a:ext cx="31649" cy="43290"/>
            </p14:xfrm>
          </p:contentPart>
        </mc:Choice>
        <mc:Fallback>
          <p:pic>
            <p:nvPicPr>
              <p:cNvPr id="176" name="Håndskrift 175">
                <a:extLst>
                  <a:ext uri="{FF2B5EF4-FFF2-40B4-BE49-F238E27FC236}">
                    <a16:creationId xmlns:a16="http://schemas.microsoft.com/office/drawing/2014/main" id="{DE281424-EAC7-6A25-3494-9C4FC7C76E3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 rot="5059675">
                <a:off x="5056455" y="4735426"/>
                <a:ext cx="93149" cy="104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77" name="Håndskrift 176">
                <a:extLst>
                  <a:ext uri="{FF2B5EF4-FFF2-40B4-BE49-F238E27FC236}">
                    <a16:creationId xmlns:a16="http://schemas.microsoft.com/office/drawing/2014/main" id="{81640CFD-47B0-99CE-BD86-B069AD02E1D5}"/>
                  </a:ext>
                </a:extLst>
              </p14:cNvPr>
              <p14:cNvContentPartPr/>
              <p14:nvPr/>
            </p14:nvContentPartPr>
            <p14:xfrm rot="5059675">
              <a:off x="5235118" y="5030500"/>
              <a:ext cx="33225" cy="22433"/>
            </p14:xfrm>
          </p:contentPart>
        </mc:Choice>
        <mc:Fallback>
          <p:pic>
            <p:nvPicPr>
              <p:cNvPr id="177" name="Håndskrift 176">
                <a:extLst>
                  <a:ext uri="{FF2B5EF4-FFF2-40B4-BE49-F238E27FC236}">
                    <a16:creationId xmlns:a16="http://schemas.microsoft.com/office/drawing/2014/main" id="{81640CFD-47B0-99CE-BD86-B069AD02E1D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 rot="5059675">
                <a:off x="5204394" y="4999877"/>
                <a:ext cx="93959" cy="83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78" name="Håndskrift 177">
                <a:extLst>
                  <a:ext uri="{FF2B5EF4-FFF2-40B4-BE49-F238E27FC236}">
                    <a16:creationId xmlns:a16="http://schemas.microsoft.com/office/drawing/2014/main" id="{FAA3D4B8-6260-5D7C-EE05-BCECE927C9C5}"/>
                  </a:ext>
                </a:extLst>
              </p14:cNvPr>
              <p14:cNvContentPartPr/>
              <p14:nvPr/>
            </p14:nvContentPartPr>
            <p14:xfrm rot="5059675">
              <a:off x="5056259" y="4928884"/>
              <a:ext cx="5942" cy="12247"/>
            </p14:xfrm>
          </p:contentPart>
        </mc:Choice>
        <mc:Fallback>
          <p:pic>
            <p:nvPicPr>
              <p:cNvPr id="178" name="Håndskrift 177">
                <a:extLst>
                  <a:ext uri="{FF2B5EF4-FFF2-40B4-BE49-F238E27FC236}">
                    <a16:creationId xmlns:a16="http://schemas.microsoft.com/office/drawing/2014/main" id="{FAA3D4B8-6260-5D7C-EE05-BCECE927C9C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 rot="5059675">
                <a:off x="5026199" y="4898791"/>
                <a:ext cx="65712" cy="71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79" name="Håndskrift 178">
                <a:extLst>
                  <a:ext uri="{FF2B5EF4-FFF2-40B4-BE49-F238E27FC236}">
                    <a16:creationId xmlns:a16="http://schemas.microsoft.com/office/drawing/2014/main" id="{5EC5DCCF-B1AD-A11D-3C5B-F25B9B4C673E}"/>
                  </a:ext>
                </a:extLst>
              </p14:cNvPr>
              <p14:cNvContentPartPr/>
              <p14:nvPr/>
            </p14:nvContentPartPr>
            <p14:xfrm rot="5059675">
              <a:off x="5065489" y="5006903"/>
              <a:ext cx="70560" cy="45720"/>
            </p14:xfrm>
          </p:contentPart>
        </mc:Choice>
        <mc:Fallback>
          <p:pic>
            <p:nvPicPr>
              <p:cNvPr id="179" name="Håndskrift 178">
                <a:extLst>
                  <a:ext uri="{FF2B5EF4-FFF2-40B4-BE49-F238E27FC236}">
                    <a16:creationId xmlns:a16="http://schemas.microsoft.com/office/drawing/2014/main" id="{5EC5DCCF-B1AD-A11D-3C5B-F25B9B4C673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 rot="5059675">
                <a:off x="5047849" y="4988903"/>
                <a:ext cx="106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80" name="Håndskrift 179">
                <a:extLst>
                  <a:ext uri="{FF2B5EF4-FFF2-40B4-BE49-F238E27FC236}">
                    <a16:creationId xmlns:a16="http://schemas.microsoft.com/office/drawing/2014/main" id="{F9AEA3E6-79EA-F820-8EF8-A240C47BCD88}"/>
                  </a:ext>
                </a:extLst>
              </p14:cNvPr>
              <p14:cNvContentPartPr/>
              <p14:nvPr/>
            </p14:nvContentPartPr>
            <p14:xfrm rot="5059675">
              <a:off x="5372569" y="4925903"/>
              <a:ext cx="360" cy="360"/>
            </p14:xfrm>
          </p:contentPart>
        </mc:Choice>
        <mc:Fallback>
          <p:pic>
            <p:nvPicPr>
              <p:cNvPr id="180" name="Håndskrift 179">
                <a:extLst>
                  <a:ext uri="{FF2B5EF4-FFF2-40B4-BE49-F238E27FC236}">
                    <a16:creationId xmlns:a16="http://schemas.microsoft.com/office/drawing/2014/main" id="{F9AEA3E6-79EA-F820-8EF8-A240C47BCD8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 rot="5059675">
                <a:off x="5354929" y="49079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81" name="Håndskrift 180">
                <a:extLst>
                  <a:ext uri="{FF2B5EF4-FFF2-40B4-BE49-F238E27FC236}">
                    <a16:creationId xmlns:a16="http://schemas.microsoft.com/office/drawing/2014/main" id="{E03E931E-0F26-4068-20D1-952270ED8796}"/>
                  </a:ext>
                </a:extLst>
              </p14:cNvPr>
              <p14:cNvContentPartPr/>
              <p14:nvPr/>
            </p14:nvContentPartPr>
            <p14:xfrm rot="5059675">
              <a:off x="5322169" y="4975223"/>
              <a:ext cx="360" cy="360"/>
            </p14:xfrm>
          </p:contentPart>
        </mc:Choice>
        <mc:Fallback>
          <p:pic>
            <p:nvPicPr>
              <p:cNvPr id="181" name="Håndskrift 180">
                <a:extLst>
                  <a:ext uri="{FF2B5EF4-FFF2-40B4-BE49-F238E27FC236}">
                    <a16:creationId xmlns:a16="http://schemas.microsoft.com/office/drawing/2014/main" id="{E03E931E-0F26-4068-20D1-952270ED879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 rot="5059675">
                <a:off x="5304169" y="49572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82" name="Håndskrift 181">
                <a:extLst>
                  <a:ext uri="{FF2B5EF4-FFF2-40B4-BE49-F238E27FC236}">
                    <a16:creationId xmlns:a16="http://schemas.microsoft.com/office/drawing/2014/main" id="{4249CDF8-0AAE-A6E3-2E81-C402C5777679}"/>
                  </a:ext>
                </a:extLst>
              </p14:cNvPr>
              <p14:cNvContentPartPr/>
              <p14:nvPr/>
            </p14:nvContentPartPr>
            <p14:xfrm rot="5059675">
              <a:off x="5246569" y="4881983"/>
              <a:ext cx="50760" cy="360"/>
            </p14:xfrm>
          </p:contentPart>
        </mc:Choice>
        <mc:Fallback>
          <p:pic>
            <p:nvPicPr>
              <p:cNvPr id="182" name="Håndskrift 181">
                <a:extLst>
                  <a:ext uri="{FF2B5EF4-FFF2-40B4-BE49-F238E27FC236}">
                    <a16:creationId xmlns:a16="http://schemas.microsoft.com/office/drawing/2014/main" id="{4249CDF8-0AAE-A6E3-2E81-C402C577767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 rot="5059675">
                <a:off x="5228569" y="4863983"/>
                <a:ext cx="86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83" name="Håndskrift 182">
                <a:extLst>
                  <a:ext uri="{FF2B5EF4-FFF2-40B4-BE49-F238E27FC236}">
                    <a16:creationId xmlns:a16="http://schemas.microsoft.com/office/drawing/2014/main" id="{4014A19E-A359-D4B5-9C12-F4053BB95B5F}"/>
                  </a:ext>
                </a:extLst>
              </p14:cNvPr>
              <p14:cNvContentPartPr/>
              <p14:nvPr/>
            </p14:nvContentPartPr>
            <p14:xfrm rot="5059675">
              <a:off x="4774249" y="4906103"/>
              <a:ext cx="360" cy="360"/>
            </p14:xfrm>
          </p:contentPart>
        </mc:Choice>
        <mc:Fallback>
          <p:pic>
            <p:nvPicPr>
              <p:cNvPr id="183" name="Håndskrift 182">
                <a:extLst>
                  <a:ext uri="{FF2B5EF4-FFF2-40B4-BE49-F238E27FC236}">
                    <a16:creationId xmlns:a16="http://schemas.microsoft.com/office/drawing/2014/main" id="{4014A19E-A359-D4B5-9C12-F4053BB95B5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 rot="5059675">
                <a:off x="4756609" y="48884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84" name="Håndskrift 183">
                <a:extLst>
                  <a:ext uri="{FF2B5EF4-FFF2-40B4-BE49-F238E27FC236}">
                    <a16:creationId xmlns:a16="http://schemas.microsoft.com/office/drawing/2014/main" id="{42CB05C3-B180-5EA1-8EE9-E6FF12501485}"/>
                  </a:ext>
                </a:extLst>
              </p14:cNvPr>
              <p14:cNvContentPartPr/>
              <p14:nvPr/>
            </p14:nvContentPartPr>
            <p14:xfrm rot="5059675">
              <a:off x="4906009" y="4908983"/>
              <a:ext cx="2880" cy="21960"/>
            </p14:xfrm>
          </p:contentPart>
        </mc:Choice>
        <mc:Fallback>
          <p:pic>
            <p:nvPicPr>
              <p:cNvPr id="184" name="Håndskrift 183">
                <a:extLst>
                  <a:ext uri="{FF2B5EF4-FFF2-40B4-BE49-F238E27FC236}">
                    <a16:creationId xmlns:a16="http://schemas.microsoft.com/office/drawing/2014/main" id="{42CB05C3-B180-5EA1-8EE9-E6FF125014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5059675">
                <a:off x="4888369" y="4890983"/>
                <a:ext cx="38520" cy="5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uppe 184">
            <a:extLst>
              <a:ext uri="{FF2B5EF4-FFF2-40B4-BE49-F238E27FC236}">
                <a16:creationId xmlns:a16="http://schemas.microsoft.com/office/drawing/2014/main" id="{1EB33E15-F1FF-3E8D-C465-F2ACA828DD04}"/>
              </a:ext>
            </a:extLst>
          </p:cNvPr>
          <p:cNvGrpSpPr/>
          <p:nvPr/>
        </p:nvGrpSpPr>
        <p:grpSpPr>
          <a:xfrm rot="5059675">
            <a:off x="5136769" y="4788383"/>
            <a:ext cx="193320" cy="48240"/>
            <a:chOff x="2962481" y="3966600"/>
            <a:chExt cx="193320" cy="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6" name="Håndskrift 185">
                  <a:extLst>
                    <a:ext uri="{FF2B5EF4-FFF2-40B4-BE49-F238E27FC236}">
                      <a16:creationId xmlns:a16="http://schemas.microsoft.com/office/drawing/2014/main" id="{9D6CDEF8-F1D4-435D-9907-42947DC16D21}"/>
                    </a:ext>
                  </a:extLst>
                </p14:cNvPr>
                <p14:cNvContentPartPr/>
                <p14:nvPr/>
              </p14:nvContentPartPr>
              <p14:xfrm>
                <a:off x="3155441" y="3966600"/>
                <a:ext cx="360" cy="360"/>
              </p14:xfrm>
            </p:contentPart>
          </mc:Choice>
          <mc:Fallback>
            <p:pic>
              <p:nvPicPr>
                <p:cNvPr id="186" name="Håndskrift 185">
                  <a:extLst>
                    <a:ext uri="{FF2B5EF4-FFF2-40B4-BE49-F238E27FC236}">
                      <a16:creationId xmlns:a16="http://schemas.microsoft.com/office/drawing/2014/main" id="{9D6CDEF8-F1D4-435D-9907-42947DC16D2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37801" y="39489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7" name="Håndskrift 186">
                  <a:extLst>
                    <a:ext uri="{FF2B5EF4-FFF2-40B4-BE49-F238E27FC236}">
                      <a16:creationId xmlns:a16="http://schemas.microsoft.com/office/drawing/2014/main" id="{331620E1-993A-F22A-8275-74FA183E0C9B}"/>
                    </a:ext>
                  </a:extLst>
                </p14:cNvPr>
                <p14:cNvContentPartPr/>
                <p14:nvPr/>
              </p14:nvContentPartPr>
              <p14:xfrm>
                <a:off x="3084161" y="3994320"/>
                <a:ext cx="360" cy="360"/>
              </p14:xfrm>
            </p:contentPart>
          </mc:Choice>
          <mc:Fallback>
            <p:pic>
              <p:nvPicPr>
                <p:cNvPr id="187" name="Håndskrift 186">
                  <a:extLst>
                    <a:ext uri="{FF2B5EF4-FFF2-40B4-BE49-F238E27FC236}">
                      <a16:creationId xmlns:a16="http://schemas.microsoft.com/office/drawing/2014/main" id="{331620E1-993A-F22A-8275-74FA183E0C9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066161" y="3976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8" name="Håndskrift 187">
                  <a:extLst>
                    <a:ext uri="{FF2B5EF4-FFF2-40B4-BE49-F238E27FC236}">
                      <a16:creationId xmlns:a16="http://schemas.microsoft.com/office/drawing/2014/main" id="{59386EF6-B2C2-9638-2D73-7972E66B7FC6}"/>
                    </a:ext>
                  </a:extLst>
                </p14:cNvPr>
                <p14:cNvContentPartPr/>
                <p14:nvPr/>
              </p14:nvContentPartPr>
              <p14:xfrm>
                <a:off x="2962481" y="4014480"/>
                <a:ext cx="69480" cy="360"/>
              </p14:xfrm>
            </p:contentPart>
          </mc:Choice>
          <mc:Fallback>
            <p:pic>
              <p:nvPicPr>
                <p:cNvPr id="188" name="Håndskrift 187">
                  <a:extLst>
                    <a:ext uri="{FF2B5EF4-FFF2-40B4-BE49-F238E27FC236}">
                      <a16:creationId xmlns:a16="http://schemas.microsoft.com/office/drawing/2014/main" id="{59386EF6-B2C2-9638-2D73-7972E66B7FC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44841" y="3996480"/>
                  <a:ext cx="1051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90" name="Håndskrift 189">
                <a:extLst>
                  <a:ext uri="{FF2B5EF4-FFF2-40B4-BE49-F238E27FC236}">
                    <a16:creationId xmlns:a16="http://schemas.microsoft.com/office/drawing/2014/main" id="{0FBB3B1D-BC5F-4F93-9A40-D1F06AECA244}"/>
                  </a:ext>
                </a:extLst>
              </p14:cNvPr>
              <p14:cNvContentPartPr/>
              <p14:nvPr/>
            </p14:nvContentPartPr>
            <p14:xfrm>
              <a:off x="5397473" y="4477629"/>
              <a:ext cx="360" cy="360"/>
            </p14:xfrm>
          </p:contentPart>
        </mc:Choice>
        <mc:Fallback>
          <p:pic>
            <p:nvPicPr>
              <p:cNvPr id="190" name="Håndskrift 189">
                <a:extLst>
                  <a:ext uri="{FF2B5EF4-FFF2-40B4-BE49-F238E27FC236}">
                    <a16:creationId xmlns:a16="http://schemas.microsoft.com/office/drawing/2014/main" id="{0FBB3B1D-BC5F-4F93-9A40-D1F06AECA24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379473" y="44596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1" name="Håndskrift 190">
                <a:extLst>
                  <a:ext uri="{FF2B5EF4-FFF2-40B4-BE49-F238E27FC236}">
                    <a16:creationId xmlns:a16="http://schemas.microsoft.com/office/drawing/2014/main" id="{F80D0BC9-56FF-C4C9-E5F2-9DE28BD534F5}"/>
                  </a:ext>
                </a:extLst>
              </p14:cNvPr>
              <p14:cNvContentPartPr/>
              <p14:nvPr/>
            </p14:nvContentPartPr>
            <p14:xfrm>
              <a:off x="5455073" y="4294749"/>
              <a:ext cx="16200" cy="44280"/>
            </p14:xfrm>
          </p:contentPart>
        </mc:Choice>
        <mc:Fallback>
          <p:pic>
            <p:nvPicPr>
              <p:cNvPr id="191" name="Håndskrift 190">
                <a:extLst>
                  <a:ext uri="{FF2B5EF4-FFF2-40B4-BE49-F238E27FC236}">
                    <a16:creationId xmlns:a16="http://schemas.microsoft.com/office/drawing/2014/main" id="{F80D0BC9-56FF-C4C9-E5F2-9DE28BD534F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37073" y="4276749"/>
                <a:ext cx="518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2" name="Håndskrift 191">
                <a:extLst>
                  <a:ext uri="{FF2B5EF4-FFF2-40B4-BE49-F238E27FC236}">
                    <a16:creationId xmlns:a16="http://schemas.microsoft.com/office/drawing/2014/main" id="{82444596-9EC2-17E6-E3F9-1C75CF8455D1}"/>
                  </a:ext>
                </a:extLst>
              </p14:cNvPr>
              <p14:cNvContentPartPr/>
              <p14:nvPr/>
            </p14:nvContentPartPr>
            <p14:xfrm>
              <a:off x="5585033" y="4552869"/>
              <a:ext cx="52560" cy="26640"/>
            </p14:xfrm>
          </p:contentPart>
        </mc:Choice>
        <mc:Fallback>
          <p:pic>
            <p:nvPicPr>
              <p:cNvPr id="192" name="Håndskrift 191">
                <a:extLst>
                  <a:ext uri="{FF2B5EF4-FFF2-40B4-BE49-F238E27FC236}">
                    <a16:creationId xmlns:a16="http://schemas.microsoft.com/office/drawing/2014/main" id="{82444596-9EC2-17E6-E3F9-1C75CF8455D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67393" y="4535229"/>
                <a:ext cx="88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3" name="Håndskrift 192">
                <a:extLst>
                  <a:ext uri="{FF2B5EF4-FFF2-40B4-BE49-F238E27FC236}">
                    <a16:creationId xmlns:a16="http://schemas.microsoft.com/office/drawing/2014/main" id="{44CFBB38-6013-C22C-E3F0-2666A76F7F3B}"/>
                  </a:ext>
                </a:extLst>
              </p14:cNvPr>
              <p14:cNvContentPartPr/>
              <p14:nvPr/>
            </p14:nvContentPartPr>
            <p14:xfrm>
              <a:off x="5180753" y="4480509"/>
              <a:ext cx="19440" cy="10800"/>
            </p14:xfrm>
          </p:contentPart>
        </mc:Choice>
        <mc:Fallback>
          <p:pic>
            <p:nvPicPr>
              <p:cNvPr id="193" name="Håndskrift 192">
                <a:extLst>
                  <a:ext uri="{FF2B5EF4-FFF2-40B4-BE49-F238E27FC236}">
                    <a16:creationId xmlns:a16="http://schemas.microsoft.com/office/drawing/2014/main" id="{44CFBB38-6013-C22C-E3F0-2666A76F7F3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62753" y="4462869"/>
                <a:ext cx="550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4" name="Håndskrift 193">
                <a:extLst>
                  <a:ext uri="{FF2B5EF4-FFF2-40B4-BE49-F238E27FC236}">
                    <a16:creationId xmlns:a16="http://schemas.microsoft.com/office/drawing/2014/main" id="{81D9CA22-4BC5-32E9-FA46-5E90F98FE0CF}"/>
                  </a:ext>
                </a:extLst>
              </p14:cNvPr>
              <p14:cNvContentPartPr/>
              <p14:nvPr/>
            </p14:nvContentPartPr>
            <p14:xfrm>
              <a:off x="5451113" y="4674189"/>
              <a:ext cx="360" cy="3960"/>
            </p14:xfrm>
          </p:contentPart>
        </mc:Choice>
        <mc:Fallback>
          <p:pic>
            <p:nvPicPr>
              <p:cNvPr id="194" name="Håndskrift 193">
                <a:extLst>
                  <a:ext uri="{FF2B5EF4-FFF2-40B4-BE49-F238E27FC236}">
                    <a16:creationId xmlns:a16="http://schemas.microsoft.com/office/drawing/2014/main" id="{81D9CA22-4BC5-32E9-FA46-5E90F98FE0C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433473" y="4656189"/>
                <a:ext cx="36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95" name="Håndskrift 194">
                <a:extLst>
                  <a:ext uri="{FF2B5EF4-FFF2-40B4-BE49-F238E27FC236}">
                    <a16:creationId xmlns:a16="http://schemas.microsoft.com/office/drawing/2014/main" id="{14455FC9-EBB3-1970-4651-EAFF7850110B}"/>
                  </a:ext>
                </a:extLst>
              </p14:cNvPr>
              <p14:cNvContentPartPr/>
              <p14:nvPr/>
            </p14:nvContentPartPr>
            <p14:xfrm>
              <a:off x="5532833" y="4931229"/>
              <a:ext cx="5400" cy="97200"/>
            </p14:xfrm>
          </p:contentPart>
        </mc:Choice>
        <mc:Fallback>
          <p:pic>
            <p:nvPicPr>
              <p:cNvPr id="195" name="Håndskrift 194">
                <a:extLst>
                  <a:ext uri="{FF2B5EF4-FFF2-40B4-BE49-F238E27FC236}">
                    <a16:creationId xmlns:a16="http://schemas.microsoft.com/office/drawing/2014/main" id="{14455FC9-EBB3-1970-4651-EAFF7850110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514833" y="4913229"/>
                <a:ext cx="41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96" name="Håndskrift 195">
                <a:extLst>
                  <a:ext uri="{FF2B5EF4-FFF2-40B4-BE49-F238E27FC236}">
                    <a16:creationId xmlns:a16="http://schemas.microsoft.com/office/drawing/2014/main" id="{F75EBD99-69F2-411A-B600-CE41965B111A}"/>
                  </a:ext>
                </a:extLst>
              </p14:cNvPr>
              <p14:cNvContentPartPr/>
              <p14:nvPr/>
            </p14:nvContentPartPr>
            <p14:xfrm>
              <a:off x="4569473" y="5415069"/>
              <a:ext cx="360" cy="360"/>
            </p14:xfrm>
          </p:contentPart>
        </mc:Choice>
        <mc:Fallback>
          <p:pic>
            <p:nvPicPr>
              <p:cNvPr id="196" name="Håndskrift 195">
                <a:extLst>
                  <a:ext uri="{FF2B5EF4-FFF2-40B4-BE49-F238E27FC236}">
                    <a16:creationId xmlns:a16="http://schemas.microsoft.com/office/drawing/2014/main" id="{F75EBD99-69F2-411A-B600-CE41965B111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551473" y="53970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97" name="Håndskrift 196">
                <a:extLst>
                  <a:ext uri="{FF2B5EF4-FFF2-40B4-BE49-F238E27FC236}">
                    <a16:creationId xmlns:a16="http://schemas.microsoft.com/office/drawing/2014/main" id="{C547ABDE-D17A-AE59-1C6D-DAB81AC7059E}"/>
                  </a:ext>
                </a:extLst>
              </p14:cNvPr>
              <p14:cNvContentPartPr/>
              <p14:nvPr/>
            </p14:nvContentPartPr>
            <p14:xfrm>
              <a:off x="4795913" y="5438109"/>
              <a:ext cx="360" cy="66240"/>
            </p14:xfrm>
          </p:contentPart>
        </mc:Choice>
        <mc:Fallback>
          <p:pic>
            <p:nvPicPr>
              <p:cNvPr id="197" name="Håndskrift 196">
                <a:extLst>
                  <a:ext uri="{FF2B5EF4-FFF2-40B4-BE49-F238E27FC236}">
                    <a16:creationId xmlns:a16="http://schemas.microsoft.com/office/drawing/2014/main" id="{C547ABDE-D17A-AE59-1C6D-DAB81AC7059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777913" y="5420109"/>
                <a:ext cx="36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98" name="Håndskrift 197">
                <a:extLst>
                  <a:ext uri="{FF2B5EF4-FFF2-40B4-BE49-F238E27FC236}">
                    <a16:creationId xmlns:a16="http://schemas.microsoft.com/office/drawing/2014/main" id="{FFC65465-3F36-CDB2-7F5B-449F530C74F4}"/>
                  </a:ext>
                </a:extLst>
              </p14:cNvPr>
              <p14:cNvContentPartPr/>
              <p14:nvPr/>
            </p14:nvContentPartPr>
            <p14:xfrm>
              <a:off x="4778633" y="5281869"/>
              <a:ext cx="360" cy="360"/>
            </p14:xfrm>
          </p:contentPart>
        </mc:Choice>
        <mc:Fallback>
          <p:pic>
            <p:nvPicPr>
              <p:cNvPr id="198" name="Håndskrift 197">
                <a:extLst>
                  <a:ext uri="{FF2B5EF4-FFF2-40B4-BE49-F238E27FC236}">
                    <a16:creationId xmlns:a16="http://schemas.microsoft.com/office/drawing/2014/main" id="{FFC65465-3F36-CDB2-7F5B-449F530C74F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60633" y="52642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99" name="Håndskrift 198">
                <a:extLst>
                  <a:ext uri="{FF2B5EF4-FFF2-40B4-BE49-F238E27FC236}">
                    <a16:creationId xmlns:a16="http://schemas.microsoft.com/office/drawing/2014/main" id="{329C6182-64A4-A616-D6C8-3CD52A5EFCF7}"/>
                  </a:ext>
                </a:extLst>
              </p14:cNvPr>
              <p14:cNvContentPartPr/>
              <p14:nvPr/>
            </p14:nvContentPartPr>
            <p14:xfrm>
              <a:off x="5255993" y="5193669"/>
              <a:ext cx="360" cy="360"/>
            </p14:xfrm>
          </p:contentPart>
        </mc:Choice>
        <mc:Fallback>
          <p:pic>
            <p:nvPicPr>
              <p:cNvPr id="199" name="Håndskrift 198">
                <a:extLst>
                  <a:ext uri="{FF2B5EF4-FFF2-40B4-BE49-F238E27FC236}">
                    <a16:creationId xmlns:a16="http://schemas.microsoft.com/office/drawing/2014/main" id="{329C6182-64A4-A616-D6C8-3CD52A5EFCF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238353" y="51756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00" name="Håndskrift 199">
                <a:extLst>
                  <a:ext uri="{FF2B5EF4-FFF2-40B4-BE49-F238E27FC236}">
                    <a16:creationId xmlns:a16="http://schemas.microsoft.com/office/drawing/2014/main" id="{824C2A4C-AFC2-46B2-2A3D-A64E84947E1E}"/>
                  </a:ext>
                </a:extLst>
              </p14:cNvPr>
              <p14:cNvContentPartPr/>
              <p14:nvPr/>
            </p14:nvContentPartPr>
            <p14:xfrm>
              <a:off x="5304953" y="4299429"/>
              <a:ext cx="7200" cy="25200"/>
            </p14:xfrm>
          </p:contentPart>
        </mc:Choice>
        <mc:Fallback>
          <p:pic>
            <p:nvPicPr>
              <p:cNvPr id="200" name="Håndskrift 199">
                <a:extLst>
                  <a:ext uri="{FF2B5EF4-FFF2-40B4-BE49-F238E27FC236}">
                    <a16:creationId xmlns:a16="http://schemas.microsoft.com/office/drawing/2014/main" id="{824C2A4C-AFC2-46B2-2A3D-A64E84947E1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286953" y="4281429"/>
                <a:ext cx="428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201" name="Håndskrift 200">
                <a:extLst>
                  <a:ext uri="{FF2B5EF4-FFF2-40B4-BE49-F238E27FC236}">
                    <a16:creationId xmlns:a16="http://schemas.microsoft.com/office/drawing/2014/main" id="{70BE6378-4988-5D77-7B0F-B72E5114BBDC}"/>
                  </a:ext>
                </a:extLst>
              </p14:cNvPr>
              <p14:cNvContentPartPr/>
              <p14:nvPr/>
            </p14:nvContentPartPr>
            <p14:xfrm>
              <a:off x="5434553" y="4121229"/>
              <a:ext cx="2880" cy="5040"/>
            </p14:xfrm>
          </p:contentPart>
        </mc:Choice>
        <mc:Fallback>
          <p:pic>
            <p:nvPicPr>
              <p:cNvPr id="201" name="Håndskrift 200">
                <a:extLst>
                  <a:ext uri="{FF2B5EF4-FFF2-40B4-BE49-F238E27FC236}">
                    <a16:creationId xmlns:a16="http://schemas.microsoft.com/office/drawing/2014/main" id="{70BE6378-4988-5D77-7B0F-B72E5114BBD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416913" y="4103229"/>
                <a:ext cx="38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202" name="Håndskrift 201">
                <a:extLst>
                  <a:ext uri="{FF2B5EF4-FFF2-40B4-BE49-F238E27FC236}">
                    <a16:creationId xmlns:a16="http://schemas.microsoft.com/office/drawing/2014/main" id="{94B20519-A226-91D1-E81B-E95DB548C2ED}"/>
                  </a:ext>
                </a:extLst>
              </p14:cNvPr>
              <p14:cNvContentPartPr/>
              <p14:nvPr/>
            </p14:nvContentPartPr>
            <p14:xfrm>
              <a:off x="4364993" y="5074149"/>
              <a:ext cx="45000" cy="2880"/>
            </p14:xfrm>
          </p:contentPart>
        </mc:Choice>
        <mc:Fallback>
          <p:pic>
            <p:nvPicPr>
              <p:cNvPr id="202" name="Håndskrift 201">
                <a:extLst>
                  <a:ext uri="{FF2B5EF4-FFF2-40B4-BE49-F238E27FC236}">
                    <a16:creationId xmlns:a16="http://schemas.microsoft.com/office/drawing/2014/main" id="{94B20519-A226-91D1-E81B-E95DB548C2E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347353" y="5056149"/>
                <a:ext cx="806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203" name="Håndskrift 202">
                <a:extLst>
                  <a:ext uri="{FF2B5EF4-FFF2-40B4-BE49-F238E27FC236}">
                    <a16:creationId xmlns:a16="http://schemas.microsoft.com/office/drawing/2014/main" id="{5A562EBA-AB96-5D18-4B28-5C30D11DBA77}"/>
                  </a:ext>
                </a:extLst>
              </p14:cNvPr>
              <p14:cNvContentPartPr/>
              <p14:nvPr/>
            </p14:nvContentPartPr>
            <p14:xfrm>
              <a:off x="5837393" y="4711269"/>
              <a:ext cx="12600" cy="20880"/>
            </p14:xfrm>
          </p:contentPart>
        </mc:Choice>
        <mc:Fallback>
          <p:pic>
            <p:nvPicPr>
              <p:cNvPr id="203" name="Håndskrift 202">
                <a:extLst>
                  <a:ext uri="{FF2B5EF4-FFF2-40B4-BE49-F238E27FC236}">
                    <a16:creationId xmlns:a16="http://schemas.microsoft.com/office/drawing/2014/main" id="{5A562EBA-AB96-5D18-4B28-5C30D11DBA7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819753" y="4693629"/>
                <a:ext cx="48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204" name="Håndskrift 203">
                <a:extLst>
                  <a:ext uri="{FF2B5EF4-FFF2-40B4-BE49-F238E27FC236}">
                    <a16:creationId xmlns:a16="http://schemas.microsoft.com/office/drawing/2014/main" id="{E1918FC2-57FD-7253-5D3F-6F6B1ADC30F8}"/>
                  </a:ext>
                </a:extLst>
              </p14:cNvPr>
              <p14:cNvContentPartPr/>
              <p14:nvPr/>
            </p14:nvContentPartPr>
            <p14:xfrm>
              <a:off x="4766393" y="4730709"/>
              <a:ext cx="34200" cy="30960"/>
            </p14:xfrm>
          </p:contentPart>
        </mc:Choice>
        <mc:Fallback>
          <p:pic>
            <p:nvPicPr>
              <p:cNvPr id="204" name="Håndskrift 203">
                <a:extLst>
                  <a:ext uri="{FF2B5EF4-FFF2-40B4-BE49-F238E27FC236}">
                    <a16:creationId xmlns:a16="http://schemas.microsoft.com/office/drawing/2014/main" id="{E1918FC2-57FD-7253-5D3F-6F6B1ADC30F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748393" y="4712709"/>
                <a:ext cx="698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05" name="Håndskrift 204">
                <a:extLst>
                  <a:ext uri="{FF2B5EF4-FFF2-40B4-BE49-F238E27FC236}">
                    <a16:creationId xmlns:a16="http://schemas.microsoft.com/office/drawing/2014/main" id="{19D203D9-28F0-BC81-D736-D153F13CB397}"/>
                  </a:ext>
                </a:extLst>
              </p14:cNvPr>
              <p14:cNvContentPartPr/>
              <p14:nvPr/>
            </p14:nvContentPartPr>
            <p14:xfrm>
              <a:off x="5039273" y="4534509"/>
              <a:ext cx="360" cy="18360"/>
            </p14:xfrm>
          </p:contentPart>
        </mc:Choice>
        <mc:Fallback>
          <p:pic>
            <p:nvPicPr>
              <p:cNvPr id="205" name="Håndskrift 204">
                <a:extLst>
                  <a:ext uri="{FF2B5EF4-FFF2-40B4-BE49-F238E27FC236}">
                    <a16:creationId xmlns:a16="http://schemas.microsoft.com/office/drawing/2014/main" id="{19D203D9-28F0-BC81-D736-D153F13CB39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021633" y="4516869"/>
                <a:ext cx="36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206" name="Håndskrift 205">
                <a:extLst>
                  <a:ext uri="{FF2B5EF4-FFF2-40B4-BE49-F238E27FC236}">
                    <a16:creationId xmlns:a16="http://schemas.microsoft.com/office/drawing/2014/main" id="{313C2419-9DBE-F842-2EB0-7014F3BE4D0D}"/>
                  </a:ext>
                </a:extLst>
              </p14:cNvPr>
              <p14:cNvContentPartPr/>
              <p14:nvPr/>
            </p14:nvContentPartPr>
            <p14:xfrm>
              <a:off x="5668913" y="4417509"/>
              <a:ext cx="360" cy="18360"/>
            </p14:xfrm>
          </p:contentPart>
        </mc:Choice>
        <mc:Fallback>
          <p:pic>
            <p:nvPicPr>
              <p:cNvPr id="206" name="Håndskrift 205">
                <a:extLst>
                  <a:ext uri="{FF2B5EF4-FFF2-40B4-BE49-F238E27FC236}">
                    <a16:creationId xmlns:a16="http://schemas.microsoft.com/office/drawing/2014/main" id="{313C2419-9DBE-F842-2EB0-7014F3BE4D0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650913" y="4399509"/>
                <a:ext cx="36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207" name="Håndskrift 206">
                <a:extLst>
                  <a:ext uri="{FF2B5EF4-FFF2-40B4-BE49-F238E27FC236}">
                    <a16:creationId xmlns:a16="http://schemas.microsoft.com/office/drawing/2014/main" id="{22752BD8-00E5-FE6A-7B57-55E287BDFCBF}"/>
                  </a:ext>
                </a:extLst>
              </p14:cNvPr>
              <p14:cNvContentPartPr/>
              <p14:nvPr/>
            </p14:nvContentPartPr>
            <p14:xfrm>
              <a:off x="4823273" y="5656629"/>
              <a:ext cx="360" cy="360"/>
            </p14:xfrm>
          </p:contentPart>
        </mc:Choice>
        <mc:Fallback>
          <p:pic>
            <p:nvPicPr>
              <p:cNvPr id="207" name="Håndskrift 206">
                <a:extLst>
                  <a:ext uri="{FF2B5EF4-FFF2-40B4-BE49-F238E27FC236}">
                    <a16:creationId xmlns:a16="http://schemas.microsoft.com/office/drawing/2014/main" id="{22752BD8-00E5-FE6A-7B57-55E287BDFCB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805273" y="56386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08" name="Håndskrift 207">
                <a:extLst>
                  <a:ext uri="{FF2B5EF4-FFF2-40B4-BE49-F238E27FC236}">
                    <a16:creationId xmlns:a16="http://schemas.microsoft.com/office/drawing/2014/main" id="{FBEB8838-2967-2EF6-5C2C-7093C86BB74B}"/>
                  </a:ext>
                </a:extLst>
              </p14:cNvPr>
              <p14:cNvContentPartPr/>
              <p14:nvPr/>
            </p14:nvContentPartPr>
            <p14:xfrm>
              <a:off x="5009753" y="5453589"/>
              <a:ext cx="360" cy="35640"/>
            </p14:xfrm>
          </p:contentPart>
        </mc:Choice>
        <mc:Fallback>
          <p:pic>
            <p:nvPicPr>
              <p:cNvPr id="208" name="Håndskrift 207">
                <a:extLst>
                  <a:ext uri="{FF2B5EF4-FFF2-40B4-BE49-F238E27FC236}">
                    <a16:creationId xmlns:a16="http://schemas.microsoft.com/office/drawing/2014/main" id="{FBEB8838-2967-2EF6-5C2C-7093C86BB74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91753" y="5435589"/>
                <a:ext cx="360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09" name="Håndskrift 208">
                <a:extLst>
                  <a:ext uri="{FF2B5EF4-FFF2-40B4-BE49-F238E27FC236}">
                    <a16:creationId xmlns:a16="http://schemas.microsoft.com/office/drawing/2014/main" id="{0D1CBCA3-DBF0-9E3D-243F-87EB53E26673}"/>
                  </a:ext>
                </a:extLst>
              </p14:cNvPr>
              <p14:cNvContentPartPr/>
              <p14:nvPr/>
            </p14:nvContentPartPr>
            <p14:xfrm>
              <a:off x="4764953" y="5179269"/>
              <a:ext cx="22680" cy="36360"/>
            </p14:xfrm>
          </p:contentPart>
        </mc:Choice>
        <mc:Fallback>
          <p:pic>
            <p:nvPicPr>
              <p:cNvPr id="209" name="Håndskrift 208">
                <a:extLst>
                  <a:ext uri="{FF2B5EF4-FFF2-40B4-BE49-F238E27FC236}">
                    <a16:creationId xmlns:a16="http://schemas.microsoft.com/office/drawing/2014/main" id="{0D1CBCA3-DBF0-9E3D-243F-87EB53E2667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746953" y="5161629"/>
                <a:ext cx="58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0" name="Håndskrift 209">
                <a:extLst>
                  <a:ext uri="{FF2B5EF4-FFF2-40B4-BE49-F238E27FC236}">
                    <a16:creationId xmlns:a16="http://schemas.microsoft.com/office/drawing/2014/main" id="{67787909-C402-EA18-57CE-4CCF6F1B8663}"/>
                  </a:ext>
                </a:extLst>
              </p14:cNvPr>
              <p14:cNvContentPartPr/>
              <p14:nvPr/>
            </p14:nvContentPartPr>
            <p14:xfrm>
              <a:off x="5264633" y="4399149"/>
              <a:ext cx="360" cy="360"/>
            </p14:xfrm>
          </p:contentPart>
        </mc:Choice>
        <mc:Fallback>
          <p:pic>
            <p:nvPicPr>
              <p:cNvPr id="210" name="Håndskrift 209">
                <a:extLst>
                  <a:ext uri="{FF2B5EF4-FFF2-40B4-BE49-F238E27FC236}">
                    <a16:creationId xmlns:a16="http://schemas.microsoft.com/office/drawing/2014/main" id="{67787909-C402-EA18-57CE-4CCF6F1B866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228993" y="436314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14" name="Håndskrift 213">
                <a:extLst>
                  <a:ext uri="{FF2B5EF4-FFF2-40B4-BE49-F238E27FC236}">
                    <a16:creationId xmlns:a16="http://schemas.microsoft.com/office/drawing/2014/main" id="{FBBCE72B-735E-2866-8761-9AF7B9EA75AC}"/>
                  </a:ext>
                </a:extLst>
              </p14:cNvPr>
              <p14:cNvContentPartPr/>
              <p14:nvPr/>
            </p14:nvContentPartPr>
            <p14:xfrm>
              <a:off x="4489913" y="4965789"/>
              <a:ext cx="36720" cy="2520"/>
            </p14:xfrm>
          </p:contentPart>
        </mc:Choice>
        <mc:Fallback>
          <p:pic>
            <p:nvPicPr>
              <p:cNvPr id="214" name="Håndskrift 213">
                <a:extLst>
                  <a:ext uri="{FF2B5EF4-FFF2-40B4-BE49-F238E27FC236}">
                    <a16:creationId xmlns:a16="http://schemas.microsoft.com/office/drawing/2014/main" id="{FBBCE72B-735E-2866-8761-9AF7B9EA75A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471913" y="4947789"/>
                <a:ext cx="72360" cy="38160"/>
              </a:xfrm>
              <a:prstGeom prst="rect">
                <a:avLst/>
              </a:prstGeom>
            </p:spPr>
          </p:pic>
        </mc:Fallback>
      </mc:AlternateContent>
      <p:sp>
        <p:nvSpPr>
          <p:cNvPr id="216" name="Sylinder 215">
            <a:extLst>
              <a:ext uri="{FF2B5EF4-FFF2-40B4-BE49-F238E27FC236}">
                <a16:creationId xmlns:a16="http://schemas.microsoft.com/office/drawing/2014/main" id="{37973DE6-03F8-A4DC-0E3E-EA6426D9CC55}"/>
              </a:ext>
            </a:extLst>
          </p:cNvPr>
          <p:cNvSpPr/>
          <p:nvPr/>
        </p:nvSpPr>
        <p:spPr>
          <a:xfrm>
            <a:off x="7336831" y="3446543"/>
            <a:ext cx="861848" cy="112986"/>
          </a:xfrm>
          <a:prstGeom prst="can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Sylinder 218">
            <a:extLst>
              <a:ext uri="{FF2B5EF4-FFF2-40B4-BE49-F238E27FC236}">
                <a16:creationId xmlns:a16="http://schemas.microsoft.com/office/drawing/2014/main" id="{12A66776-C07B-7FC8-ED98-C301A5CA4879}"/>
              </a:ext>
            </a:extLst>
          </p:cNvPr>
          <p:cNvSpPr/>
          <p:nvPr/>
        </p:nvSpPr>
        <p:spPr>
          <a:xfrm>
            <a:off x="7730969" y="3559529"/>
            <a:ext cx="73572" cy="126124"/>
          </a:xfrm>
          <a:prstGeom prst="can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ylinder 221">
            <a:extLst>
              <a:ext uri="{FF2B5EF4-FFF2-40B4-BE49-F238E27FC236}">
                <a16:creationId xmlns:a16="http://schemas.microsoft.com/office/drawing/2014/main" id="{54D3206C-F767-81F2-905E-92A27B3600BB}"/>
              </a:ext>
            </a:extLst>
          </p:cNvPr>
          <p:cNvSpPr/>
          <p:nvPr/>
        </p:nvSpPr>
        <p:spPr>
          <a:xfrm>
            <a:off x="7730969" y="3352220"/>
            <a:ext cx="73572" cy="126124"/>
          </a:xfrm>
          <a:prstGeom prst="can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Venstrebuet pil 220">
            <a:extLst>
              <a:ext uri="{FF2B5EF4-FFF2-40B4-BE49-F238E27FC236}">
                <a16:creationId xmlns:a16="http://schemas.microsoft.com/office/drawing/2014/main" id="{402EF85A-D4DB-FEF5-F974-270C2329E982}"/>
              </a:ext>
            </a:extLst>
          </p:cNvPr>
          <p:cNvSpPr/>
          <p:nvPr/>
        </p:nvSpPr>
        <p:spPr>
          <a:xfrm rot="2887757">
            <a:off x="5461110" y="4999598"/>
            <a:ext cx="710411" cy="12237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5" name="Venstrebuet pil 224">
            <a:extLst>
              <a:ext uri="{FF2B5EF4-FFF2-40B4-BE49-F238E27FC236}">
                <a16:creationId xmlns:a16="http://schemas.microsoft.com/office/drawing/2014/main" id="{7CF943DC-A6D3-0D01-0AE6-C652CB6CC2F4}"/>
              </a:ext>
            </a:extLst>
          </p:cNvPr>
          <p:cNvSpPr/>
          <p:nvPr/>
        </p:nvSpPr>
        <p:spPr>
          <a:xfrm rot="13862498">
            <a:off x="4247143" y="3395220"/>
            <a:ext cx="710411" cy="12237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3" name="Tåre 222">
            <a:extLst>
              <a:ext uri="{FF2B5EF4-FFF2-40B4-BE49-F238E27FC236}">
                <a16:creationId xmlns:a16="http://schemas.microsoft.com/office/drawing/2014/main" id="{A444108C-0DC1-39CE-2C8C-E3C68CF29C49}"/>
              </a:ext>
            </a:extLst>
          </p:cNvPr>
          <p:cNvSpPr/>
          <p:nvPr/>
        </p:nvSpPr>
        <p:spPr>
          <a:xfrm rot="19055805">
            <a:off x="7668091" y="3877035"/>
            <a:ext cx="199329" cy="218164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34" name="Håndskrift 233">
                <a:extLst>
                  <a:ext uri="{FF2B5EF4-FFF2-40B4-BE49-F238E27FC236}">
                    <a16:creationId xmlns:a16="http://schemas.microsoft.com/office/drawing/2014/main" id="{65EFBC9A-24E4-134A-DB4A-03D6BBC18D3F}"/>
                  </a:ext>
                </a:extLst>
              </p14:cNvPr>
              <p14:cNvContentPartPr/>
              <p14:nvPr/>
            </p14:nvContentPartPr>
            <p14:xfrm>
              <a:off x="7877678" y="3518663"/>
              <a:ext cx="360" cy="360"/>
            </p14:xfrm>
          </p:contentPart>
        </mc:Choice>
        <mc:Fallback>
          <p:pic>
            <p:nvPicPr>
              <p:cNvPr id="234" name="Håndskrift 233">
                <a:extLst>
                  <a:ext uri="{FF2B5EF4-FFF2-40B4-BE49-F238E27FC236}">
                    <a16:creationId xmlns:a16="http://schemas.microsoft.com/office/drawing/2014/main" id="{65EFBC9A-24E4-134A-DB4A-03D6BBC18D3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860038" y="35006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236" name="Håndskrift 235">
                <a:extLst>
                  <a:ext uri="{FF2B5EF4-FFF2-40B4-BE49-F238E27FC236}">
                    <a16:creationId xmlns:a16="http://schemas.microsoft.com/office/drawing/2014/main" id="{4C19FB89-10D1-389B-E350-FE8C6EE5E7E3}"/>
                  </a:ext>
                </a:extLst>
              </p14:cNvPr>
              <p14:cNvContentPartPr/>
              <p14:nvPr/>
            </p14:nvContentPartPr>
            <p14:xfrm>
              <a:off x="7947518" y="3539903"/>
              <a:ext cx="360" cy="360"/>
            </p14:xfrm>
          </p:contentPart>
        </mc:Choice>
        <mc:Fallback>
          <p:pic>
            <p:nvPicPr>
              <p:cNvPr id="236" name="Håndskrift 235">
                <a:extLst>
                  <a:ext uri="{FF2B5EF4-FFF2-40B4-BE49-F238E27FC236}">
                    <a16:creationId xmlns:a16="http://schemas.microsoft.com/office/drawing/2014/main" id="{4C19FB89-10D1-389B-E350-FE8C6EE5E7E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29518" y="35222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51" name="Håndskrift 250">
                <a:extLst>
                  <a:ext uri="{FF2B5EF4-FFF2-40B4-BE49-F238E27FC236}">
                    <a16:creationId xmlns:a16="http://schemas.microsoft.com/office/drawing/2014/main" id="{6719ECE5-B3B6-6867-0FCA-80F8D5D36E7F}"/>
                  </a:ext>
                </a:extLst>
              </p14:cNvPr>
              <p14:cNvContentPartPr/>
              <p14:nvPr/>
            </p14:nvContentPartPr>
            <p14:xfrm>
              <a:off x="7972718" y="3508943"/>
              <a:ext cx="360" cy="360"/>
            </p14:xfrm>
          </p:contentPart>
        </mc:Choice>
        <mc:Fallback>
          <p:pic>
            <p:nvPicPr>
              <p:cNvPr id="251" name="Håndskrift 250">
                <a:extLst>
                  <a:ext uri="{FF2B5EF4-FFF2-40B4-BE49-F238E27FC236}">
                    <a16:creationId xmlns:a16="http://schemas.microsoft.com/office/drawing/2014/main" id="{6719ECE5-B3B6-6867-0FCA-80F8D5D36E7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968398" y="350462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53" name="Håndskrift 252">
                <a:extLst>
                  <a:ext uri="{FF2B5EF4-FFF2-40B4-BE49-F238E27FC236}">
                    <a16:creationId xmlns:a16="http://schemas.microsoft.com/office/drawing/2014/main" id="{FF6C9BAA-B76C-C0DE-126D-B03BB483FB39}"/>
                  </a:ext>
                </a:extLst>
              </p14:cNvPr>
              <p14:cNvContentPartPr/>
              <p14:nvPr/>
            </p14:nvContentPartPr>
            <p14:xfrm>
              <a:off x="7901438" y="3542783"/>
              <a:ext cx="360" cy="360"/>
            </p14:xfrm>
          </p:contentPart>
        </mc:Choice>
        <mc:Fallback>
          <p:pic>
            <p:nvPicPr>
              <p:cNvPr id="253" name="Håndskrift 252">
                <a:extLst>
                  <a:ext uri="{FF2B5EF4-FFF2-40B4-BE49-F238E27FC236}">
                    <a16:creationId xmlns:a16="http://schemas.microsoft.com/office/drawing/2014/main" id="{FF6C9BAA-B76C-C0DE-126D-B03BB483FB3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897118" y="353846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255" name="Håndskrift 254">
                <a:extLst>
                  <a:ext uri="{FF2B5EF4-FFF2-40B4-BE49-F238E27FC236}">
                    <a16:creationId xmlns:a16="http://schemas.microsoft.com/office/drawing/2014/main" id="{687E7EED-9C20-0716-A2D1-DFD793E0FE36}"/>
                  </a:ext>
                </a:extLst>
              </p14:cNvPr>
              <p14:cNvContentPartPr/>
              <p14:nvPr/>
            </p14:nvContentPartPr>
            <p14:xfrm>
              <a:off x="7847078" y="3528023"/>
              <a:ext cx="360" cy="360"/>
            </p14:xfrm>
          </p:contentPart>
        </mc:Choice>
        <mc:Fallback>
          <p:pic>
            <p:nvPicPr>
              <p:cNvPr id="255" name="Håndskrift 254">
                <a:extLst>
                  <a:ext uri="{FF2B5EF4-FFF2-40B4-BE49-F238E27FC236}">
                    <a16:creationId xmlns:a16="http://schemas.microsoft.com/office/drawing/2014/main" id="{687E7EED-9C20-0716-A2D1-DFD793E0FE3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842758" y="352370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031" name="Håndskrift 1030">
                <a:extLst>
                  <a:ext uri="{FF2B5EF4-FFF2-40B4-BE49-F238E27FC236}">
                    <a16:creationId xmlns:a16="http://schemas.microsoft.com/office/drawing/2014/main" id="{9F28F449-D7AA-71E2-2CBD-A83CAB9464F3}"/>
                  </a:ext>
                </a:extLst>
              </p14:cNvPr>
              <p14:cNvContentPartPr/>
              <p14:nvPr/>
            </p14:nvContentPartPr>
            <p14:xfrm>
              <a:off x="7382318" y="3524783"/>
              <a:ext cx="360" cy="360"/>
            </p14:xfrm>
          </p:contentPart>
        </mc:Choice>
        <mc:Fallback>
          <p:pic>
            <p:nvPicPr>
              <p:cNvPr id="1031" name="Håndskrift 1030">
                <a:extLst>
                  <a:ext uri="{FF2B5EF4-FFF2-40B4-BE49-F238E27FC236}">
                    <a16:creationId xmlns:a16="http://schemas.microsoft.com/office/drawing/2014/main" id="{9F28F449-D7AA-71E2-2CBD-A83CAB9464F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77998" y="352046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033" name="Håndskrift 1032">
                <a:extLst>
                  <a:ext uri="{FF2B5EF4-FFF2-40B4-BE49-F238E27FC236}">
                    <a16:creationId xmlns:a16="http://schemas.microsoft.com/office/drawing/2014/main" id="{4997752A-4C94-AAF4-BABD-0AE77F994E76}"/>
                  </a:ext>
                </a:extLst>
              </p14:cNvPr>
              <p14:cNvContentPartPr/>
              <p14:nvPr/>
            </p14:nvContentPartPr>
            <p14:xfrm>
              <a:off x="7938158" y="3493463"/>
              <a:ext cx="360" cy="360"/>
            </p14:xfrm>
          </p:contentPart>
        </mc:Choice>
        <mc:Fallback>
          <p:pic>
            <p:nvPicPr>
              <p:cNvPr id="1033" name="Håndskrift 1032">
                <a:extLst>
                  <a:ext uri="{FF2B5EF4-FFF2-40B4-BE49-F238E27FC236}">
                    <a16:creationId xmlns:a16="http://schemas.microsoft.com/office/drawing/2014/main" id="{4997752A-4C94-AAF4-BABD-0AE77F994E7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929518" y="348482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5" name="Gruppe 1034">
            <a:extLst>
              <a:ext uri="{FF2B5EF4-FFF2-40B4-BE49-F238E27FC236}">
                <a16:creationId xmlns:a16="http://schemas.microsoft.com/office/drawing/2014/main" id="{F7E07706-1D11-FA0D-E58C-95CB99CE8B25}"/>
              </a:ext>
            </a:extLst>
          </p:cNvPr>
          <p:cNvGrpSpPr/>
          <p:nvPr/>
        </p:nvGrpSpPr>
        <p:grpSpPr>
          <a:xfrm>
            <a:off x="8031758" y="3495623"/>
            <a:ext cx="147240" cy="48600"/>
            <a:chOff x="8629961" y="3478080"/>
            <a:chExt cx="14724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38" name="Håndskrift 237">
                  <a:extLst>
                    <a:ext uri="{FF2B5EF4-FFF2-40B4-BE49-F238E27FC236}">
                      <a16:creationId xmlns:a16="http://schemas.microsoft.com/office/drawing/2014/main" id="{10B22270-8355-5290-F62F-F92297CD5730}"/>
                    </a:ext>
                  </a:extLst>
                </p14:cNvPr>
                <p14:cNvContentPartPr/>
                <p14:nvPr/>
              </p14:nvContentPartPr>
              <p14:xfrm>
                <a:off x="8629961" y="3508680"/>
                <a:ext cx="360" cy="360"/>
              </p14:xfrm>
            </p:contentPart>
          </mc:Choice>
          <mc:Fallback>
            <p:pic>
              <p:nvPicPr>
                <p:cNvPr id="238" name="Håndskrift 237">
                  <a:extLst>
                    <a:ext uri="{FF2B5EF4-FFF2-40B4-BE49-F238E27FC236}">
                      <a16:creationId xmlns:a16="http://schemas.microsoft.com/office/drawing/2014/main" id="{10B22270-8355-5290-F62F-F92297CD57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11961" y="3490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40" name="Håndskrift 239">
                  <a:extLst>
                    <a:ext uri="{FF2B5EF4-FFF2-40B4-BE49-F238E27FC236}">
                      <a16:creationId xmlns:a16="http://schemas.microsoft.com/office/drawing/2014/main" id="{7E0A2C73-2DFD-0D49-1440-7DEA6C57714B}"/>
                    </a:ext>
                  </a:extLst>
                </p14:cNvPr>
                <p14:cNvContentPartPr/>
                <p14:nvPr/>
              </p14:nvContentPartPr>
              <p14:xfrm>
                <a:off x="8723921" y="3522000"/>
                <a:ext cx="360" cy="360"/>
              </p14:xfrm>
            </p:contentPart>
          </mc:Choice>
          <mc:Fallback>
            <p:pic>
              <p:nvPicPr>
                <p:cNvPr id="240" name="Håndskrift 239">
                  <a:extLst>
                    <a:ext uri="{FF2B5EF4-FFF2-40B4-BE49-F238E27FC236}">
                      <a16:creationId xmlns:a16="http://schemas.microsoft.com/office/drawing/2014/main" id="{7E0A2C73-2DFD-0D49-1440-7DEA6C5771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05921" y="3504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41" name="Håndskrift 240">
                  <a:extLst>
                    <a:ext uri="{FF2B5EF4-FFF2-40B4-BE49-F238E27FC236}">
                      <a16:creationId xmlns:a16="http://schemas.microsoft.com/office/drawing/2014/main" id="{E369C33E-0C60-0468-AE68-C1766751EFE7}"/>
                    </a:ext>
                  </a:extLst>
                </p14:cNvPr>
                <p14:cNvContentPartPr/>
                <p14:nvPr/>
              </p14:nvContentPartPr>
              <p14:xfrm>
                <a:off x="8708441" y="3478080"/>
                <a:ext cx="360" cy="360"/>
              </p14:xfrm>
            </p:contentPart>
          </mc:Choice>
          <mc:Fallback>
            <p:pic>
              <p:nvPicPr>
                <p:cNvPr id="241" name="Håndskrift 240">
                  <a:extLst>
                    <a:ext uri="{FF2B5EF4-FFF2-40B4-BE49-F238E27FC236}">
                      <a16:creationId xmlns:a16="http://schemas.microsoft.com/office/drawing/2014/main" id="{E369C33E-0C60-0468-AE68-C1766751EFE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90441" y="34600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43" name="Håndskrift 242">
                  <a:extLst>
                    <a:ext uri="{FF2B5EF4-FFF2-40B4-BE49-F238E27FC236}">
                      <a16:creationId xmlns:a16="http://schemas.microsoft.com/office/drawing/2014/main" id="{4347CB41-4E8B-7A3D-DC90-2174B9D10AC1}"/>
                    </a:ext>
                  </a:extLst>
                </p14:cNvPr>
                <p14:cNvContentPartPr/>
                <p14:nvPr/>
              </p14:nvContentPartPr>
              <p14:xfrm>
                <a:off x="8776841" y="3491400"/>
                <a:ext cx="360" cy="360"/>
              </p14:xfrm>
            </p:contentPart>
          </mc:Choice>
          <mc:Fallback>
            <p:pic>
              <p:nvPicPr>
                <p:cNvPr id="243" name="Håndskrift 242">
                  <a:extLst>
                    <a:ext uri="{FF2B5EF4-FFF2-40B4-BE49-F238E27FC236}">
                      <a16:creationId xmlns:a16="http://schemas.microsoft.com/office/drawing/2014/main" id="{4347CB41-4E8B-7A3D-DC90-2174B9D10AC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59201" y="3473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025" name="Håndskrift 1024">
                  <a:extLst>
                    <a:ext uri="{FF2B5EF4-FFF2-40B4-BE49-F238E27FC236}">
                      <a16:creationId xmlns:a16="http://schemas.microsoft.com/office/drawing/2014/main" id="{6FECA74A-4B0E-97D1-56CB-B1756468CC50}"/>
                    </a:ext>
                  </a:extLst>
                </p14:cNvPr>
                <p14:cNvContentPartPr/>
                <p14:nvPr/>
              </p14:nvContentPartPr>
              <p14:xfrm>
                <a:off x="8670641" y="3506160"/>
                <a:ext cx="360" cy="360"/>
              </p14:xfrm>
            </p:contentPart>
          </mc:Choice>
          <mc:Fallback>
            <p:pic>
              <p:nvPicPr>
                <p:cNvPr id="1025" name="Håndskrift 1024">
                  <a:extLst>
                    <a:ext uri="{FF2B5EF4-FFF2-40B4-BE49-F238E27FC236}">
                      <a16:creationId xmlns:a16="http://schemas.microsoft.com/office/drawing/2014/main" id="{6FECA74A-4B0E-97D1-56CB-B1756468CC5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66321" y="35018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29" name="Håndskrift 1028">
                  <a:extLst>
                    <a:ext uri="{FF2B5EF4-FFF2-40B4-BE49-F238E27FC236}">
                      <a16:creationId xmlns:a16="http://schemas.microsoft.com/office/drawing/2014/main" id="{8161DB7A-4953-1402-7C51-95622FFFF82D}"/>
                    </a:ext>
                  </a:extLst>
                </p14:cNvPr>
                <p14:cNvContentPartPr/>
                <p14:nvPr/>
              </p14:nvContentPartPr>
              <p14:xfrm>
                <a:off x="8693681" y="3526320"/>
                <a:ext cx="360" cy="360"/>
              </p14:xfrm>
            </p:contentPart>
          </mc:Choice>
          <mc:Fallback>
            <p:pic>
              <p:nvPicPr>
                <p:cNvPr id="1029" name="Håndskrift 1028">
                  <a:extLst>
                    <a:ext uri="{FF2B5EF4-FFF2-40B4-BE49-F238E27FC236}">
                      <a16:creationId xmlns:a16="http://schemas.microsoft.com/office/drawing/2014/main" id="{8161DB7A-4953-1402-7C51-95622FFFF82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89361" y="35220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034" name="Håndskrift 1033">
                  <a:extLst>
                    <a:ext uri="{FF2B5EF4-FFF2-40B4-BE49-F238E27FC236}">
                      <a16:creationId xmlns:a16="http://schemas.microsoft.com/office/drawing/2014/main" id="{DD961AE4-54AF-E92D-3F3E-C82DA4A9770C}"/>
                    </a:ext>
                  </a:extLst>
                </p14:cNvPr>
                <p14:cNvContentPartPr/>
                <p14:nvPr/>
              </p14:nvContentPartPr>
              <p14:xfrm>
                <a:off x="8656241" y="3484920"/>
                <a:ext cx="360" cy="360"/>
              </p14:xfrm>
            </p:contentPart>
          </mc:Choice>
          <mc:Fallback>
            <p:pic>
              <p:nvPicPr>
                <p:cNvPr id="1034" name="Håndskrift 1033">
                  <a:extLst>
                    <a:ext uri="{FF2B5EF4-FFF2-40B4-BE49-F238E27FC236}">
                      <a16:creationId xmlns:a16="http://schemas.microsoft.com/office/drawing/2014/main" id="{DD961AE4-54AF-E92D-3F3E-C82DA4A9770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647601" y="3475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32" name="Håndskrift 231">
                <a:extLst>
                  <a:ext uri="{FF2B5EF4-FFF2-40B4-BE49-F238E27FC236}">
                    <a16:creationId xmlns:a16="http://schemas.microsoft.com/office/drawing/2014/main" id="{D621D8C6-132D-A720-D470-31862E11DDE6}"/>
                  </a:ext>
                </a:extLst>
              </p14:cNvPr>
              <p14:cNvContentPartPr/>
              <p14:nvPr/>
            </p14:nvContentPartPr>
            <p14:xfrm>
              <a:off x="7689038" y="3524063"/>
              <a:ext cx="360" cy="360"/>
            </p14:xfrm>
          </p:contentPart>
        </mc:Choice>
        <mc:Fallback>
          <p:pic>
            <p:nvPicPr>
              <p:cNvPr id="232" name="Håndskrift 231">
                <a:extLst>
                  <a:ext uri="{FF2B5EF4-FFF2-40B4-BE49-F238E27FC236}">
                    <a16:creationId xmlns:a16="http://schemas.microsoft.com/office/drawing/2014/main" id="{D621D8C6-132D-A720-D470-31862E11DDE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71038" y="35064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230" name="Håndskrift 229">
                <a:extLst>
                  <a:ext uri="{FF2B5EF4-FFF2-40B4-BE49-F238E27FC236}">
                    <a16:creationId xmlns:a16="http://schemas.microsoft.com/office/drawing/2014/main" id="{E9121DE5-793F-0FD8-5268-8F4379608201}"/>
                  </a:ext>
                </a:extLst>
              </p14:cNvPr>
              <p14:cNvContentPartPr/>
              <p14:nvPr/>
            </p14:nvContentPartPr>
            <p14:xfrm>
              <a:off x="7597238" y="3530183"/>
              <a:ext cx="360" cy="360"/>
            </p14:xfrm>
          </p:contentPart>
        </mc:Choice>
        <mc:Fallback>
          <p:pic>
            <p:nvPicPr>
              <p:cNvPr id="230" name="Håndskrift 229">
                <a:extLst>
                  <a:ext uri="{FF2B5EF4-FFF2-40B4-BE49-F238E27FC236}">
                    <a16:creationId xmlns:a16="http://schemas.microsoft.com/office/drawing/2014/main" id="{E9121DE5-793F-0FD8-5268-8F43796082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79598" y="35121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45" name="Håndskrift 244">
                <a:extLst>
                  <a:ext uri="{FF2B5EF4-FFF2-40B4-BE49-F238E27FC236}">
                    <a16:creationId xmlns:a16="http://schemas.microsoft.com/office/drawing/2014/main" id="{6C90E661-67D5-1615-7A68-6A767CE176AC}"/>
                  </a:ext>
                </a:extLst>
              </p14:cNvPr>
              <p14:cNvContentPartPr/>
              <p14:nvPr/>
            </p14:nvContentPartPr>
            <p14:xfrm>
              <a:off x="7569518" y="3503543"/>
              <a:ext cx="360" cy="360"/>
            </p14:xfrm>
          </p:contentPart>
        </mc:Choice>
        <mc:Fallback>
          <p:pic>
            <p:nvPicPr>
              <p:cNvPr id="245" name="Håndskrift 244">
                <a:extLst>
                  <a:ext uri="{FF2B5EF4-FFF2-40B4-BE49-F238E27FC236}">
                    <a16:creationId xmlns:a16="http://schemas.microsoft.com/office/drawing/2014/main" id="{6C90E661-67D5-1615-7A68-6A767CE176A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51518" y="34855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247" name="Håndskrift 246">
                <a:extLst>
                  <a:ext uri="{FF2B5EF4-FFF2-40B4-BE49-F238E27FC236}">
                    <a16:creationId xmlns:a16="http://schemas.microsoft.com/office/drawing/2014/main" id="{0DE37ABF-B8B7-B2CE-032C-0C9CAE98A5AF}"/>
                  </a:ext>
                </a:extLst>
              </p14:cNvPr>
              <p14:cNvContentPartPr/>
              <p14:nvPr/>
            </p14:nvContentPartPr>
            <p14:xfrm>
              <a:off x="7655558" y="3526583"/>
              <a:ext cx="360" cy="360"/>
            </p14:xfrm>
          </p:contentPart>
        </mc:Choice>
        <mc:Fallback>
          <p:pic>
            <p:nvPicPr>
              <p:cNvPr id="247" name="Håndskrift 246">
                <a:extLst>
                  <a:ext uri="{FF2B5EF4-FFF2-40B4-BE49-F238E27FC236}">
                    <a16:creationId xmlns:a16="http://schemas.microsoft.com/office/drawing/2014/main" id="{0DE37ABF-B8B7-B2CE-032C-0C9CAE98A5A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37918" y="35085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49" name="Håndskrift 248">
                <a:extLst>
                  <a:ext uri="{FF2B5EF4-FFF2-40B4-BE49-F238E27FC236}">
                    <a16:creationId xmlns:a16="http://schemas.microsoft.com/office/drawing/2014/main" id="{C473D039-C555-2F6C-F158-33EB389617A3}"/>
                  </a:ext>
                </a:extLst>
              </p14:cNvPr>
              <p14:cNvContentPartPr/>
              <p14:nvPr/>
            </p14:nvContentPartPr>
            <p14:xfrm>
              <a:off x="7755638" y="3526583"/>
              <a:ext cx="360" cy="360"/>
            </p14:xfrm>
          </p:contentPart>
        </mc:Choice>
        <mc:Fallback>
          <p:pic>
            <p:nvPicPr>
              <p:cNvPr id="249" name="Håndskrift 248">
                <a:extLst>
                  <a:ext uri="{FF2B5EF4-FFF2-40B4-BE49-F238E27FC236}">
                    <a16:creationId xmlns:a16="http://schemas.microsoft.com/office/drawing/2014/main" id="{C473D039-C555-2F6C-F158-33EB389617A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37638" y="35085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233" name="Håndskrift 232">
                <a:extLst>
                  <a:ext uri="{FF2B5EF4-FFF2-40B4-BE49-F238E27FC236}">
                    <a16:creationId xmlns:a16="http://schemas.microsoft.com/office/drawing/2014/main" id="{6C00468E-8006-0C31-5585-BF883CC0D305}"/>
                  </a:ext>
                </a:extLst>
              </p14:cNvPr>
              <p14:cNvContentPartPr/>
              <p14:nvPr/>
            </p14:nvContentPartPr>
            <p14:xfrm>
              <a:off x="7790198" y="3532343"/>
              <a:ext cx="360" cy="360"/>
            </p14:xfrm>
          </p:contentPart>
        </mc:Choice>
        <mc:Fallback>
          <p:pic>
            <p:nvPicPr>
              <p:cNvPr id="233" name="Håndskrift 232">
                <a:extLst>
                  <a:ext uri="{FF2B5EF4-FFF2-40B4-BE49-F238E27FC236}">
                    <a16:creationId xmlns:a16="http://schemas.microsoft.com/office/drawing/2014/main" id="{6C00468E-8006-0C31-5585-BF883CC0D30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72198" y="35147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036" name="Håndskrift 1035">
                <a:extLst>
                  <a:ext uri="{FF2B5EF4-FFF2-40B4-BE49-F238E27FC236}">
                    <a16:creationId xmlns:a16="http://schemas.microsoft.com/office/drawing/2014/main" id="{CEBAC603-06B5-4CE2-E1BE-AB92701FC723}"/>
                  </a:ext>
                </a:extLst>
              </p14:cNvPr>
              <p14:cNvContentPartPr/>
              <p14:nvPr/>
            </p14:nvContentPartPr>
            <p14:xfrm>
              <a:off x="7638998" y="3496703"/>
              <a:ext cx="360" cy="360"/>
            </p14:xfrm>
          </p:contentPart>
        </mc:Choice>
        <mc:Fallback>
          <p:pic>
            <p:nvPicPr>
              <p:cNvPr id="1036" name="Håndskrift 1035">
                <a:extLst>
                  <a:ext uri="{FF2B5EF4-FFF2-40B4-BE49-F238E27FC236}">
                    <a16:creationId xmlns:a16="http://schemas.microsoft.com/office/drawing/2014/main" id="{CEBAC603-06B5-4CE2-E1BE-AB92701FC723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629998" y="348770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9" name="Gruppe 1038">
            <a:extLst>
              <a:ext uri="{FF2B5EF4-FFF2-40B4-BE49-F238E27FC236}">
                <a16:creationId xmlns:a16="http://schemas.microsoft.com/office/drawing/2014/main" id="{037D2B16-F3BC-AFCC-CA41-5D0C41603965}"/>
              </a:ext>
            </a:extLst>
          </p:cNvPr>
          <p:cNvGrpSpPr/>
          <p:nvPr/>
        </p:nvGrpSpPr>
        <p:grpSpPr>
          <a:xfrm>
            <a:off x="7389158" y="3509303"/>
            <a:ext cx="117000" cy="20520"/>
            <a:chOff x="7987361" y="3491760"/>
            <a:chExt cx="117000" cy="2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24" name="Håndskrift 223">
                  <a:extLst>
                    <a:ext uri="{FF2B5EF4-FFF2-40B4-BE49-F238E27FC236}">
                      <a16:creationId xmlns:a16="http://schemas.microsoft.com/office/drawing/2014/main" id="{591413A4-A085-60CE-B382-2D9B47297F3C}"/>
                    </a:ext>
                  </a:extLst>
                </p14:cNvPr>
                <p14:cNvContentPartPr/>
                <p14:nvPr/>
              </p14:nvContentPartPr>
              <p14:xfrm>
                <a:off x="7987361" y="3491760"/>
                <a:ext cx="360" cy="360"/>
              </p14:xfrm>
            </p:contentPart>
          </mc:Choice>
          <mc:Fallback>
            <p:pic>
              <p:nvPicPr>
                <p:cNvPr id="224" name="Håndskrift 223">
                  <a:extLst>
                    <a:ext uri="{FF2B5EF4-FFF2-40B4-BE49-F238E27FC236}">
                      <a16:creationId xmlns:a16="http://schemas.microsoft.com/office/drawing/2014/main" id="{591413A4-A085-60CE-B382-2D9B47297F3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69361" y="34741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6" name="Håndskrift 225">
                  <a:extLst>
                    <a:ext uri="{FF2B5EF4-FFF2-40B4-BE49-F238E27FC236}">
                      <a16:creationId xmlns:a16="http://schemas.microsoft.com/office/drawing/2014/main" id="{A5212AB7-5B5E-94E8-3B4C-5B67A5730F2A}"/>
                    </a:ext>
                  </a:extLst>
                </p14:cNvPr>
                <p14:cNvContentPartPr/>
                <p14:nvPr/>
              </p14:nvContentPartPr>
              <p14:xfrm>
                <a:off x="8055041" y="3502200"/>
                <a:ext cx="360" cy="360"/>
              </p14:xfrm>
            </p:contentPart>
          </mc:Choice>
          <mc:Fallback>
            <p:pic>
              <p:nvPicPr>
                <p:cNvPr id="226" name="Håndskrift 225">
                  <a:extLst>
                    <a:ext uri="{FF2B5EF4-FFF2-40B4-BE49-F238E27FC236}">
                      <a16:creationId xmlns:a16="http://schemas.microsoft.com/office/drawing/2014/main" id="{A5212AB7-5B5E-94E8-3B4C-5B67A5730F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37041" y="3484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28" name="Håndskrift 227">
                  <a:extLst>
                    <a:ext uri="{FF2B5EF4-FFF2-40B4-BE49-F238E27FC236}">
                      <a16:creationId xmlns:a16="http://schemas.microsoft.com/office/drawing/2014/main" id="{DAADD912-7F0C-B292-948C-422B665CAA69}"/>
                    </a:ext>
                  </a:extLst>
                </p14:cNvPr>
                <p14:cNvContentPartPr/>
                <p14:nvPr/>
              </p14:nvContentPartPr>
              <p14:xfrm>
                <a:off x="8104001" y="3496800"/>
                <a:ext cx="360" cy="360"/>
              </p14:xfrm>
            </p:contentPart>
          </mc:Choice>
          <mc:Fallback>
            <p:pic>
              <p:nvPicPr>
                <p:cNvPr id="228" name="Håndskrift 227">
                  <a:extLst>
                    <a:ext uri="{FF2B5EF4-FFF2-40B4-BE49-F238E27FC236}">
                      <a16:creationId xmlns:a16="http://schemas.microsoft.com/office/drawing/2014/main" id="{DAADD912-7F0C-B292-948C-422B665CAA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86001" y="34788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38" name="Håndskrift 1037">
                  <a:extLst>
                    <a:ext uri="{FF2B5EF4-FFF2-40B4-BE49-F238E27FC236}">
                      <a16:creationId xmlns:a16="http://schemas.microsoft.com/office/drawing/2014/main" id="{662559E4-7B27-A8BE-7480-514E54D0AA13}"/>
                    </a:ext>
                  </a:extLst>
                </p14:cNvPr>
                <p14:cNvContentPartPr/>
                <p14:nvPr/>
              </p14:nvContentPartPr>
              <p14:xfrm>
                <a:off x="8002481" y="3511920"/>
                <a:ext cx="360" cy="360"/>
              </p14:xfrm>
            </p:contentPart>
          </mc:Choice>
          <mc:Fallback>
            <p:pic>
              <p:nvPicPr>
                <p:cNvPr id="1038" name="Håndskrift 1037">
                  <a:extLst>
                    <a:ext uri="{FF2B5EF4-FFF2-40B4-BE49-F238E27FC236}">
                      <a16:creationId xmlns:a16="http://schemas.microsoft.com/office/drawing/2014/main" id="{662559E4-7B27-A8BE-7480-514E54D0AA1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93841" y="3502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040" name="Håndskrift 1039">
                <a:extLst>
                  <a:ext uri="{FF2B5EF4-FFF2-40B4-BE49-F238E27FC236}">
                    <a16:creationId xmlns:a16="http://schemas.microsoft.com/office/drawing/2014/main" id="{F6938343-06AB-7DA6-E7A0-6C110DEF8012}"/>
                  </a:ext>
                </a:extLst>
              </p14:cNvPr>
              <p14:cNvContentPartPr/>
              <p14:nvPr/>
            </p14:nvContentPartPr>
            <p14:xfrm>
              <a:off x="7533518" y="3485183"/>
              <a:ext cx="360" cy="360"/>
            </p14:xfrm>
          </p:contentPart>
        </mc:Choice>
        <mc:Fallback>
          <p:pic>
            <p:nvPicPr>
              <p:cNvPr id="1040" name="Håndskrift 1039">
                <a:extLst>
                  <a:ext uri="{FF2B5EF4-FFF2-40B4-BE49-F238E27FC236}">
                    <a16:creationId xmlns:a16="http://schemas.microsoft.com/office/drawing/2014/main" id="{F6938343-06AB-7DA6-E7A0-6C110DEF801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524878" y="34761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041" name="Håndskrift 1040">
                <a:extLst>
                  <a:ext uri="{FF2B5EF4-FFF2-40B4-BE49-F238E27FC236}">
                    <a16:creationId xmlns:a16="http://schemas.microsoft.com/office/drawing/2014/main" id="{D44C835D-9792-24E9-2D51-120A004D1E59}"/>
                  </a:ext>
                </a:extLst>
              </p14:cNvPr>
              <p14:cNvContentPartPr/>
              <p14:nvPr/>
            </p14:nvContentPartPr>
            <p14:xfrm>
              <a:off x="7821878" y="3500303"/>
              <a:ext cx="360" cy="360"/>
            </p14:xfrm>
          </p:contentPart>
        </mc:Choice>
        <mc:Fallback>
          <p:pic>
            <p:nvPicPr>
              <p:cNvPr id="1041" name="Håndskrift 1040">
                <a:extLst>
                  <a:ext uri="{FF2B5EF4-FFF2-40B4-BE49-F238E27FC236}">
                    <a16:creationId xmlns:a16="http://schemas.microsoft.com/office/drawing/2014/main" id="{D44C835D-9792-24E9-2D51-120A004D1E5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812878" y="349130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1" name="Sylinder 310">
            <a:extLst>
              <a:ext uri="{FF2B5EF4-FFF2-40B4-BE49-F238E27FC236}">
                <a16:creationId xmlns:a16="http://schemas.microsoft.com/office/drawing/2014/main" id="{BD19AE16-4166-3A32-8AB5-EAF41E7A3E00}"/>
              </a:ext>
            </a:extLst>
          </p:cNvPr>
          <p:cNvSpPr/>
          <p:nvPr/>
        </p:nvSpPr>
        <p:spPr>
          <a:xfrm rot="10800000">
            <a:off x="7336831" y="4302837"/>
            <a:ext cx="861848" cy="135597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Sylinder 311">
            <a:extLst>
              <a:ext uri="{FF2B5EF4-FFF2-40B4-BE49-F238E27FC236}">
                <a16:creationId xmlns:a16="http://schemas.microsoft.com/office/drawing/2014/main" id="{56F1C315-CA86-8631-AC80-E358A6D51E24}"/>
              </a:ext>
            </a:extLst>
          </p:cNvPr>
          <p:cNvSpPr/>
          <p:nvPr/>
        </p:nvSpPr>
        <p:spPr>
          <a:xfrm>
            <a:off x="7336831" y="4289481"/>
            <a:ext cx="861848" cy="647451"/>
          </a:xfrm>
          <a:prstGeom prst="can">
            <a:avLst>
              <a:gd name="adj" fmla="val 61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ylinder 216">
            <a:extLst>
              <a:ext uri="{FF2B5EF4-FFF2-40B4-BE49-F238E27FC236}">
                <a16:creationId xmlns:a16="http://schemas.microsoft.com/office/drawing/2014/main" id="{25F2A3F3-A17B-90C5-3A9C-60535F5C67A6}"/>
              </a:ext>
            </a:extLst>
          </p:cNvPr>
          <p:cNvSpPr/>
          <p:nvPr/>
        </p:nvSpPr>
        <p:spPr>
          <a:xfrm>
            <a:off x="7336831" y="3739225"/>
            <a:ext cx="861848" cy="1912882"/>
          </a:xfrm>
          <a:prstGeom prst="can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Pil høyre 1078">
            <a:extLst>
              <a:ext uri="{FF2B5EF4-FFF2-40B4-BE49-F238E27FC236}">
                <a16:creationId xmlns:a16="http://schemas.microsoft.com/office/drawing/2014/main" id="{54AE4C37-38A8-CAD3-AC11-76D87F5C2BE3}"/>
              </a:ext>
            </a:extLst>
          </p:cNvPr>
          <p:cNvSpPr/>
          <p:nvPr/>
        </p:nvSpPr>
        <p:spPr>
          <a:xfrm>
            <a:off x="3530989" y="4645381"/>
            <a:ext cx="493987" cy="1671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Pil høyre 313">
            <a:extLst>
              <a:ext uri="{FF2B5EF4-FFF2-40B4-BE49-F238E27FC236}">
                <a16:creationId xmlns:a16="http://schemas.microsoft.com/office/drawing/2014/main" id="{C5D7AFB1-28C8-C9CE-020E-C74F88FCFAA7}"/>
              </a:ext>
            </a:extLst>
          </p:cNvPr>
          <p:cNvSpPr/>
          <p:nvPr/>
        </p:nvSpPr>
        <p:spPr>
          <a:xfrm>
            <a:off x="6606170" y="4680999"/>
            <a:ext cx="493987" cy="1671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TekstSylinder 1079">
            <a:extLst>
              <a:ext uri="{FF2B5EF4-FFF2-40B4-BE49-F238E27FC236}">
                <a16:creationId xmlns:a16="http://schemas.microsoft.com/office/drawing/2014/main" id="{904D1FA1-CF3C-9BE9-5F2D-9CD779D372F1}"/>
              </a:ext>
            </a:extLst>
          </p:cNvPr>
          <p:cNvSpPr txBox="1"/>
          <p:nvPr/>
        </p:nvSpPr>
        <p:spPr>
          <a:xfrm>
            <a:off x="5043078" y="2986487"/>
            <a:ext cx="119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for &gt; 14 days</a:t>
            </a:r>
          </a:p>
        </p:txBody>
      </p:sp>
      <p:sp>
        <p:nvSpPr>
          <p:cNvPr id="1081" name="TekstSylinder 1080">
            <a:extLst>
              <a:ext uri="{FF2B5EF4-FFF2-40B4-BE49-F238E27FC236}">
                <a16:creationId xmlns:a16="http://schemas.microsoft.com/office/drawing/2014/main" id="{E37F1A51-8DFC-DCC6-F73C-60570704253E}"/>
              </a:ext>
            </a:extLst>
          </p:cNvPr>
          <p:cNvSpPr txBox="1"/>
          <p:nvPr/>
        </p:nvSpPr>
        <p:spPr>
          <a:xfrm>
            <a:off x="3362490" y="2960705"/>
            <a:ext cx="97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PFCAs C5-C10</a:t>
            </a:r>
          </a:p>
        </p:txBody>
      </p:sp>
      <p:sp>
        <p:nvSpPr>
          <p:cNvPr id="1082" name="TekstSylinder 1081">
            <a:extLst>
              <a:ext uri="{FF2B5EF4-FFF2-40B4-BE49-F238E27FC236}">
                <a16:creationId xmlns:a16="http://schemas.microsoft.com/office/drawing/2014/main" id="{4D1EE0E8-DA6A-93CE-FD4F-D2695599CBE5}"/>
              </a:ext>
            </a:extLst>
          </p:cNvPr>
          <p:cNvSpPr txBox="1"/>
          <p:nvPr/>
        </p:nvSpPr>
        <p:spPr>
          <a:xfrm>
            <a:off x="983025" y="2986487"/>
            <a:ext cx="119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mL MQ water</a:t>
            </a:r>
          </a:p>
        </p:txBody>
      </p:sp>
      <p:sp>
        <p:nvSpPr>
          <p:cNvPr id="1083" name="TekstSylinder 1082">
            <a:extLst>
              <a:ext uri="{FF2B5EF4-FFF2-40B4-BE49-F238E27FC236}">
                <a16:creationId xmlns:a16="http://schemas.microsoft.com/office/drawing/2014/main" id="{4FC1B04F-82C6-3827-B924-F5AD2DD4D3EA}"/>
              </a:ext>
            </a:extLst>
          </p:cNvPr>
          <p:cNvSpPr txBox="1"/>
          <p:nvPr/>
        </p:nvSpPr>
        <p:spPr>
          <a:xfrm>
            <a:off x="902221" y="4819790"/>
            <a:ext cx="1158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mg BC and/or 5 g soil</a:t>
            </a:r>
          </a:p>
        </p:txBody>
      </p:sp>
      <p:sp>
        <p:nvSpPr>
          <p:cNvPr id="1084" name="TekstSylinder 1083">
            <a:extLst>
              <a:ext uri="{FF2B5EF4-FFF2-40B4-BE49-F238E27FC236}">
                <a16:creationId xmlns:a16="http://schemas.microsoft.com/office/drawing/2014/main" id="{1E44861D-4AE9-B3F8-636A-A38D73AF775D}"/>
              </a:ext>
            </a:extLst>
          </p:cNvPr>
          <p:cNvSpPr txBox="1"/>
          <p:nvPr/>
        </p:nvSpPr>
        <p:spPr>
          <a:xfrm>
            <a:off x="8359312" y="2976260"/>
            <a:ext cx="1117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Filtering, </a:t>
            </a:r>
            <a:r>
              <a:rPr lang="nb-NO" dirty="0"/>
              <a:t>0.45 µm</a:t>
            </a:r>
            <a:endParaRPr lang="en-US" dirty="0"/>
          </a:p>
        </p:txBody>
      </p:sp>
      <p:sp>
        <p:nvSpPr>
          <p:cNvPr id="320" name="Pil høyre 319">
            <a:extLst>
              <a:ext uri="{FF2B5EF4-FFF2-40B4-BE49-F238E27FC236}">
                <a16:creationId xmlns:a16="http://schemas.microsoft.com/office/drawing/2014/main" id="{1409BFB9-CD59-FD39-67FF-1F3A61D443C4}"/>
              </a:ext>
            </a:extLst>
          </p:cNvPr>
          <p:cNvSpPr/>
          <p:nvPr/>
        </p:nvSpPr>
        <p:spPr>
          <a:xfrm>
            <a:off x="8522339" y="4676111"/>
            <a:ext cx="493987" cy="16718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Kube 1084">
            <a:extLst>
              <a:ext uri="{FF2B5EF4-FFF2-40B4-BE49-F238E27FC236}">
                <a16:creationId xmlns:a16="http://schemas.microsoft.com/office/drawing/2014/main" id="{2937FFF9-B986-1ED5-7405-1C9C2321F1A2}"/>
              </a:ext>
            </a:extLst>
          </p:cNvPr>
          <p:cNvSpPr/>
          <p:nvPr/>
        </p:nvSpPr>
        <p:spPr>
          <a:xfrm>
            <a:off x="9407646" y="3836536"/>
            <a:ext cx="1755227" cy="176564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TekstSylinder 1085">
            <a:extLst>
              <a:ext uri="{FF2B5EF4-FFF2-40B4-BE49-F238E27FC236}">
                <a16:creationId xmlns:a16="http://schemas.microsoft.com/office/drawing/2014/main" id="{5338BE2D-D023-C4E5-DCD7-1BB17FEA8A85}"/>
              </a:ext>
            </a:extLst>
          </p:cNvPr>
          <p:cNvSpPr txBox="1"/>
          <p:nvPr/>
        </p:nvSpPr>
        <p:spPr>
          <a:xfrm>
            <a:off x="9929527" y="2957034"/>
            <a:ext cx="113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filtrate</a:t>
            </a:r>
          </a:p>
        </p:txBody>
      </p:sp>
      <p:sp>
        <p:nvSpPr>
          <p:cNvPr id="1087" name="TekstSylinder 1086">
            <a:extLst>
              <a:ext uri="{FF2B5EF4-FFF2-40B4-BE49-F238E27FC236}">
                <a16:creationId xmlns:a16="http://schemas.microsoft.com/office/drawing/2014/main" id="{53DFA3D3-8ED1-CA51-AD18-63B407934A73}"/>
              </a:ext>
            </a:extLst>
          </p:cNvPr>
          <p:cNvSpPr txBox="1"/>
          <p:nvPr/>
        </p:nvSpPr>
        <p:spPr>
          <a:xfrm>
            <a:off x="9470707" y="4729797"/>
            <a:ext cx="122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SPE,</a:t>
            </a:r>
          </a:p>
          <a:p>
            <a:pPr algn="ctr"/>
            <a:r>
              <a:rPr lang="en-US" dirty="0"/>
              <a:t>LC-MS/MS</a:t>
            </a:r>
          </a:p>
        </p:txBody>
      </p:sp>
      <p:cxnSp>
        <p:nvCxnSpPr>
          <p:cNvPr id="257" name="Rett linje 256">
            <a:extLst>
              <a:ext uri="{FF2B5EF4-FFF2-40B4-BE49-F238E27FC236}">
                <a16:creationId xmlns:a16="http://schemas.microsoft.com/office/drawing/2014/main" id="{BC5FE2EE-295C-6FEB-4F88-39F13F9757E5}"/>
              </a:ext>
            </a:extLst>
          </p:cNvPr>
          <p:cNvCxnSpPr>
            <a:stCxn id="1082" idx="2"/>
          </p:cNvCxnSpPr>
          <p:nvPr/>
        </p:nvCxnSpPr>
        <p:spPr>
          <a:xfrm>
            <a:off x="1582115" y="3632818"/>
            <a:ext cx="926951" cy="46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Rett linje 325">
            <a:extLst>
              <a:ext uri="{FF2B5EF4-FFF2-40B4-BE49-F238E27FC236}">
                <a16:creationId xmlns:a16="http://schemas.microsoft.com/office/drawing/2014/main" id="{0D4D08FA-9481-DDFD-F289-28AEACD2990F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2060819" y="5281455"/>
            <a:ext cx="744944" cy="1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tt linje 328">
            <a:extLst>
              <a:ext uri="{FF2B5EF4-FFF2-40B4-BE49-F238E27FC236}">
                <a16:creationId xmlns:a16="http://schemas.microsoft.com/office/drawing/2014/main" id="{7B3C9196-C04E-CBB5-FF9A-1D1E6705CB10}"/>
              </a:ext>
            </a:extLst>
          </p:cNvPr>
          <p:cNvCxnSpPr>
            <a:cxnSpLocks/>
            <a:stCxn id="1081" idx="2"/>
          </p:cNvCxnSpPr>
          <p:nvPr/>
        </p:nvCxnSpPr>
        <p:spPr>
          <a:xfrm flipH="1">
            <a:off x="3120140" y="3607036"/>
            <a:ext cx="730698" cy="92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Sylinder 331">
            <a:extLst>
              <a:ext uri="{FF2B5EF4-FFF2-40B4-BE49-F238E27FC236}">
                <a16:creationId xmlns:a16="http://schemas.microsoft.com/office/drawing/2014/main" id="{C5BD2FD2-E462-050A-B538-B3049F989854}"/>
              </a:ext>
            </a:extLst>
          </p:cNvPr>
          <p:cNvSpPr/>
          <p:nvPr/>
        </p:nvSpPr>
        <p:spPr>
          <a:xfrm>
            <a:off x="7410403" y="1689963"/>
            <a:ext cx="714704" cy="1480681"/>
          </a:xfrm>
          <a:prstGeom prst="can">
            <a:avLst>
              <a:gd name="adj" fmla="val 61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rekant 219">
            <a:extLst>
              <a:ext uri="{FF2B5EF4-FFF2-40B4-BE49-F238E27FC236}">
                <a16:creationId xmlns:a16="http://schemas.microsoft.com/office/drawing/2014/main" id="{AD0FC41B-C476-07B6-0FAD-BC7B126FFE0E}"/>
              </a:ext>
            </a:extLst>
          </p:cNvPr>
          <p:cNvSpPr/>
          <p:nvPr/>
        </p:nvSpPr>
        <p:spPr>
          <a:xfrm rot="10800000">
            <a:off x="7441646" y="3170645"/>
            <a:ext cx="652218" cy="219110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1046" name="Håndskrift 1045">
                <a:extLst>
                  <a:ext uri="{FF2B5EF4-FFF2-40B4-BE49-F238E27FC236}">
                    <a16:creationId xmlns:a16="http://schemas.microsoft.com/office/drawing/2014/main" id="{01509195-DA2F-E9CD-1922-9345AF8A8A3E}"/>
                  </a:ext>
                </a:extLst>
              </p14:cNvPr>
              <p14:cNvContentPartPr/>
              <p14:nvPr/>
            </p14:nvContentPartPr>
            <p14:xfrm>
              <a:off x="7808198" y="3315263"/>
              <a:ext cx="360" cy="360"/>
            </p14:xfrm>
          </p:contentPart>
        </mc:Choice>
        <mc:Fallback>
          <p:pic>
            <p:nvPicPr>
              <p:cNvPr id="1046" name="Håndskrift 1045">
                <a:extLst>
                  <a:ext uri="{FF2B5EF4-FFF2-40B4-BE49-F238E27FC236}">
                    <a16:creationId xmlns:a16="http://schemas.microsoft.com/office/drawing/2014/main" id="{01509195-DA2F-E9CD-1922-9345AF8A8A3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90198" y="32972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047" name="Håndskrift 1046">
                <a:extLst>
                  <a:ext uri="{FF2B5EF4-FFF2-40B4-BE49-F238E27FC236}">
                    <a16:creationId xmlns:a16="http://schemas.microsoft.com/office/drawing/2014/main" id="{435C91DB-5C72-D802-9C29-F43BB67E471F}"/>
                  </a:ext>
                </a:extLst>
              </p14:cNvPr>
              <p14:cNvContentPartPr/>
              <p14:nvPr/>
            </p14:nvContentPartPr>
            <p14:xfrm>
              <a:off x="7810358" y="3247223"/>
              <a:ext cx="360" cy="360"/>
            </p14:xfrm>
          </p:contentPart>
        </mc:Choice>
        <mc:Fallback>
          <p:pic>
            <p:nvPicPr>
              <p:cNvPr id="1047" name="Håndskrift 1046">
                <a:extLst>
                  <a:ext uri="{FF2B5EF4-FFF2-40B4-BE49-F238E27FC236}">
                    <a16:creationId xmlns:a16="http://schemas.microsoft.com/office/drawing/2014/main" id="{435C91DB-5C72-D802-9C29-F43BB67E471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92718" y="32295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048" name="Håndskrift 1047">
                <a:extLst>
                  <a:ext uri="{FF2B5EF4-FFF2-40B4-BE49-F238E27FC236}">
                    <a16:creationId xmlns:a16="http://schemas.microsoft.com/office/drawing/2014/main" id="{E11A238E-7F2A-8758-B935-75B76AA84FD0}"/>
                  </a:ext>
                </a:extLst>
              </p14:cNvPr>
              <p14:cNvContentPartPr/>
              <p14:nvPr/>
            </p14:nvContentPartPr>
            <p14:xfrm>
              <a:off x="7897478" y="3265223"/>
              <a:ext cx="360" cy="360"/>
            </p14:xfrm>
          </p:contentPart>
        </mc:Choice>
        <mc:Fallback>
          <p:pic>
            <p:nvPicPr>
              <p:cNvPr id="1048" name="Håndskrift 1047">
                <a:extLst>
                  <a:ext uri="{FF2B5EF4-FFF2-40B4-BE49-F238E27FC236}">
                    <a16:creationId xmlns:a16="http://schemas.microsoft.com/office/drawing/2014/main" id="{E11A238E-7F2A-8758-B935-75B76AA84FD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879838" y="32475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049" name="Håndskrift 1048">
                <a:extLst>
                  <a:ext uri="{FF2B5EF4-FFF2-40B4-BE49-F238E27FC236}">
                    <a16:creationId xmlns:a16="http://schemas.microsoft.com/office/drawing/2014/main" id="{9DC82B67-CCD2-50FD-0163-2D4DD41E1AE4}"/>
                  </a:ext>
                </a:extLst>
              </p14:cNvPr>
              <p14:cNvContentPartPr/>
              <p14:nvPr/>
            </p14:nvContentPartPr>
            <p14:xfrm>
              <a:off x="7733318" y="3332903"/>
              <a:ext cx="360" cy="360"/>
            </p14:xfrm>
          </p:contentPart>
        </mc:Choice>
        <mc:Fallback>
          <p:pic>
            <p:nvPicPr>
              <p:cNvPr id="1049" name="Håndskrift 1048">
                <a:extLst>
                  <a:ext uri="{FF2B5EF4-FFF2-40B4-BE49-F238E27FC236}">
                    <a16:creationId xmlns:a16="http://schemas.microsoft.com/office/drawing/2014/main" id="{9DC82B67-CCD2-50FD-0163-2D4DD41E1AE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15678" y="331490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1" name="Gruppe 1050">
            <a:extLst>
              <a:ext uri="{FF2B5EF4-FFF2-40B4-BE49-F238E27FC236}">
                <a16:creationId xmlns:a16="http://schemas.microsoft.com/office/drawing/2014/main" id="{6FEBF2AE-CA6F-99EB-377E-A1BC2314BC59}"/>
              </a:ext>
            </a:extLst>
          </p:cNvPr>
          <p:cNvGrpSpPr/>
          <p:nvPr/>
        </p:nvGrpSpPr>
        <p:grpSpPr>
          <a:xfrm>
            <a:off x="7626758" y="3251543"/>
            <a:ext cx="88560" cy="36720"/>
            <a:chOff x="8224961" y="3234000"/>
            <a:chExt cx="88560" cy="3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42" name="Håndskrift 1041">
                  <a:extLst>
                    <a:ext uri="{FF2B5EF4-FFF2-40B4-BE49-F238E27FC236}">
                      <a16:creationId xmlns:a16="http://schemas.microsoft.com/office/drawing/2014/main" id="{F1EA5FF2-D960-ECE8-37E7-C0F5A6D1F3D2}"/>
                    </a:ext>
                  </a:extLst>
                </p14:cNvPr>
                <p14:cNvContentPartPr/>
                <p14:nvPr/>
              </p14:nvContentPartPr>
              <p14:xfrm>
                <a:off x="8224961" y="3234000"/>
                <a:ext cx="360" cy="360"/>
              </p14:xfrm>
            </p:contentPart>
          </mc:Choice>
          <mc:Fallback>
            <p:pic>
              <p:nvPicPr>
                <p:cNvPr id="1042" name="Håndskrift 1041">
                  <a:extLst>
                    <a:ext uri="{FF2B5EF4-FFF2-40B4-BE49-F238E27FC236}">
                      <a16:creationId xmlns:a16="http://schemas.microsoft.com/office/drawing/2014/main" id="{F1EA5FF2-D960-ECE8-37E7-C0F5A6D1F3D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16321" y="3225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043" name="Håndskrift 1042">
                  <a:extLst>
                    <a:ext uri="{FF2B5EF4-FFF2-40B4-BE49-F238E27FC236}">
                      <a16:creationId xmlns:a16="http://schemas.microsoft.com/office/drawing/2014/main" id="{B314C6AA-16B1-D27C-C75B-ABE5A4814E71}"/>
                    </a:ext>
                  </a:extLst>
                </p14:cNvPr>
                <p14:cNvContentPartPr/>
                <p14:nvPr/>
              </p14:nvContentPartPr>
              <p14:xfrm>
                <a:off x="8299841" y="3252360"/>
                <a:ext cx="360" cy="360"/>
              </p14:xfrm>
            </p:contentPart>
          </mc:Choice>
          <mc:Fallback>
            <p:pic>
              <p:nvPicPr>
                <p:cNvPr id="1043" name="Håndskrift 1042">
                  <a:extLst>
                    <a:ext uri="{FF2B5EF4-FFF2-40B4-BE49-F238E27FC236}">
                      <a16:creationId xmlns:a16="http://schemas.microsoft.com/office/drawing/2014/main" id="{B314C6AA-16B1-D27C-C75B-ABE5A4814E7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91201" y="3243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44" name="Håndskrift 1043">
                  <a:extLst>
                    <a:ext uri="{FF2B5EF4-FFF2-40B4-BE49-F238E27FC236}">
                      <a16:creationId xmlns:a16="http://schemas.microsoft.com/office/drawing/2014/main" id="{AB0BB40F-4D39-751F-93FE-5E66288AD06D}"/>
                    </a:ext>
                  </a:extLst>
                </p14:cNvPr>
                <p14:cNvContentPartPr/>
                <p14:nvPr/>
              </p14:nvContentPartPr>
              <p14:xfrm>
                <a:off x="8313161" y="3270360"/>
                <a:ext cx="360" cy="360"/>
              </p14:xfrm>
            </p:contentPart>
          </mc:Choice>
          <mc:Fallback>
            <p:pic>
              <p:nvPicPr>
                <p:cNvPr id="1044" name="Håndskrift 1043">
                  <a:extLst>
                    <a:ext uri="{FF2B5EF4-FFF2-40B4-BE49-F238E27FC236}">
                      <a16:creationId xmlns:a16="http://schemas.microsoft.com/office/drawing/2014/main" id="{AB0BB40F-4D39-751F-93FE-5E66288AD06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304521" y="3261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50" name="Håndskrift 1049">
                  <a:extLst>
                    <a:ext uri="{FF2B5EF4-FFF2-40B4-BE49-F238E27FC236}">
                      <a16:creationId xmlns:a16="http://schemas.microsoft.com/office/drawing/2014/main" id="{BE0A8589-9A07-5F6C-6A8C-584B3F046713}"/>
                    </a:ext>
                  </a:extLst>
                </p14:cNvPr>
                <p14:cNvContentPartPr/>
                <p14:nvPr/>
              </p14:nvContentPartPr>
              <p14:xfrm>
                <a:off x="8251241" y="3245160"/>
                <a:ext cx="360" cy="360"/>
              </p14:xfrm>
            </p:contentPart>
          </mc:Choice>
          <mc:Fallback>
            <p:pic>
              <p:nvPicPr>
                <p:cNvPr id="1050" name="Håndskrift 1049">
                  <a:extLst>
                    <a:ext uri="{FF2B5EF4-FFF2-40B4-BE49-F238E27FC236}">
                      <a16:creationId xmlns:a16="http://schemas.microsoft.com/office/drawing/2014/main" id="{BE0A8589-9A07-5F6C-6A8C-584B3F04671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33601" y="3227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052" name="Håndskrift 1051">
                <a:extLst>
                  <a:ext uri="{FF2B5EF4-FFF2-40B4-BE49-F238E27FC236}">
                    <a16:creationId xmlns:a16="http://schemas.microsoft.com/office/drawing/2014/main" id="{738CB4F5-C1DF-E30C-4C03-DCADFB64D401}"/>
                  </a:ext>
                </a:extLst>
              </p14:cNvPr>
              <p14:cNvContentPartPr/>
              <p14:nvPr/>
            </p14:nvContentPartPr>
            <p14:xfrm>
              <a:off x="7498958" y="3166223"/>
              <a:ext cx="360" cy="360"/>
            </p14:xfrm>
          </p:contentPart>
        </mc:Choice>
        <mc:Fallback>
          <p:pic>
            <p:nvPicPr>
              <p:cNvPr id="1052" name="Håndskrift 1051">
                <a:extLst>
                  <a:ext uri="{FF2B5EF4-FFF2-40B4-BE49-F238E27FC236}">
                    <a16:creationId xmlns:a16="http://schemas.microsoft.com/office/drawing/2014/main" id="{738CB4F5-C1DF-E30C-4C03-DCADFB64D4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480958" y="31485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053" name="Håndskrift 1052">
                <a:extLst>
                  <a:ext uri="{FF2B5EF4-FFF2-40B4-BE49-F238E27FC236}">
                    <a16:creationId xmlns:a16="http://schemas.microsoft.com/office/drawing/2014/main" id="{4817120D-DEE3-34B6-A3DD-82A4A406E8B5}"/>
                  </a:ext>
                </a:extLst>
              </p14:cNvPr>
              <p14:cNvContentPartPr/>
              <p14:nvPr/>
            </p14:nvContentPartPr>
            <p14:xfrm>
              <a:off x="7473758" y="3095663"/>
              <a:ext cx="360" cy="360"/>
            </p14:xfrm>
          </p:contentPart>
        </mc:Choice>
        <mc:Fallback>
          <p:pic>
            <p:nvPicPr>
              <p:cNvPr id="1053" name="Håndskrift 1052">
                <a:extLst>
                  <a:ext uri="{FF2B5EF4-FFF2-40B4-BE49-F238E27FC236}">
                    <a16:creationId xmlns:a16="http://schemas.microsoft.com/office/drawing/2014/main" id="{4817120D-DEE3-34B6-A3DD-82A4A406E8B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455758" y="30780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054" name="Håndskrift 1053">
                <a:extLst>
                  <a:ext uri="{FF2B5EF4-FFF2-40B4-BE49-F238E27FC236}">
                    <a16:creationId xmlns:a16="http://schemas.microsoft.com/office/drawing/2014/main" id="{3028BC8C-CFCD-D197-115B-2E7517169776}"/>
                  </a:ext>
                </a:extLst>
              </p14:cNvPr>
              <p14:cNvContentPartPr/>
              <p14:nvPr/>
            </p14:nvContentPartPr>
            <p14:xfrm>
              <a:off x="7597238" y="3149663"/>
              <a:ext cx="360" cy="360"/>
            </p14:xfrm>
          </p:contentPart>
        </mc:Choice>
        <mc:Fallback>
          <p:pic>
            <p:nvPicPr>
              <p:cNvPr id="1054" name="Håndskrift 1053">
                <a:extLst>
                  <a:ext uri="{FF2B5EF4-FFF2-40B4-BE49-F238E27FC236}">
                    <a16:creationId xmlns:a16="http://schemas.microsoft.com/office/drawing/2014/main" id="{3028BC8C-CFCD-D197-115B-2E751716977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79238" y="31316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055" name="Håndskrift 1054">
                <a:extLst>
                  <a:ext uri="{FF2B5EF4-FFF2-40B4-BE49-F238E27FC236}">
                    <a16:creationId xmlns:a16="http://schemas.microsoft.com/office/drawing/2014/main" id="{5F215F94-F97B-41B6-475E-8257AD5DF29F}"/>
                  </a:ext>
                </a:extLst>
              </p14:cNvPr>
              <p14:cNvContentPartPr/>
              <p14:nvPr/>
            </p14:nvContentPartPr>
            <p14:xfrm>
              <a:off x="7705958" y="3171623"/>
              <a:ext cx="360" cy="360"/>
            </p14:xfrm>
          </p:contentPart>
        </mc:Choice>
        <mc:Fallback>
          <p:pic>
            <p:nvPicPr>
              <p:cNvPr id="1055" name="Håndskrift 1054">
                <a:extLst>
                  <a:ext uri="{FF2B5EF4-FFF2-40B4-BE49-F238E27FC236}">
                    <a16:creationId xmlns:a16="http://schemas.microsoft.com/office/drawing/2014/main" id="{5F215F94-F97B-41B6-475E-8257AD5DF29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87958" y="31536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056" name="Håndskrift 1055">
                <a:extLst>
                  <a:ext uri="{FF2B5EF4-FFF2-40B4-BE49-F238E27FC236}">
                    <a16:creationId xmlns:a16="http://schemas.microsoft.com/office/drawing/2014/main" id="{F2ECBA38-3367-9660-7290-735A0DFF089F}"/>
                  </a:ext>
                </a:extLst>
              </p14:cNvPr>
              <p14:cNvContentPartPr/>
              <p14:nvPr/>
            </p14:nvContentPartPr>
            <p14:xfrm>
              <a:off x="7848158" y="3200063"/>
              <a:ext cx="360" cy="360"/>
            </p14:xfrm>
          </p:contentPart>
        </mc:Choice>
        <mc:Fallback>
          <p:pic>
            <p:nvPicPr>
              <p:cNvPr id="1056" name="Håndskrift 1055">
                <a:extLst>
                  <a:ext uri="{FF2B5EF4-FFF2-40B4-BE49-F238E27FC236}">
                    <a16:creationId xmlns:a16="http://schemas.microsoft.com/office/drawing/2014/main" id="{F2ECBA38-3367-9660-7290-735A0DFF089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830518" y="318242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1" name="Gruppe 1060">
            <a:extLst>
              <a:ext uri="{FF2B5EF4-FFF2-40B4-BE49-F238E27FC236}">
                <a16:creationId xmlns:a16="http://schemas.microsoft.com/office/drawing/2014/main" id="{8F812A62-11D6-3006-0758-481C558ECFC8}"/>
              </a:ext>
            </a:extLst>
          </p:cNvPr>
          <p:cNvGrpSpPr/>
          <p:nvPr/>
        </p:nvGrpSpPr>
        <p:grpSpPr>
          <a:xfrm>
            <a:off x="7576358" y="3188543"/>
            <a:ext cx="48600" cy="26280"/>
            <a:chOff x="8174561" y="3171000"/>
            <a:chExt cx="48600" cy="2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59" name="Håndskrift 1058">
                  <a:extLst>
                    <a:ext uri="{FF2B5EF4-FFF2-40B4-BE49-F238E27FC236}">
                      <a16:creationId xmlns:a16="http://schemas.microsoft.com/office/drawing/2014/main" id="{1B5679FB-35D2-8D11-02F5-571D652B467A}"/>
                    </a:ext>
                  </a:extLst>
                </p14:cNvPr>
                <p14:cNvContentPartPr/>
                <p14:nvPr/>
              </p14:nvContentPartPr>
              <p14:xfrm>
                <a:off x="8222801" y="3196920"/>
                <a:ext cx="360" cy="360"/>
              </p14:xfrm>
            </p:contentPart>
          </mc:Choice>
          <mc:Fallback>
            <p:pic>
              <p:nvPicPr>
                <p:cNvPr id="1059" name="Håndskrift 1058">
                  <a:extLst>
                    <a:ext uri="{FF2B5EF4-FFF2-40B4-BE49-F238E27FC236}">
                      <a16:creationId xmlns:a16="http://schemas.microsoft.com/office/drawing/2014/main" id="{1B5679FB-35D2-8D11-02F5-571D652B467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04801" y="3178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60" name="Håndskrift 1059">
                  <a:extLst>
                    <a:ext uri="{FF2B5EF4-FFF2-40B4-BE49-F238E27FC236}">
                      <a16:creationId xmlns:a16="http://schemas.microsoft.com/office/drawing/2014/main" id="{46A2EC38-8B37-93A5-C6BE-38E44F1B5CB1}"/>
                    </a:ext>
                  </a:extLst>
                </p14:cNvPr>
                <p14:cNvContentPartPr/>
                <p14:nvPr/>
              </p14:nvContentPartPr>
              <p14:xfrm>
                <a:off x="8174561" y="3171000"/>
                <a:ext cx="360" cy="360"/>
              </p14:xfrm>
            </p:contentPart>
          </mc:Choice>
          <mc:Fallback>
            <p:pic>
              <p:nvPicPr>
                <p:cNvPr id="1060" name="Håndskrift 1059">
                  <a:extLst>
                    <a:ext uri="{FF2B5EF4-FFF2-40B4-BE49-F238E27FC236}">
                      <a16:creationId xmlns:a16="http://schemas.microsoft.com/office/drawing/2014/main" id="{46A2EC38-8B37-93A5-C6BE-38E44F1B5CB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156561" y="31533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062" name="Håndskrift 1061">
                <a:extLst>
                  <a:ext uri="{FF2B5EF4-FFF2-40B4-BE49-F238E27FC236}">
                    <a16:creationId xmlns:a16="http://schemas.microsoft.com/office/drawing/2014/main" id="{06D234D2-6638-9B7F-0709-83DE753A307C}"/>
                  </a:ext>
                </a:extLst>
              </p14:cNvPr>
              <p14:cNvContentPartPr/>
              <p14:nvPr/>
            </p14:nvContentPartPr>
            <p14:xfrm>
              <a:off x="7759958" y="3215183"/>
              <a:ext cx="360" cy="360"/>
            </p14:xfrm>
          </p:contentPart>
        </mc:Choice>
        <mc:Fallback>
          <p:pic>
            <p:nvPicPr>
              <p:cNvPr id="1062" name="Håndskrift 1061">
                <a:extLst>
                  <a:ext uri="{FF2B5EF4-FFF2-40B4-BE49-F238E27FC236}">
                    <a16:creationId xmlns:a16="http://schemas.microsoft.com/office/drawing/2014/main" id="{06D234D2-6638-9B7F-0709-83DE753A307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42318" y="319754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4" name="Gruppe 1063">
            <a:extLst>
              <a:ext uri="{FF2B5EF4-FFF2-40B4-BE49-F238E27FC236}">
                <a16:creationId xmlns:a16="http://schemas.microsoft.com/office/drawing/2014/main" id="{73C95D70-955B-9CA4-882B-3736C65293B5}"/>
              </a:ext>
            </a:extLst>
          </p:cNvPr>
          <p:cNvGrpSpPr/>
          <p:nvPr/>
        </p:nvGrpSpPr>
        <p:grpSpPr>
          <a:xfrm>
            <a:off x="7928078" y="3192863"/>
            <a:ext cx="53640" cy="40320"/>
            <a:chOff x="8526281" y="3175320"/>
            <a:chExt cx="53640" cy="4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57" name="Håndskrift 1056">
                  <a:extLst>
                    <a:ext uri="{FF2B5EF4-FFF2-40B4-BE49-F238E27FC236}">
                      <a16:creationId xmlns:a16="http://schemas.microsoft.com/office/drawing/2014/main" id="{98D26783-7138-35F2-031E-D212E0DEEA66}"/>
                    </a:ext>
                  </a:extLst>
                </p14:cNvPr>
                <p14:cNvContentPartPr/>
                <p14:nvPr/>
              </p14:nvContentPartPr>
              <p14:xfrm>
                <a:off x="8571281" y="3215280"/>
                <a:ext cx="360" cy="360"/>
              </p14:xfrm>
            </p:contentPart>
          </mc:Choice>
          <mc:Fallback>
            <p:pic>
              <p:nvPicPr>
                <p:cNvPr id="1057" name="Håndskrift 1056">
                  <a:extLst>
                    <a:ext uri="{FF2B5EF4-FFF2-40B4-BE49-F238E27FC236}">
                      <a16:creationId xmlns:a16="http://schemas.microsoft.com/office/drawing/2014/main" id="{98D26783-7138-35F2-031E-D212E0DEEA6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53281" y="31972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58" name="Håndskrift 1057">
                  <a:extLst>
                    <a:ext uri="{FF2B5EF4-FFF2-40B4-BE49-F238E27FC236}">
                      <a16:creationId xmlns:a16="http://schemas.microsoft.com/office/drawing/2014/main" id="{C772C037-3EFB-1B6A-75F3-9886565DA429}"/>
                    </a:ext>
                  </a:extLst>
                </p14:cNvPr>
                <p14:cNvContentPartPr/>
                <p14:nvPr/>
              </p14:nvContentPartPr>
              <p14:xfrm>
                <a:off x="8579561" y="3175320"/>
                <a:ext cx="360" cy="360"/>
              </p14:xfrm>
            </p:contentPart>
          </mc:Choice>
          <mc:Fallback>
            <p:pic>
              <p:nvPicPr>
                <p:cNvPr id="1058" name="Håndskrift 1057">
                  <a:extLst>
                    <a:ext uri="{FF2B5EF4-FFF2-40B4-BE49-F238E27FC236}">
                      <a16:creationId xmlns:a16="http://schemas.microsoft.com/office/drawing/2014/main" id="{C772C037-3EFB-1B6A-75F3-9886565DA42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61921" y="31576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63" name="Håndskrift 1062">
                  <a:extLst>
                    <a:ext uri="{FF2B5EF4-FFF2-40B4-BE49-F238E27FC236}">
                      <a16:creationId xmlns:a16="http://schemas.microsoft.com/office/drawing/2014/main" id="{566E82CF-E1C4-7231-4D47-AF77BF613976}"/>
                    </a:ext>
                  </a:extLst>
                </p14:cNvPr>
                <p14:cNvContentPartPr/>
                <p14:nvPr/>
              </p14:nvContentPartPr>
              <p14:xfrm>
                <a:off x="8526281" y="3181800"/>
                <a:ext cx="360" cy="360"/>
              </p14:xfrm>
            </p:contentPart>
          </mc:Choice>
          <mc:Fallback>
            <p:pic>
              <p:nvPicPr>
                <p:cNvPr id="1063" name="Håndskrift 1062">
                  <a:extLst>
                    <a:ext uri="{FF2B5EF4-FFF2-40B4-BE49-F238E27FC236}">
                      <a16:creationId xmlns:a16="http://schemas.microsoft.com/office/drawing/2014/main" id="{566E82CF-E1C4-7231-4D47-AF77BF61397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508641" y="31641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065" name="Håndskrift 1064">
                <a:extLst>
                  <a:ext uri="{FF2B5EF4-FFF2-40B4-BE49-F238E27FC236}">
                    <a16:creationId xmlns:a16="http://schemas.microsoft.com/office/drawing/2014/main" id="{9A48F629-89C8-635B-C237-2E0A86F6661D}"/>
                  </a:ext>
                </a:extLst>
              </p14:cNvPr>
              <p14:cNvContentPartPr/>
              <p14:nvPr/>
            </p14:nvContentPartPr>
            <p14:xfrm>
              <a:off x="8076758" y="3166223"/>
              <a:ext cx="360" cy="360"/>
            </p14:xfrm>
          </p:contentPart>
        </mc:Choice>
        <mc:Fallback>
          <p:pic>
            <p:nvPicPr>
              <p:cNvPr id="1065" name="Håndskrift 1064">
                <a:extLst>
                  <a:ext uri="{FF2B5EF4-FFF2-40B4-BE49-F238E27FC236}">
                    <a16:creationId xmlns:a16="http://schemas.microsoft.com/office/drawing/2014/main" id="{9A48F629-89C8-635B-C237-2E0A86F6661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058758" y="31482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066" name="Håndskrift 1065">
                <a:extLst>
                  <a:ext uri="{FF2B5EF4-FFF2-40B4-BE49-F238E27FC236}">
                    <a16:creationId xmlns:a16="http://schemas.microsoft.com/office/drawing/2014/main" id="{E0B3783E-34B5-0112-C8B7-F9BCF7A3A00C}"/>
                  </a:ext>
                </a:extLst>
              </p14:cNvPr>
              <p14:cNvContentPartPr/>
              <p14:nvPr/>
            </p14:nvContentPartPr>
            <p14:xfrm>
              <a:off x="7965878" y="3144623"/>
              <a:ext cx="360" cy="360"/>
            </p14:xfrm>
          </p:contentPart>
        </mc:Choice>
        <mc:Fallback>
          <p:pic>
            <p:nvPicPr>
              <p:cNvPr id="1066" name="Håndskrift 1065">
                <a:extLst>
                  <a:ext uri="{FF2B5EF4-FFF2-40B4-BE49-F238E27FC236}">
                    <a16:creationId xmlns:a16="http://schemas.microsoft.com/office/drawing/2014/main" id="{E0B3783E-34B5-0112-C8B7-F9BCF7A3A00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48238" y="31269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067" name="Håndskrift 1066">
                <a:extLst>
                  <a:ext uri="{FF2B5EF4-FFF2-40B4-BE49-F238E27FC236}">
                    <a16:creationId xmlns:a16="http://schemas.microsoft.com/office/drawing/2014/main" id="{F22CDFA7-F46B-CB59-B9E9-7B0C1B80B212}"/>
                  </a:ext>
                </a:extLst>
              </p14:cNvPr>
              <p14:cNvContentPartPr/>
              <p14:nvPr/>
            </p14:nvContentPartPr>
            <p14:xfrm>
              <a:off x="7816478" y="2912783"/>
              <a:ext cx="360" cy="360"/>
            </p14:xfrm>
          </p:contentPart>
        </mc:Choice>
        <mc:Fallback>
          <p:pic>
            <p:nvPicPr>
              <p:cNvPr id="1067" name="Håndskrift 1066">
                <a:extLst>
                  <a:ext uri="{FF2B5EF4-FFF2-40B4-BE49-F238E27FC236}">
                    <a16:creationId xmlns:a16="http://schemas.microsoft.com/office/drawing/2014/main" id="{F22CDFA7-F46B-CB59-B9E9-7B0C1B80B2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98478" y="28951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068" name="Håndskrift 1067">
                <a:extLst>
                  <a:ext uri="{FF2B5EF4-FFF2-40B4-BE49-F238E27FC236}">
                    <a16:creationId xmlns:a16="http://schemas.microsoft.com/office/drawing/2014/main" id="{4F55C824-638E-C063-AC01-679737D29E9F}"/>
                  </a:ext>
                </a:extLst>
              </p14:cNvPr>
              <p14:cNvContentPartPr/>
              <p14:nvPr/>
            </p14:nvContentPartPr>
            <p14:xfrm>
              <a:off x="7652678" y="2337503"/>
              <a:ext cx="360" cy="360"/>
            </p14:xfrm>
          </p:contentPart>
        </mc:Choice>
        <mc:Fallback>
          <p:pic>
            <p:nvPicPr>
              <p:cNvPr id="1068" name="Håndskrift 1067">
                <a:extLst>
                  <a:ext uri="{FF2B5EF4-FFF2-40B4-BE49-F238E27FC236}">
                    <a16:creationId xmlns:a16="http://schemas.microsoft.com/office/drawing/2014/main" id="{4F55C824-638E-C063-AC01-679737D29E9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34678" y="23198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069" name="Håndskrift 1068">
                <a:extLst>
                  <a:ext uri="{FF2B5EF4-FFF2-40B4-BE49-F238E27FC236}">
                    <a16:creationId xmlns:a16="http://schemas.microsoft.com/office/drawing/2014/main" id="{0249F70F-087B-EE21-8157-DFF947DA6D51}"/>
                  </a:ext>
                </a:extLst>
              </p14:cNvPr>
              <p14:cNvContentPartPr/>
              <p14:nvPr/>
            </p14:nvContentPartPr>
            <p14:xfrm>
              <a:off x="7941398" y="2161463"/>
              <a:ext cx="360" cy="360"/>
            </p14:xfrm>
          </p:contentPart>
        </mc:Choice>
        <mc:Fallback>
          <p:pic>
            <p:nvPicPr>
              <p:cNvPr id="1069" name="Håndskrift 1068">
                <a:extLst>
                  <a:ext uri="{FF2B5EF4-FFF2-40B4-BE49-F238E27FC236}">
                    <a16:creationId xmlns:a16="http://schemas.microsoft.com/office/drawing/2014/main" id="{0249F70F-087B-EE21-8157-DFF947DA6D5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923398" y="21438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070" name="Håndskrift 1069">
                <a:extLst>
                  <a:ext uri="{FF2B5EF4-FFF2-40B4-BE49-F238E27FC236}">
                    <a16:creationId xmlns:a16="http://schemas.microsoft.com/office/drawing/2014/main" id="{6019E619-C1C2-5500-40C5-BE2C33CDCD1C}"/>
                  </a:ext>
                </a:extLst>
              </p14:cNvPr>
              <p14:cNvContentPartPr/>
              <p14:nvPr/>
            </p14:nvContentPartPr>
            <p14:xfrm>
              <a:off x="7820798" y="1793903"/>
              <a:ext cx="360" cy="360"/>
            </p14:xfrm>
          </p:contentPart>
        </mc:Choice>
        <mc:Fallback>
          <p:pic>
            <p:nvPicPr>
              <p:cNvPr id="1070" name="Håndskrift 1069">
                <a:extLst>
                  <a:ext uri="{FF2B5EF4-FFF2-40B4-BE49-F238E27FC236}">
                    <a16:creationId xmlns:a16="http://schemas.microsoft.com/office/drawing/2014/main" id="{6019E619-C1C2-5500-40C5-BE2C33CDCD1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803158" y="17759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071" name="Håndskrift 1070">
                <a:extLst>
                  <a:ext uri="{FF2B5EF4-FFF2-40B4-BE49-F238E27FC236}">
                    <a16:creationId xmlns:a16="http://schemas.microsoft.com/office/drawing/2014/main" id="{799423EE-92FD-5DBF-A0A8-FEE9F94E96BA}"/>
                  </a:ext>
                </a:extLst>
              </p14:cNvPr>
              <p14:cNvContentPartPr/>
              <p14:nvPr/>
            </p14:nvContentPartPr>
            <p14:xfrm>
              <a:off x="7645838" y="2959943"/>
              <a:ext cx="360" cy="360"/>
            </p14:xfrm>
          </p:contentPart>
        </mc:Choice>
        <mc:Fallback>
          <p:pic>
            <p:nvPicPr>
              <p:cNvPr id="1071" name="Håndskrift 1070">
                <a:extLst>
                  <a:ext uri="{FF2B5EF4-FFF2-40B4-BE49-F238E27FC236}">
                    <a16:creationId xmlns:a16="http://schemas.microsoft.com/office/drawing/2014/main" id="{799423EE-92FD-5DBF-A0A8-FEE9F94E96B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27838" y="29419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072" name="Håndskrift 1071">
                <a:extLst>
                  <a:ext uri="{FF2B5EF4-FFF2-40B4-BE49-F238E27FC236}">
                    <a16:creationId xmlns:a16="http://schemas.microsoft.com/office/drawing/2014/main" id="{236AE4AF-68DB-9521-A46C-C93EF35FECC5}"/>
                  </a:ext>
                </a:extLst>
              </p14:cNvPr>
              <p14:cNvContentPartPr/>
              <p14:nvPr/>
            </p14:nvContentPartPr>
            <p14:xfrm>
              <a:off x="7910438" y="3082343"/>
              <a:ext cx="360" cy="360"/>
            </p14:xfrm>
          </p:contentPart>
        </mc:Choice>
        <mc:Fallback>
          <p:pic>
            <p:nvPicPr>
              <p:cNvPr id="1072" name="Håndskrift 1071">
                <a:extLst>
                  <a:ext uri="{FF2B5EF4-FFF2-40B4-BE49-F238E27FC236}">
                    <a16:creationId xmlns:a16="http://schemas.microsoft.com/office/drawing/2014/main" id="{236AE4AF-68DB-9521-A46C-C93EF35FECC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892798" y="30643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073" name="Håndskrift 1072">
                <a:extLst>
                  <a:ext uri="{FF2B5EF4-FFF2-40B4-BE49-F238E27FC236}">
                    <a16:creationId xmlns:a16="http://schemas.microsoft.com/office/drawing/2014/main" id="{E7DCF4F9-0598-BBC7-E59A-94F885BE7A91}"/>
                  </a:ext>
                </a:extLst>
              </p14:cNvPr>
              <p14:cNvContentPartPr/>
              <p14:nvPr/>
            </p14:nvContentPartPr>
            <p14:xfrm>
              <a:off x="7795598" y="3082343"/>
              <a:ext cx="360" cy="360"/>
            </p14:xfrm>
          </p:contentPart>
        </mc:Choice>
        <mc:Fallback>
          <p:pic>
            <p:nvPicPr>
              <p:cNvPr id="1073" name="Håndskrift 1072">
                <a:extLst>
                  <a:ext uri="{FF2B5EF4-FFF2-40B4-BE49-F238E27FC236}">
                    <a16:creationId xmlns:a16="http://schemas.microsoft.com/office/drawing/2014/main" id="{E7DCF4F9-0598-BBC7-E59A-94F885BE7A9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77598" y="30643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074" name="Håndskrift 1073">
                <a:extLst>
                  <a:ext uri="{FF2B5EF4-FFF2-40B4-BE49-F238E27FC236}">
                    <a16:creationId xmlns:a16="http://schemas.microsoft.com/office/drawing/2014/main" id="{F09FE532-9D25-6CA9-E75C-C0AF17DF16DA}"/>
                  </a:ext>
                </a:extLst>
              </p14:cNvPr>
              <p14:cNvContentPartPr/>
              <p14:nvPr/>
            </p14:nvContentPartPr>
            <p14:xfrm>
              <a:off x="8068838" y="2955983"/>
              <a:ext cx="360" cy="360"/>
            </p14:xfrm>
          </p:contentPart>
        </mc:Choice>
        <mc:Fallback>
          <p:pic>
            <p:nvPicPr>
              <p:cNvPr id="1074" name="Håndskrift 1073">
                <a:extLst>
                  <a:ext uri="{FF2B5EF4-FFF2-40B4-BE49-F238E27FC236}">
                    <a16:creationId xmlns:a16="http://schemas.microsoft.com/office/drawing/2014/main" id="{F09FE532-9D25-6CA9-E75C-C0AF17DF16D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050838" y="29379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075" name="Håndskrift 1074">
                <a:extLst>
                  <a:ext uri="{FF2B5EF4-FFF2-40B4-BE49-F238E27FC236}">
                    <a16:creationId xmlns:a16="http://schemas.microsoft.com/office/drawing/2014/main" id="{610BE2FC-48CB-7E8E-A066-CEE8AB5B9E25}"/>
                  </a:ext>
                </a:extLst>
              </p14:cNvPr>
              <p14:cNvContentPartPr/>
              <p14:nvPr/>
            </p14:nvContentPartPr>
            <p14:xfrm>
              <a:off x="7659878" y="2800823"/>
              <a:ext cx="360" cy="360"/>
            </p14:xfrm>
          </p:contentPart>
        </mc:Choice>
        <mc:Fallback>
          <p:pic>
            <p:nvPicPr>
              <p:cNvPr id="1075" name="Håndskrift 1074">
                <a:extLst>
                  <a:ext uri="{FF2B5EF4-FFF2-40B4-BE49-F238E27FC236}">
                    <a16:creationId xmlns:a16="http://schemas.microsoft.com/office/drawing/2014/main" id="{610BE2FC-48CB-7E8E-A066-CEE8AB5B9E2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41878" y="27831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076" name="Håndskrift 1075">
                <a:extLst>
                  <a:ext uri="{FF2B5EF4-FFF2-40B4-BE49-F238E27FC236}">
                    <a16:creationId xmlns:a16="http://schemas.microsoft.com/office/drawing/2014/main" id="{BC46B7A9-C684-8A67-B0EF-8D1F033F9093}"/>
                  </a:ext>
                </a:extLst>
              </p14:cNvPr>
              <p14:cNvContentPartPr/>
              <p14:nvPr/>
            </p14:nvContentPartPr>
            <p14:xfrm>
              <a:off x="7498598" y="2990183"/>
              <a:ext cx="360" cy="360"/>
            </p14:xfrm>
          </p:contentPart>
        </mc:Choice>
        <mc:Fallback>
          <p:pic>
            <p:nvPicPr>
              <p:cNvPr id="1076" name="Håndskrift 1075">
                <a:extLst>
                  <a:ext uri="{FF2B5EF4-FFF2-40B4-BE49-F238E27FC236}">
                    <a16:creationId xmlns:a16="http://schemas.microsoft.com/office/drawing/2014/main" id="{BC46B7A9-C684-8A67-B0EF-8D1F033F909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480598" y="29725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077" name="Håndskrift 1076">
                <a:extLst>
                  <a:ext uri="{FF2B5EF4-FFF2-40B4-BE49-F238E27FC236}">
                    <a16:creationId xmlns:a16="http://schemas.microsoft.com/office/drawing/2014/main" id="{918A707B-F56A-B03B-E14C-E2C2D41A192E}"/>
                  </a:ext>
                </a:extLst>
              </p14:cNvPr>
              <p14:cNvContentPartPr/>
              <p14:nvPr/>
            </p14:nvContentPartPr>
            <p14:xfrm>
              <a:off x="7672478" y="3084503"/>
              <a:ext cx="360" cy="360"/>
            </p14:xfrm>
          </p:contentPart>
        </mc:Choice>
        <mc:Fallback>
          <p:pic>
            <p:nvPicPr>
              <p:cNvPr id="1077" name="Håndskrift 1076">
                <a:extLst>
                  <a:ext uri="{FF2B5EF4-FFF2-40B4-BE49-F238E27FC236}">
                    <a16:creationId xmlns:a16="http://schemas.microsoft.com/office/drawing/2014/main" id="{918A707B-F56A-B03B-E14C-E2C2D41A192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54838" y="3066503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Sylinder 214">
            <a:extLst>
              <a:ext uri="{FF2B5EF4-FFF2-40B4-BE49-F238E27FC236}">
                <a16:creationId xmlns:a16="http://schemas.microsoft.com/office/drawing/2014/main" id="{8EA851D3-BB16-EC75-3787-C7535764DB72}"/>
              </a:ext>
            </a:extLst>
          </p:cNvPr>
          <p:cNvSpPr/>
          <p:nvPr/>
        </p:nvSpPr>
        <p:spPr>
          <a:xfrm>
            <a:off x="7410403" y="1197599"/>
            <a:ext cx="714704" cy="2028497"/>
          </a:xfrm>
          <a:prstGeom prst="can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Katinka Muri Krahn</dc:creator>
  <cp:lastModifiedBy>Katinka Muri Krahn</cp:lastModifiedBy>
  <cp:revision>1</cp:revision>
  <dcterms:created xsi:type="dcterms:W3CDTF">2022-05-06T14:46:15Z</dcterms:created>
  <dcterms:modified xsi:type="dcterms:W3CDTF">2022-05-06T15:30:22Z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2022-05-06T14:46:15Z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7d89579c-146e-4407-b05e-7207507b2387</vt:lpwstr>
  </property>
  <property fmtid="{D5CDD505-2E9C-101B-9397-08002B2CF9AE}" pid="8" name="MSIP_Label_d0484126-3486-41a9-802e-7f1e2277276c_ContentBits">
    <vt:lpwstr>0</vt:lpwstr>
  </property>
</Properties>
</file>