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4A03-4325-2C18-904F-A699843D8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C4F84-ADAB-D666-FC6C-83B7B5E86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1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18" indent="0" algn="ctr">
              <a:buNone/>
              <a:defRPr sz="2000"/>
            </a:lvl2pPr>
            <a:lvl3pPr marL="914436" indent="0" algn="ctr">
              <a:buNone/>
              <a:defRPr sz="1800"/>
            </a:lvl3pPr>
            <a:lvl4pPr marL="1371654" indent="0" algn="ctr">
              <a:buNone/>
              <a:defRPr sz="1600"/>
            </a:lvl4pPr>
            <a:lvl5pPr marL="1828872" indent="0" algn="ctr">
              <a:buNone/>
              <a:defRPr sz="1600"/>
            </a:lvl5pPr>
            <a:lvl6pPr marL="2286090" indent="0" algn="ctr">
              <a:buNone/>
              <a:defRPr sz="1600"/>
            </a:lvl6pPr>
            <a:lvl7pPr marL="2743308" indent="0" algn="ctr">
              <a:buNone/>
              <a:defRPr sz="1600"/>
            </a:lvl7pPr>
            <a:lvl8pPr marL="3200526" indent="0" algn="ctr">
              <a:buNone/>
              <a:defRPr sz="1600"/>
            </a:lvl8pPr>
            <a:lvl9pPr marL="365774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6A44B-D90E-84EA-BDB9-4C36A30D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526-D8E0-47EA-8CF0-520D29982CC4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AEF2-65FC-3E44-2D6A-054F962B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D45C-F0BB-A947-AC30-732029AA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EBB1-D9DB-4198-8AF9-F23B16DE32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186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B478-3446-75C7-E069-DC932E58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B7B9B-6235-549F-80B8-3DC4AE087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46AE2-A648-5E94-A842-BE5AFF28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526-D8E0-47EA-8CF0-520D29982CC4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51834-239E-4A50-2505-C180C3E8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AD42A-6C7D-B82F-8895-11E5B906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EBB1-D9DB-4198-8AF9-F23B16DE32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920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B2770-1251-9AFF-A671-B7A850A8E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89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BCC78-2958-9E3D-CD9E-49A5B8B5A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C4F96-2866-76A8-A49E-1F083D66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526-D8E0-47EA-8CF0-520D29982CC4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7A786-2369-0E19-3A3B-CCFB135B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9E0B9-0E89-C176-DD6F-1E22999E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EBB1-D9DB-4198-8AF9-F23B16DE32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241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DC2B-EC67-ADE1-295D-822A156C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B1580-8085-B491-6561-E871FD6D4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AD7BD-455D-2408-D56B-CC67B8D9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526-D8E0-47EA-8CF0-520D29982CC4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4F67-E42C-DD28-1B6F-259F7920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BEE85-874C-6C9A-4CB8-8257A70C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EBB1-D9DB-4198-8AF9-F23B16DE32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489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9652-6A88-04AC-DEEF-9FDE805C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4E4D3-6F3D-6A20-61C8-E50C46128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1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A2B4A-0EA0-FC8F-4EED-823C29A7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526-D8E0-47EA-8CF0-520D29982CC4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16398-384F-A73F-C91A-507483EF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0415-9752-6E0C-3E49-E0635DD2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EBB1-D9DB-4198-8AF9-F23B16DE32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449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9096-2EBD-B54C-2E14-B2DC5295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550C0-165E-9DC7-CEB0-0D3497A63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AA3BB-AAD9-3506-45E2-DBBBD0CA9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B9E5E-E2C7-92EF-AF11-557B67ED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526-D8E0-47EA-8CF0-520D29982CC4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7BD9B-4CDA-2F6C-EEC5-4F465103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0EB4D-9F28-AD5C-FAE8-500E8C5F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EBB1-D9DB-4198-8AF9-F23B16DE32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797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E717-E25B-2B93-1AAC-8A6CA235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7"/>
            <a:ext cx="1051560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A687B-5833-9E8F-0E86-71AE218E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B5EC6-A22D-AAA8-4102-F4ADCD47C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206FE-9BDD-7412-4D60-866527993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E2858-A84D-7134-FC6D-0397DE578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48412-3E33-6D66-CCC7-FA3E3C0C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526-D8E0-47EA-8CF0-520D29982CC4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635F3-D24F-948D-3ED5-1DF01977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C3E32-1486-C56A-A113-EFB6C947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EBB1-D9DB-4198-8AF9-F23B16DE32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534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4EFC-6A3B-5318-790F-8C1046F1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EEE03-D174-0917-42E2-C3A82C80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526-D8E0-47EA-8CF0-520D29982CC4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8619A-3F4F-6122-BC8B-6ED8E2F0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68DCC-ADDC-6182-8930-7988AF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EBB1-D9DB-4198-8AF9-F23B16DE32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94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D6EC0-1F4E-6A00-204D-370C3214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526-D8E0-47EA-8CF0-520D29982CC4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B5E1D-3075-A498-6555-7652ACD4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7272B-13C9-15DA-EC9A-86C21729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EBB1-D9DB-4198-8AF9-F23B16DE32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61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2556-1A01-C6B2-F57A-F9A7389E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4ED2-3CF1-2AC9-E17A-61982100E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F7066-C06A-D912-7B2D-A40FD20D9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399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907F3-9F61-281C-E984-127C07E2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526-D8E0-47EA-8CF0-520D29982CC4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1B49B-5197-CD76-0224-74F4252B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18FDC-3484-BA04-1651-C0284AB0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EBB1-D9DB-4198-8AF9-F23B16DE32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522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2ACC-4751-17E3-1D1F-EEE3006F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275FE-6D63-5ED7-FB35-E8D35B0C4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8" indent="0">
              <a:buNone/>
              <a:defRPr sz="2800"/>
            </a:lvl2pPr>
            <a:lvl3pPr marL="914436" indent="0">
              <a:buNone/>
              <a:defRPr sz="2401"/>
            </a:lvl3pPr>
            <a:lvl4pPr marL="1371654" indent="0">
              <a:buNone/>
              <a:defRPr sz="2000"/>
            </a:lvl4pPr>
            <a:lvl5pPr marL="1828872" indent="0">
              <a:buNone/>
              <a:defRPr sz="2000"/>
            </a:lvl5pPr>
            <a:lvl6pPr marL="2286090" indent="0">
              <a:buNone/>
              <a:defRPr sz="2000"/>
            </a:lvl6pPr>
            <a:lvl7pPr marL="2743308" indent="0">
              <a:buNone/>
              <a:defRPr sz="2000"/>
            </a:lvl7pPr>
            <a:lvl8pPr marL="3200526" indent="0">
              <a:buNone/>
              <a:defRPr sz="2000"/>
            </a:lvl8pPr>
            <a:lvl9pPr marL="3657744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FF711-2AA4-432B-2391-8BBF08FE3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399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762E9-D4E1-953A-37DE-F7A32672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526-D8E0-47EA-8CF0-520D29982CC4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CAF22-8161-F088-1854-87821C8C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1ABB9-6BF5-9417-0CB9-AC8BC7E7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EBB1-D9DB-4198-8AF9-F23B16DE32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129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646BE-22E5-E9C8-3919-EF367E78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9E666-68CC-31E6-CAF3-F97EDA03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B318-EC0F-F539-C5F5-1B48767C3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F526-D8E0-47EA-8CF0-520D29982CC4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3002-D093-A6C5-6761-AF08F1E79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10B04-5EDE-0C49-BCDF-373D6B0C7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EBB1-D9DB-4198-8AF9-F23B16DE32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284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3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0" indent="-228610" algn="l" defTabSz="91443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8" indent="-228610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6" indent="-228610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4" indent="-228610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2" indent="-228610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00" indent="-228610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8" indent="-228610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36" indent="-228610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54" indent="-228610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2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4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FED5A768-97C3-6E2D-D558-3A3F5FECC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707" y="0"/>
            <a:ext cx="875658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7311FA-3012-2614-4362-836B603DEA74}"/>
              </a:ext>
            </a:extLst>
          </p:cNvPr>
          <p:cNvSpPr txBox="1"/>
          <p:nvPr/>
        </p:nvSpPr>
        <p:spPr>
          <a:xfrm>
            <a:off x="5631461" y="2108717"/>
            <a:ext cx="503854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1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D4F17-E38A-6602-A403-EF9CD8063C70}"/>
              </a:ext>
            </a:extLst>
          </p:cNvPr>
          <p:cNvSpPr txBox="1"/>
          <p:nvPr/>
        </p:nvSpPr>
        <p:spPr>
          <a:xfrm>
            <a:off x="5631461" y="5001209"/>
            <a:ext cx="503854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1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E41F0-5870-5601-454C-EF12D5BADDE5}"/>
              </a:ext>
            </a:extLst>
          </p:cNvPr>
          <p:cNvSpPr txBox="1"/>
          <p:nvPr/>
        </p:nvSpPr>
        <p:spPr>
          <a:xfrm>
            <a:off x="10049069" y="2108718"/>
            <a:ext cx="503854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1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EAA04-BAFF-5772-ECFF-2A3FBCAE75F3}"/>
              </a:ext>
            </a:extLst>
          </p:cNvPr>
          <p:cNvSpPr txBox="1"/>
          <p:nvPr/>
        </p:nvSpPr>
        <p:spPr>
          <a:xfrm>
            <a:off x="10049069" y="5001209"/>
            <a:ext cx="503854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1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1920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Katinka Krahn</dc:creator>
  <cp:lastModifiedBy>Katinka Krahn</cp:lastModifiedBy>
  <cp:revision>1</cp:revision>
  <dcterms:created xsi:type="dcterms:W3CDTF">2023-03-02T12:49:47Z</dcterms:created>
  <dcterms:modified xsi:type="dcterms:W3CDTF">2023-03-02T13:06:22Z</dcterms:modified>
</cp:coreProperties>
</file>