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97202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44" d="100"/>
          <a:sy n="144" d="100"/>
        </p:scale>
        <p:origin x="-246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122363"/>
            <a:ext cx="826222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602038"/>
            <a:ext cx="72901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71F0-0596-498E-90BE-24708DD00118}" type="datetimeFigureOut">
              <a:rPr lang="nb-NO" smtClean="0"/>
              <a:t>12.06.2023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3A57-1837-43C4-8986-CE06DD6CA9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561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71F0-0596-498E-90BE-24708DD00118}" type="datetimeFigureOut">
              <a:rPr lang="nb-NO" smtClean="0"/>
              <a:t>12.06.2023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3A57-1837-43C4-8986-CE06DD6CA9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5242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5125"/>
            <a:ext cx="209593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5125"/>
            <a:ext cx="616629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71F0-0596-498E-90BE-24708DD00118}" type="datetimeFigureOut">
              <a:rPr lang="nb-NO" smtClean="0"/>
              <a:t>12.06.2023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3A57-1837-43C4-8986-CE06DD6CA9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6456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71F0-0596-498E-90BE-24708DD00118}" type="datetimeFigureOut">
              <a:rPr lang="nb-NO" smtClean="0"/>
              <a:t>12.06.2023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3A57-1837-43C4-8986-CE06DD6CA9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263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709740"/>
            <a:ext cx="838372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4589465"/>
            <a:ext cx="83837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71F0-0596-498E-90BE-24708DD00118}" type="datetimeFigureOut">
              <a:rPr lang="nb-NO" smtClean="0"/>
              <a:t>12.06.2023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3A57-1837-43C4-8986-CE06DD6CA9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9684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5625"/>
            <a:ext cx="41311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5625"/>
            <a:ext cx="41311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71F0-0596-498E-90BE-24708DD00118}" type="datetimeFigureOut">
              <a:rPr lang="nb-NO" smtClean="0"/>
              <a:t>12.06.2023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3A57-1837-43C4-8986-CE06DD6CA9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841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5127"/>
            <a:ext cx="838372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81163"/>
            <a:ext cx="41121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505075"/>
            <a:ext cx="411212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81163"/>
            <a:ext cx="41323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505075"/>
            <a:ext cx="413237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71F0-0596-498E-90BE-24708DD00118}" type="datetimeFigureOut">
              <a:rPr lang="nb-NO" smtClean="0"/>
              <a:t>12.06.2023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3A57-1837-43C4-8986-CE06DD6CA9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968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71F0-0596-498E-90BE-24708DD00118}" type="datetimeFigureOut">
              <a:rPr lang="nb-NO" smtClean="0"/>
              <a:t>12.06.2023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3A57-1837-43C4-8986-CE06DD6CA9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853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71F0-0596-498E-90BE-24708DD00118}" type="datetimeFigureOut">
              <a:rPr lang="nb-NO" smtClean="0"/>
              <a:t>12.06.2023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3A57-1837-43C4-8986-CE06DD6CA9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705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7427"/>
            <a:ext cx="49208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71F0-0596-498E-90BE-24708DD00118}" type="datetimeFigureOut">
              <a:rPr lang="nb-NO" smtClean="0"/>
              <a:t>12.06.2023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3A57-1837-43C4-8986-CE06DD6CA9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568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7427"/>
            <a:ext cx="49208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71F0-0596-498E-90BE-24708DD00118}" type="datetimeFigureOut">
              <a:rPr lang="nb-NO" smtClean="0"/>
              <a:t>12.06.2023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63A57-1837-43C4-8986-CE06DD6CA9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1734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5127"/>
            <a:ext cx="8383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5625"/>
            <a:ext cx="8383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F71F0-0596-498E-90BE-24708DD00118}" type="datetimeFigureOut">
              <a:rPr lang="nb-NO" smtClean="0"/>
              <a:t>12.06.2023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63A57-1837-43C4-8986-CE06DD6CA9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898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9CCC263A-E59D-339F-1291-9485E6F19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5" y="0"/>
            <a:ext cx="9585908" cy="6888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8D4229-D3BD-3BC1-9DD8-1D795E2A508E}"/>
              </a:ext>
            </a:extLst>
          </p:cNvPr>
          <p:cNvSpPr txBox="1"/>
          <p:nvPr/>
        </p:nvSpPr>
        <p:spPr>
          <a:xfrm>
            <a:off x="1621882" y="4204970"/>
            <a:ext cx="579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25A2D2-3F58-D542-DC6D-D96BEF6C9C38}"/>
              </a:ext>
            </a:extLst>
          </p:cNvPr>
          <p:cNvSpPr txBox="1"/>
          <p:nvPr/>
        </p:nvSpPr>
        <p:spPr>
          <a:xfrm>
            <a:off x="1926682" y="4399071"/>
            <a:ext cx="579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D20684-CACA-2605-2F69-5F14F4715DAF}"/>
              </a:ext>
            </a:extLst>
          </p:cNvPr>
          <p:cNvSpPr txBox="1"/>
          <p:nvPr/>
        </p:nvSpPr>
        <p:spPr>
          <a:xfrm>
            <a:off x="2220052" y="4274820"/>
            <a:ext cx="579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700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DCA5A0-2F67-02B0-19F6-78DA1EA94322}"/>
              </a:ext>
            </a:extLst>
          </p:cNvPr>
          <p:cNvSpPr txBox="1"/>
          <p:nvPr/>
        </p:nvSpPr>
        <p:spPr>
          <a:xfrm>
            <a:off x="2505802" y="4676070"/>
            <a:ext cx="579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770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1E76A1-BBC5-8D2A-19A2-D135B51F3250}"/>
              </a:ext>
            </a:extLst>
          </p:cNvPr>
          <p:cNvSpPr txBox="1"/>
          <p:nvPr/>
        </p:nvSpPr>
        <p:spPr>
          <a:xfrm>
            <a:off x="3228432" y="3522910"/>
            <a:ext cx="579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84561-4FC4-FE50-F2D7-B909EB6AA215}"/>
              </a:ext>
            </a:extLst>
          </p:cNvPr>
          <p:cNvSpPr txBox="1"/>
          <p:nvPr/>
        </p:nvSpPr>
        <p:spPr>
          <a:xfrm>
            <a:off x="3533232" y="3717011"/>
            <a:ext cx="579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600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2ECB30-225C-678A-C53B-49C24D3F3066}"/>
              </a:ext>
            </a:extLst>
          </p:cNvPr>
          <p:cNvSpPr txBox="1"/>
          <p:nvPr/>
        </p:nvSpPr>
        <p:spPr>
          <a:xfrm>
            <a:off x="3807552" y="3429001"/>
            <a:ext cx="579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700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CCD763-4215-3BC3-3D69-8A69416AC3A4}"/>
              </a:ext>
            </a:extLst>
          </p:cNvPr>
          <p:cNvSpPr txBox="1"/>
          <p:nvPr/>
        </p:nvSpPr>
        <p:spPr>
          <a:xfrm>
            <a:off x="4097112" y="3178532"/>
            <a:ext cx="579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800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F58B30-9D3D-4E6A-CB28-6D3495B7757F}"/>
              </a:ext>
            </a:extLst>
          </p:cNvPr>
          <p:cNvSpPr txBox="1"/>
          <p:nvPr/>
        </p:nvSpPr>
        <p:spPr>
          <a:xfrm>
            <a:off x="5082632" y="1313110"/>
            <a:ext cx="579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600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14020F-B810-2B1B-2C02-B81F3F959F47}"/>
              </a:ext>
            </a:extLst>
          </p:cNvPr>
          <p:cNvSpPr txBox="1"/>
          <p:nvPr/>
        </p:nvSpPr>
        <p:spPr>
          <a:xfrm>
            <a:off x="5565232" y="4631411"/>
            <a:ext cx="579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800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6B95A0-4A5A-AC58-406D-5ECE0CC2633B}"/>
              </a:ext>
            </a:extLst>
          </p:cNvPr>
          <p:cNvSpPr txBox="1"/>
          <p:nvPr/>
        </p:nvSpPr>
        <p:spPr>
          <a:xfrm>
            <a:off x="8779563" y="4122072"/>
            <a:ext cx="579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739064-1D29-FCCD-3B8F-212C80D78F6B}"/>
              </a:ext>
            </a:extLst>
          </p:cNvPr>
          <p:cNvSpPr txBox="1"/>
          <p:nvPr/>
        </p:nvSpPr>
        <p:spPr>
          <a:xfrm>
            <a:off x="7116797" y="79153"/>
            <a:ext cx="579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8625A2-2BF4-A597-A2CF-6CD03D0FDBEB}"/>
              </a:ext>
            </a:extLst>
          </p:cNvPr>
          <p:cNvSpPr txBox="1"/>
          <p:nvPr/>
        </p:nvSpPr>
        <p:spPr>
          <a:xfrm>
            <a:off x="7944095" y="3758956"/>
            <a:ext cx="579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7406F0-906D-299B-D006-3E8084F11E3C}"/>
              </a:ext>
            </a:extLst>
          </p:cNvPr>
          <p:cNvSpPr txBox="1"/>
          <p:nvPr/>
        </p:nvSpPr>
        <p:spPr>
          <a:xfrm>
            <a:off x="1431613" y="79153"/>
            <a:ext cx="579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250CAE-A6A9-8328-4269-16069461B045}"/>
              </a:ext>
            </a:extLst>
          </p:cNvPr>
          <p:cNvSpPr txBox="1"/>
          <p:nvPr/>
        </p:nvSpPr>
        <p:spPr>
          <a:xfrm>
            <a:off x="4680439" y="92484"/>
            <a:ext cx="579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2B368F-B511-5855-8F4A-B65A9452E8D9}"/>
              </a:ext>
            </a:extLst>
          </p:cNvPr>
          <p:cNvSpPr txBox="1"/>
          <p:nvPr/>
        </p:nvSpPr>
        <p:spPr>
          <a:xfrm>
            <a:off x="3018431" y="75410"/>
            <a:ext cx="579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18044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FBAF96F6-C619-1011-C6AA-560B42980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" y="17598"/>
            <a:ext cx="9519006" cy="68404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61C237-976F-4568-57E3-97F06A0A10EC}"/>
              </a:ext>
            </a:extLst>
          </p:cNvPr>
          <p:cNvSpPr txBox="1"/>
          <p:nvPr/>
        </p:nvSpPr>
        <p:spPr>
          <a:xfrm>
            <a:off x="1309839" y="846428"/>
            <a:ext cx="579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64597-721C-1A4C-5280-7733E0760F22}"/>
              </a:ext>
            </a:extLst>
          </p:cNvPr>
          <p:cNvSpPr txBox="1"/>
          <p:nvPr/>
        </p:nvSpPr>
        <p:spPr>
          <a:xfrm>
            <a:off x="1599399" y="4792878"/>
            <a:ext cx="579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AF8D75-8178-B250-8771-AF2A8AF896B3}"/>
              </a:ext>
            </a:extLst>
          </p:cNvPr>
          <p:cNvSpPr txBox="1"/>
          <p:nvPr/>
        </p:nvSpPr>
        <p:spPr>
          <a:xfrm>
            <a:off x="2178519" y="4197379"/>
            <a:ext cx="579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700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6340B9-E38F-9772-0170-5ABE42C17816}"/>
              </a:ext>
            </a:extLst>
          </p:cNvPr>
          <p:cNvSpPr txBox="1"/>
          <p:nvPr/>
        </p:nvSpPr>
        <p:spPr>
          <a:xfrm>
            <a:off x="1888959" y="1784261"/>
            <a:ext cx="579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770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AD5B00-E128-D90E-3E34-DF4AE0A63C75}"/>
              </a:ext>
            </a:extLst>
          </p:cNvPr>
          <p:cNvSpPr txBox="1"/>
          <p:nvPr/>
        </p:nvSpPr>
        <p:spPr>
          <a:xfrm>
            <a:off x="2757639" y="127571"/>
            <a:ext cx="579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7B7F1D-3E18-394B-4F95-9D15E43787A0}"/>
              </a:ext>
            </a:extLst>
          </p:cNvPr>
          <p:cNvSpPr txBox="1"/>
          <p:nvPr/>
        </p:nvSpPr>
        <p:spPr>
          <a:xfrm>
            <a:off x="1104956" y="127572"/>
            <a:ext cx="579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B475E3-6D14-718F-A7E0-22D9D317BD12}"/>
              </a:ext>
            </a:extLst>
          </p:cNvPr>
          <p:cNvSpPr txBox="1"/>
          <p:nvPr/>
        </p:nvSpPr>
        <p:spPr>
          <a:xfrm>
            <a:off x="4491018" y="127571"/>
            <a:ext cx="579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6D5837-2218-CF89-992B-EBC6FC81F848}"/>
              </a:ext>
            </a:extLst>
          </p:cNvPr>
          <p:cNvSpPr txBox="1"/>
          <p:nvPr/>
        </p:nvSpPr>
        <p:spPr>
          <a:xfrm>
            <a:off x="2947196" y="3319997"/>
            <a:ext cx="579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94649D-14E5-3F94-26C3-C2A3C913143C}"/>
              </a:ext>
            </a:extLst>
          </p:cNvPr>
          <p:cNvSpPr txBox="1"/>
          <p:nvPr/>
        </p:nvSpPr>
        <p:spPr>
          <a:xfrm>
            <a:off x="4836556" y="4245991"/>
            <a:ext cx="579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600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3EA607-7085-FAF7-8153-C6B53CF596E6}"/>
              </a:ext>
            </a:extLst>
          </p:cNvPr>
          <p:cNvSpPr txBox="1"/>
          <p:nvPr/>
        </p:nvSpPr>
        <p:spPr>
          <a:xfrm>
            <a:off x="5379598" y="4245990"/>
            <a:ext cx="579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760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81D4EF-3F28-1B60-0926-E5F716B0EDCD}"/>
              </a:ext>
            </a:extLst>
          </p:cNvPr>
          <p:cNvSpPr txBox="1"/>
          <p:nvPr/>
        </p:nvSpPr>
        <p:spPr>
          <a:xfrm>
            <a:off x="3842203" y="3598893"/>
            <a:ext cx="579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800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8EB08F-9769-B634-F276-85ED17158F38}"/>
              </a:ext>
            </a:extLst>
          </p:cNvPr>
          <p:cNvSpPr txBox="1"/>
          <p:nvPr/>
        </p:nvSpPr>
        <p:spPr>
          <a:xfrm>
            <a:off x="3236756" y="3940794"/>
            <a:ext cx="579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600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1018AF-A863-55A8-525B-E53FCD089F4E}"/>
              </a:ext>
            </a:extLst>
          </p:cNvPr>
          <p:cNvSpPr txBox="1"/>
          <p:nvPr/>
        </p:nvSpPr>
        <p:spPr>
          <a:xfrm>
            <a:off x="3552643" y="3940794"/>
            <a:ext cx="579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700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A76289-BCF1-BA64-3E77-2719245FADCA}"/>
              </a:ext>
            </a:extLst>
          </p:cNvPr>
          <p:cNvSpPr txBox="1"/>
          <p:nvPr/>
        </p:nvSpPr>
        <p:spPr>
          <a:xfrm>
            <a:off x="7713337" y="2961008"/>
            <a:ext cx="579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CE62DA-F2D9-6F6B-637F-89F43D731C2C}"/>
              </a:ext>
            </a:extLst>
          </p:cNvPr>
          <p:cNvSpPr txBox="1"/>
          <p:nvPr/>
        </p:nvSpPr>
        <p:spPr>
          <a:xfrm>
            <a:off x="6885677" y="57977"/>
            <a:ext cx="579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986712-12AD-7906-9ACC-6544E77D4917}"/>
              </a:ext>
            </a:extLst>
          </p:cNvPr>
          <p:cNvSpPr txBox="1"/>
          <p:nvPr/>
        </p:nvSpPr>
        <p:spPr>
          <a:xfrm>
            <a:off x="8589005" y="846428"/>
            <a:ext cx="579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979059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437</TotalTime>
  <Words>32</Words>
  <Application>Microsoft Office PowerPoint</Application>
  <PresentationFormat>Custom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Katinka Krahn</dc:creator>
  <cp:lastModifiedBy>Katinka Krahn</cp:lastModifiedBy>
  <cp:revision>2</cp:revision>
  <dcterms:created xsi:type="dcterms:W3CDTF">2023-06-12T08:59:27Z</dcterms:created>
  <dcterms:modified xsi:type="dcterms:W3CDTF">2023-06-12T16:17:08Z</dcterms:modified>
</cp:coreProperties>
</file>