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3F4628-B4FB-4DCE-88B2-3831DCA5A8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Obesity vs Diabetes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B2A8FC-BABE-4FC8-88AA-19A02B28DAD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 11:39:50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vs Diabetes" id="2" name="slide2">
            <a:extLst>
              <a:ext uri="{FF2B5EF4-FFF2-40B4-BE49-F238E27FC236}">
                <a16:creationId xmlns:a16="http://schemas.microsoft.com/office/drawing/2014/main" id="{B3183644-D103-42A9-B16B-908F811A0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7" y="333375"/>
            <a:ext cx="88868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2020-04-09T15:39:50Z</dcterms:created>
  <dcterms:modified xsi:type="dcterms:W3CDTF">2020-04-09T15:39:50Z</dcterms:modified>
</cp:coreProperties>
</file>