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8424557-5FE4-4703-BC9D-DAAF254AED7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Clinical alarms workbook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8518140-5831-48B6-ACAB-A62A08D7047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4/9/20 11:52:28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ration sec vs timestart (2)" id="2" name="slide2">
            <a:extLst>
              <a:ext uri="{FF2B5EF4-FFF2-40B4-BE49-F238E27FC236}">
                <a16:creationId xmlns:a16="http://schemas.microsoft.com/office/drawing/2014/main" id="{E0447228-094E-433F-BA21-C2DCE10DE1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333375"/>
            <a:ext cx="88963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2020-04-09T15:52:28Z</dcterms:created>
  <dcterms:modified xsi:type="dcterms:W3CDTF">2020-04-09T15:52:28Z</dcterms:modified>
</cp:coreProperties>
</file>