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FA5F38-E85C-4957-9980-17F7E8999AB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Obesity vs Diabetes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BF0094-23AF-4F9B-857A-E3D515EFCD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 11:44:09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D5F468F-45C9-4ABA-98C2-C5E21698F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2020-04-09T15:44:10Z</dcterms:created>
  <dcterms:modified xsi:type="dcterms:W3CDTF">2020-04-09T15:44:10Z</dcterms:modified>
</cp:coreProperties>
</file>