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480E72-D384-4569-B055-60075BDA26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Clinical alarms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6030A36-3D3F-431F-B176-8698CA6A53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 11:52:57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 vs cancel " id="2" name="slide2">
            <a:extLst>
              <a:ext uri="{FF2B5EF4-FFF2-40B4-BE49-F238E27FC236}">
                <a16:creationId xmlns:a16="http://schemas.microsoft.com/office/drawing/2014/main" id="{279FB674-552B-4DBB-B87B-81ECE92F6E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857250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2020-04-09T15:52:57Z</dcterms:created>
  <dcterms:modified xsi:type="dcterms:W3CDTF">2020-04-09T15:52:57Z</dcterms:modified>
</cp:coreProperties>
</file>