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BB2792F-4B4F-49E9-93E9-62EDAFB80D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Obesity vs Diabetes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372247-C8B0-41DA-82B3-0C0234D930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4/9/20 11:44:37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ECC40772-DE78-4F1B-9ED5-738B9BFDC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2020-04-09T15:44:38Z</dcterms:created>
  <dcterms:modified xsi:type="dcterms:W3CDTF">2020-04-09T15:44:38Z</dcterms:modified>
</cp:coreProperties>
</file>