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5791200" cy="43964225"/>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90" y="-10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image" Target="../media/image221.jpeg"/><Relationship Id="rId13" Type="http://schemas.openxmlformats.org/officeDocument/2006/relationships/image" Target="../media/image226.jpeg"/><Relationship Id="rId3" Type="http://schemas.openxmlformats.org/officeDocument/2006/relationships/image" Target="../media/image216.jpeg"/><Relationship Id="rId7" Type="http://schemas.openxmlformats.org/officeDocument/2006/relationships/image" Target="../media/image220.jpeg"/><Relationship Id="rId12" Type="http://schemas.openxmlformats.org/officeDocument/2006/relationships/image" Target="../media/image225.jpeg"/><Relationship Id="rId2" Type="http://schemas.openxmlformats.org/officeDocument/2006/relationships/image" Target="../media/image215.jpeg"/><Relationship Id="rId1" Type="http://schemas.openxmlformats.org/officeDocument/2006/relationships/slideLayout" Target="../slideLayouts/slideLayout1.xml"/><Relationship Id="rId6" Type="http://schemas.openxmlformats.org/officeDocument/2006/relationships/image" Target="../media/image219.jpeg"/><Relationship Id="rId11" Type="http://schemas.openxmlformats.org/officeDocument/2006/relationships/image" Target="../media/image224.jpeg"/><Relationship Id="rId5" Type="http://schemas.openxmlformats.org/officeDocument/2006/relationships/image" Target="../media/image218.jpeg"/><Relationship Id="rId10" Type="http://schemas.openxmlformats.org/officeDocument/2006/relationships/image" Target="../media/image223.jpeg"/><Relationship Id="rId4" Type="http://schemas.openxmlformats.org/officeDocument/2006/relationships/image" Target="../media/image217.jpeg"/><Relationship Id="rId9" Type="http://schemas.openxmlformats.org/officeDocument/2006/relationships/image" Target="../media/image222.jpeg"/></Relationships>
</file>

<file path=ppt/slides/_rels/slide11.xml.rels><?xml version="1.0" encoding="UTF-8" standalone="yes"?>
<Relationships xmlns="http://schemas.openxmlformats.org/package/2006/relationships"><Relationship Id="rId13" Type="http://schemas.openxmlformats.org/officeDocument/2006/relationships/image" Target="../media/image238.jpeg"/><Relationship Id="rId18" Type="http://schemas.openxmlformats.org/officeDocument/2006/relationships/image" Target="../media/image243.jpeg"/><Relationship Id="rId26" Type="http://schemas.openxmlformats.org/officeDocument/2006/relationships/image" Target="../media/image251.jpeg"/><Relationship Id="rId3" Type="http://schemas.openxmlformats.org/officeDocument/2006/relationships/image" Target="../media/image228.jpeg"/><Relationship Id="rId21" Type="http://schemas.openxmlformats.org/officeDocument/2006/relationships/image" Target="../media/image246.jpeg"/><Relationship Id="rId34" Type="http://schemas.openxmlformats.org/officeDocument/2006/relationships/image" Target="../media/image259.jpeg"/><Relationship Id="rId7" Type="http://schemas.openxmlformats.org/officeDocument/2006/relationships/image" Target="../media/image232.jpeg"/><Relationship Id="rId12" Type="http://schemas.openxmlformats.org/officeDocument/2006/relationships/image" Target="../media/image237.jpeg"/><Relationship Id="rId17" Type="http://schemas.openxmlformats.org/officeDocument/2006/relationships/image" Target="../media/image242.jpeg"/><Relationship Id="rId25" Type="http://schemas.openxmlformats.org/officeDocument/2006/relationships/image" Target="../media/image250.jpeg"/><Relationship Id="rId33" Type="http://schemas.openxmlformats.org/officeDocument/2006/relationships/image" Target="../media/image258.jpeg"/><Relationship Id="rId2" Type="http://schemas.openxmlformats.org/officeDocument/2006/relationships/image" Target="../media/image227.jpeg"/><Relationship Id="rId16" Type="http://schemas.openxmlformats.org/officeDocument/2006/relationships/image" Target="../media/image241.jpeg"/><Relationship Id="rId20" Type="http://schemas.openxmlformats.org/officeDocument/2006/relationships/image" Target="../media/image245.jpeg"/><Relationship Id="rId29" Type="http://schemas.openxmlformats.org/officeDocument/2006/relationships/image" Target="../media/image254.jpeg"/><Relationship Id="rId1" Type="http://schemas.openxmlformats.org/officeDocument/2006/relationships/slideLayout" Target="../slideLayouts/slideLayout1.xml"/><Relationship Id="rId6" Type="http://schemas.openxmlformats.org/officeDocument/2006/relationships/image" Target="../media/image231.jpeg"/><Relationship Id="rId11" Type="http://schemas.openxmlformats.org/officeDocument/2006/relationships/image" Target="../media/image236.jpeg"/><Relationship Id="rId24" Type="http://schemas.openxmlformats.org/officeDocument/2006/relationships/image" Target="../media/image249.jpeg"/><Relationship Id="rId32" Type="http://schemas.openxmlformats.org/officeDocument/2006/relationships/image" Target="../media/image257.jpeg"/><Relationship Id="rId5" Type="http://schemas.openxmlformats.org/officeDocument/2006/relationships/image" Target="../media/image230.jpeg"/><Relationship Id="rId15" Type="http://schemas.openxmlformats.org/officeDocument/2006/relationships/image" Target="../media/image240.jpeg"/><Relationship Id="rId23" Type="http://schemas.openxmlformats.org/officeDocument/2006/relationships/image" Target="../media/image248.jpeg"/><Relationship Id="rId28" Type="http://schemas.openxmlformats.org/officeDocument/2006/relationships/image" Target="../media/image253.jpeg"/><Relationship Id="rId36" Type="http://schemas.openxmlformats.org/officeDocument/2006/relationships/image" Target="../media/image261.jpeg"/><Relationship Id="rId10" Type="http://schemas.openxmlformats.org/officeDocument/2006/relationships/image" Target="../media/image235.jpeg"/><Relationship Id="rId19" Type="http://schemas.openxmlformats.org/officeDocument/2006/relationships/image" Target="../media/image244.jpeg"/><Relationship Id="rId31" Type="http://schemas.openxmlformats.org/officeDocument/2006/relationships/image" Target="../media/image256.jpeg"/><Relationship Id="rId4" Type="http://schemas.openxmlformats.org/officeDocument/2006/relationships/image" Target="../media/image229.jpeg"/><Relationship Id="rId9" Type="http://schemas.openxmlformats.org/officeDocument/2006/relationships/image" Target="../media/image234.jpeg"/><Relationship Id="rId14" Type="http://schemas.openxmlformats.org/officeDocument/2006/relationships/image" Target="../media/image239.jpeg"/><Relationship Id="rId22" Type="http://schemas.openxmlformats.org/officeDocument/2006/relationships/image" Target="../media/image247.jpeg"/><Relationship Id="rId27" Type="http://schemas.openxmlformats.org/officeDocument/2006/relationships/image" Target="../media/image252.jpeg"/><Relationship Id="rId30" Type="http://schemas.openxmlformats.org/officeDocument/2006/relationships/image" Target="../media/image255.jpeg"/><Relationship Id="rId35" Type="http://schemas.openxmlformats.org/officeDocument/2006/relationships/image" Target="../media/image260.jpeg"/><Relationship Id="rId8" Type="http://schemas.openxmlformats.org/officeDocument/2006/relationships/image" Target="../media/image233.jpeg"/></Relationships>
</file>

<file path=ppt/slides/_rels/slide12.xml.rels><?xml version="1.0" encoding="UTF-8" standalone="yes"?>
<Relationships xmlns="http://schemas.openxmlformats.org/package/2006/relationships"><Relationship Id="rId8" Type="http://schemas.openxmlformats.org/officeDocument/2006/relationships/image" Target="../media/image268.jpeg"/><Relationship Id="rId13" Type="http://schemas.openxmlformats.org/officeDocument/2006/relationships/image" Target="../media/image273.jpeg"/><Relationship Id="rId18" Type="http://schemas.openxmlformats.org/officeDocument/2006/relationships/image" Target="../media/image278.jpeg"/><Relationship Id="rId3" Type="http://schemas.openxmlformats.org/officeDocument/2006/relationships/image" Target="../media/image263.jpeg"/><Relationship Id="rId7" Type="http://schemas.openxmlformats.org/officeDocument/2006/relationships/image" Target="../media/image267.jpeg"/><Relationship Id="rId12" Type="http://schemas.openxmlformats.org/officeDocument/2006/relationships/image" Target="../media/image272.jpeg"/><Relationship Id="rId17" Type="http://schemas.openxmlformats.org/officeDocument/2006/relationships/image" Target="../media/image277.jpeg"/><Relationship Id="rId2" Type="http://schemas.openxmlformats.org/officeDocument/2006/relationships/image" Target="../media/image262.jpeg"/><Relationship Id="rId16" Type="http://schemas.openxmlformats.org/officeDocument/2006/relationships/image" Target="../media/image276.jpeg"/><Relationship Id="rId20" Type="http://schemas.openxmlformats.org/officeDocument/2006/relationships/image" Target="../media/image280.jpeg"/><Relationship Id="rId1" Type="http://schemas.openxmlformats.org/officeDocument/2006/relationships/slideLayout" Target="../slideLayouts/slideLayout1.xml"/><Relationship Id="rId6" Type="http://schemas.openxmlformats.org/officeDocument/2006/relationships/image" Target="../media/image266.jpeg"/><Relationship Id="rId11" Type="http://schemas.openxmlformats.org/officeDocument/2006/relationships/image" Target="../media/image271.jpeg"/><Relationship Id="rId5" Type="http://schemas.openxmlformats.org/officeDocument/2006/relationships/image" Target="../media/image265.jpeg"/><Relationship Id="rId15" Type="http://schemas.openxmlformats.org/officeDocument/2006/relationships/image" Target="../media/image275.jpeg"/><Relationship Id="rId10" Type="http://schemas.openxmlformats.org/officeDocument/2006/relationships/image" Target="../media/image270.jpeg"/><Relationship Id="rId19" Type="http://schemas.openxmlformats.org/officeDocument/2006/relationships/image" Target="../media/image279.jpeg"/><Relationship Id="rId4" Type="http://schemas.openxmlformats.org/officeDocument/2006/relationships/image" Target="../media/image264.jpeg"/><Relationship Id="rId9" Type="http://schemas.openxmlformats.org/officeDocument/2006/relationships/image" Target="../media/image269.jpeg"/><Relationship Id="rId14" Type="http://schemas.openxmlformats.org/officeDocument/2006/relationships/image" Target="../media/image274.jpeg"/></Relationships>
</file>

<file path=ppt/slides/_rels/slide13.xml.rels><?xml version="1.0" encoding="UTF-8" standalone="yes"?>
<Relationships xmlns="http://schemas.openxmlformats.org/package/2006/relationships"><Relationship Id="rId8" Type="http://schemas.openxmlformats.org/officeDocument/2006/relationships/image" Target="../media/image287.jpeg"/><Relationship Id="rId13" Type="http://schemas.openxmlformats.org/officeDocument/2006/relationships/image" Target="../media/image292.jpeg"/><Relationship Id="rId3" Type="http://schemas.openxmlformats.org/officeDocument/2006/relationships/image" Target="../media/image282.jpeg"/><Relationship Id="rId7" Type="http://schemas.openxmlformats.org/officeDocument/2006/relationships/image" Target="../media/image286.jpeg"/><Relationship Id="rId12" Type="http://schemas.openxmlformats.org/officeDocument/2006/relationships/image" Target="../media/image291.jpeg"/><Relationship Id="rId2" Type="http://schemas.openxmlformats.org/officeDocument/2006/relationships/image" Target="../media/image281.jpeg"/><Relationship Id="rId1" Type="http://schemas.openxmlformats.org/officeDocument/2006/relationships/slideLayout" Target="../slideLayouts/slideLayout1.xml"/><Relationship Id="rId6" Type="http://schemas.openxmlformats.org/officeDocument/2006/relationships/image" Target="../media/image285.jpeg"/><Relationship Id="rId11" Type="http://schemas.openxmlformats.org/officeDocument/2006/relationships/image" Target="../media/image290.jpeg"/><Relationship Id="rId5" Type="http://schemas.openxmlformats.org/officeDocument/2006/relationships/image" Target="../media/image284.jpeg"/><Relationship Id="rId10" Type="http://schemas.openxmlformats.org/officeDocument/2006/relationships/image" Target="../media/image289.jpeg"/><Relationship Id="rId4" Type="http://schemas.openxmlformats.org/officeDocument/2006/relationships/image" Target="../media/image283.jpeg"/><Relationship Id="rId9" Type="http://schemas.openxmlformats.org/officeDocument/2006/relationships/image" Target="../media/image288.jpeg"/></Relationships>
</file>

<file path=ppt/slides/_rels/slide14.xml.rels><?xml version="1.0" encoding="UTF-8" standalone="yes"?>
<Relationships xmlns="http://schemas.openxmlformats.org/package/2006/relationships"><Relationship Id="rId8" Type="http://schemas.openxmlformats.org/officeDocument/2006/relationships/image" Target="../media/image299.jpeg"/><Relationship Id="rId13" Type="http://schemas.openxmlformats.org/officeDocument/2006/relationships/image" Target="../media/image304.jpeg"/><Relationship Id="rId3" Type="http://schemas.openxmlformats.org/officeDocument/2006/relationships/image" Target="../media/image294.jpeg"/><Relationship Id="rId7" Type="http://schemas.openxmlformats.org/officeDocument/2006/relationships/image" Target="../media/image298.jpeg"/><Relationship Id="rId12" Type="http://schemas.openxmlformats.org/officeDocument/2006/relationships/image" Target="../media/image303.jpeg"/><Relationship Id="rId2" Type="http://schemas.openxmlformats.org/officeDocument/2006/relationships/image" Target="../media/image293.jpeg"/><Relationship Id="rId1" Type="http://schemas.openxmlformats.org/officeDocument/2006/relationships/slideLayout" Target="../slideLayouts/slideLayout1.xml"/><Relationship Id="rId6" Type="http://schemas.openxmlformats.org/officeDocument/2006/relationships/image" Target="../media/image297.jpeg"/><Relationship Id="rId11" Type="http://schemas.openxmlformats.org/officeDocument/2006/relationships/image" Target="../media/image302.jpeg"/><Relationship Id="rId5" Type="http://schemas.openxmlformats.org/officeDocument/2006/relationships/image" Target="../media/image296.jpeg"/><Relationship Id="rId15" Type="http://schemas.openxmlformats.org/officeDocument/2006/relationships/image" Target="../media/image306.jpeg"/><Relationship Id="rId10" Type="http://schemas.openxmlformats.org/officeDocument/2006/relationships/image" Target="../media/image301.jpeg"/><Relationship Id="rId4" Type="http://schemas.openxmlformats.org/officeDocument/2006/relationships/image" Target="../media/image295.jpeg"/><Relationship Id="rId9" Type="http://schemas.openxmlformats.org/officeDocument/2006/relationships/image" Target="../media/image300.jpeg"/><Relationship Id="rId14" Type="http://schemas.openxmlformats.org/officeDocument/2006/relationships/image" Target="../media/image305.jpeg"/></Relationships>
</file>

<file path=ppt/slides/_rels/slide15.xml.rels><?xml version="1.0" encoding="UTF-8" standalone="yes"?>
<Relationships xmlns="http://schemas.openxmlformats.org/package/2006/relationships"><Relationship Id="rId8" Type="http://schemas.openxmlformats.org/officeDocument/2006/relationships/image" Target="../media/image313.jpeg"/><Relationship Id="rId3" Type="http://schemas.openxmlformats.org/officeDocument/2006/relationships/image" Target="../media/image308.jpeg"/><Relationship Id="rId7" Type="http://schemas.openxmlformats.org/officeDocument/2006/relationships/image" Target="../media/image312.jpeg"/><Relationship Id="rId2" Type="http://schemas.openxmlformats.org/officeDocument/2006/relationships/image" Target="../media/image307.jpeg"/><Relationship Id="rId1" Type="http://schemas.openxmlformats.org/officeDocument/2006/relationships/slideLayout" Target="../slideLayouts/slideLayout1.xml"/><Relationship Id="rId6" Type="http://schemas.openxmlformats.org/officeDocument/2006/relationships/image" Target="../media/image311.jpeg"/><Relationship Id="rId5" Type="http://schemas.openxmlformats.org/officeDocument/2006/relationships/image" Target="../media/image310.jpeg"/><Relationship Id="rId4" Type="http://schemas.openxmlformats.org/officeDocument/2006/relationships/image" Target="../media/image309.jpeg"/></Relationships>
</file>

<file path=ppt/slides/_rels/slide16.xml.rels><?xml version="1.0" encoding="UTF-8" standalone="yes"?>
<Relationships xmlns="http://schemas.openxmlformats.org/package/2006/relationships"><Relationship Id="rId8" Type="http://schemas.openxmlformats.org/officeDocument/2006/relationships/image" Target="../media/image320.jpeg"/><Relationship Id="rId13" Type="http://schemas.openxmlformats.org/officeDocument/2006/relationships/image" Target="../media/image325.jpeg"/><Relationship Id="rId18" Type="http://schemas.openxmlformats.org/officeDocument/2006/relationships/image" Target="../media/image330.jpeg"/><Relationship Id="rId3" Type="http://schemas.openxmlformats.org/officeDocument/2006/relationships/image" Target="../media/image315.jpeg"/><Relationship Id="rId21" Type="http://schemas.openxmlformats.org/officeDocument/2006/relationships/image" Target="../media/image333.jpeg"/><Relationship Id="rId7" Type="http://schemas.openxmlformats.org/officeDocument/2006/relationships/image" Target="../media/image319.jpeg"/><Relationship Id="rId12" Type="http://schemas.openxmlformats.org/officeDocument/2006/relationships/image" Target="../media/image324.jpeg"/><Relationship Id="rId17" Type="http://schemas.openxmlformats.org/officeDocument/2006/relationships/image" Target="../media/image329.jpeg"/><Relationship Id="rId25" Type="http://schemas.openxmlformats.org/officeDocument/2006/relationships/hyperlink" Target="https://lowelywosh/referral/userll" TargetMode="External"/><Relationship Id="rId2" Type="http://schemas.openxmlformats.org/officeDocument/2006/relationships/image" Target="../media/image314.jpeg"/><Relationship Id="rId16" Type="http://schemas.openxmlformats.org/officeDocument/2006/relationships/image" Target="../media/image328.jpeg"/><Relationship Id="rId20" Type="http://schemas.openxmlformats.org/officeDocument/2006/relationships/image" Target="../media/image332.jpeg"/><Relationship Id="rId1" Type="http://schemas.openxmlformats.org/officeDocument/2006/relationships/slideLayout" Target="../slideLayouts/slideLayout1.xml"/><Relationship Id="rId6" Type="http://schemas.openxmlformats.org/officeDocument/2006/relationships/image" Target="../media/image318.jpeg"/><Relationship Id="rId11" Type="http://schemas.openxmlformats.org/officeDocument/2006/relationships/image" Target="../media/image323.jpeg"/><Relationship Id="rId24" Type="http://schemas.openxmlformats.org/officeDocument/2006/relationships/image" Target="../media/image336.jpeg"/><Relationship Id="rId5" Type="http://schemas.openxmlformats.org/officeDocument/2006/relationships/image" Target="../media/image317.jpeg"/><Relationship Id="rId15" Type="http://schemas.openxmlformats.org/officeDocument/2006/relationships/image" Target="../media/image327.jpeg"/><Relationship Id="rId23" Type="http://schemas.openxmlformats.org/officeDocument/2006/relationships/image" Target="../media/image335.jpeg"/><Relationship Id="rId10" Type="http://schemas.openxmlformats.org/officeDocument/2006/relationships/image" Target="../media/image322.jpeg"/><Relationship Id="rId19" Type="http://schemas.openxmlformats.org/officeDocument/2006/relationships/image" Target="../media/image331.jpeg"/><Relationship Id="rId4" Type="http://schemas.openxmlformats.org/officeDocument/2006/relationships/image" Target="../media/image316.jpeg"/><Relationship Id="rId9" Type="http://schemas.openxmlformats.org/officeDocument/2006/relationships/image" Target="../media/image321.jpeg"/><Relationship Id="rId14" Type="http://schemas.openxmlformats.org/officeDocument/2006/relationships/image" Target="../media/image326.jpeg"/><Relationship Id="rId22" Type="http://schemas.openxmlformats.org/officeDocument/2006/relationships/image" Target="../media/image334.jpeg"/></Relationships>
</file>

<file path=ppt/slides/_rels/slide17.xml.rels><?xml version="1.0" encoding="UTF-8" standalone="yes"?>
<Relationships xmlns="http://schemas.openxmlformats.org/package/2006/relationships"><Relationship Id="rId8" Type="http://schemas.openxmlformats.org/officeDocument/2006/relationships/image" Target="../media/image343.jpeg"/><Relationship Id="rId3" Type="http://schemas.openxmlformats.org/officeDocument/2006/relationships/image" Target="../media/image338.jpeg"/><Relationship Id="rId7" Type="http://schemas.openxmlformats.org/officeDocument/2006/relationships/image" Target="../media/image342.jpeg"/><Relationship Id="rId2" Type="http://schemas.openxmlformats.org/officeDocument/2006/relationships/image" Target="../media/image337.jpeg"/><Relationship Id="rId1" Type="http://schemas.openxmlformats.org/officeDocument/2006/relationships/slideLayout" Target="../slideLayouts/slideLayout1.xml"/><Relationship Id="rId6" Type="http://schemas.openxmlformats.org/officeDocument/2006/relationships/image" Target="../media/image341.jpeg"/><Relationship Id="rId5" Type="http://schemas.openxmlformats.org/officeDocument/2006/relationships/image" Target="../media/image340.jpeg"/><Relationship Id="rId10" Type="http://schemas.openxmlformats.org/officeDocument/2006/relationships/image" Target="../media/image345.jpeg"/><Relationship Id="rId4" Type="http://schemas.openxmlformats.org/officeDocument/2006/relationships/image" Target="../media/image339.jpeg"/><Relationship Id="rId9" Type="http://schemas.openxmlformats.org/officeDocument/2006/relationships/image" Target="../media/image344.jpeg"/></Relationships>
</file>

<file path=ppt/slides/_rels/slide18.xml.rels><?xml version="1.0" encoding="UTF-8" standalone="yes"?>
<Relationships xmlns="http://schemas.openxmlformats.org/package/2006/relationships"><Relationship Id="rId8" Type="http://schemas.openxmlformats.org/officeDocument/2006/relationships/image" Target="../media/image352.jpeg"/><Relationship Id="rId13" Type="http://schemas.openxmlformats.org/officeDocument/2006/relationships/image" Target="../media/image357.jpeg"/><Relationship Id="rId18" Type="http://schemas.openxmlformats.org/officeDocument/2006/relationships/image" Target="../media/image362.jpeg"/><Relationship Id="rId3" Type="http://schemas.openxmlformats.org/officeDocument/2006/relationships/image" Target="../media/image347.jpeg"/><Relationship Id="rId7" Type="http://schemas.openxmlformats.org/officeDocument/2006/relationships/image" Target="../media/image351.jpeg"/><Relationship Id="rId12" Type="http://schemas.openxmlformats.org/officeDocument/2006/relationships/image" Target="../media/image356.jpeg"/><Relationship Id="rId17" Type="http://schemas.openxmlformats.org/officeDocument/2006/relationships/image" Target="../media/image361.jpeg"/><Relationship Id="rId2" Type="http://schemas.openxmlformats.org/officeDocument/2006/relationships/image" Target="../media/image346.jpeg"/><Relationship Id="rId16" Type="http://schemas.openxmlformats.org/officeDocument/2006/relationships/image" Target="../media/image360.jpeg"/><Relationship Id="rId20" Type="http://schemas.openxmlformats.org/officeDocument/2006/relationships/image" Target="../media/image364.jpeg"/><Relationship Id="rId1" Type="http://schemas.openxmlformats.org/officeDocument/2006/relationships/slideLayout" Target="../slideLayouts/slideLayout1.xml"/><Relationship Id="rId6" Type="http://schemas.openxmlformats.org/officeDocument/2006/relationships/image" Target="../media/image350.jpeg"/><Relationship Id="rId11" Type="http://schemas.openxmlformats.org/officeDocument/2006/relationships/image" Target="../media/image355.jpeg"/><Relationship Id="rId5" Type="http://schemas.openxmlformats.org/officeDocument/2006/relationships/image" Target="../media/image349.jpeg"/><Relationship Id="rId15" Type="http://schemas.openxmlformats.org/officeDocument/2006/relationships/image" Target="../media/image359.jpeg"/><Relationship Id="rId10" Type="http://schemas.openxmlformats.org/officeDocument/2006/relationships/image" Target="../media/image354.jpeg"/><Relationship Id="rId19" Type="http://schemas.openxmlformats.org/officeDocument/2006/relationships/image" Target="../media/image363.jpeg"/><Relationship Id="rId4" Type="http://schemas.openxmlformats.org/officeDocument/2006/relationships/image" Target="../media/image348.jpeg"/><Relationship Id="rId9" Type="http://schemas.openxmlformats.org/officeDocument/2006/relationships/image" Target="../media/image353.jpeg"/><Relationship Id="rId14" Type="http://schemas.openxmlformats.org/officeDocument/2006/relationships/image" Target="../media/image358.jpeg"/></Relationships>
</file>

<file path=ppt/slides/_rels/slide19.xml.rels><?xml version="1.0" encoding="UTF-8" standalone="yes"?>
<Relationships xmlns="http://schemas.openxmlformats.org/package/2006/relationships"><Relationship Id="rId8" Type="http://schemas.openxmlformats.org/officeDocument/2006/relationships/image" Target="../media/image371.jpeg"/><Relationship Id="rId13" Type="http://schemas.openxmlformats.org/officeDocument/2006/relationships/image" Target="../media/image376.jpeg"/><Relationship Id="rId18" Type="http://schemas.openxmlformats.org/officeDocument/2006/relationships/image" Target="../media/image381.jpeg"/><Relationship Id="rId3" Type="http://schemas.openxmlformats.org/officeDocument/2006/relationships/image" Target="../media/image366.jpeg"/><Relationship Id="rId21" Type="http://schemas.openxmlformats.org/officeDocument/2006/relationships/image" Target="../media/image384.jpeg"/><Relationship Id="rId7" Type="http://schemas.openxmlformats.org/officeDocument/2006/relationships/image" Target="../media/image370.jpeg"/><Relationship Id="rId12" Type="http://schemas.openxmlformats.org/officeDocument/2006/relationships/image" Target="../media/image375.jpeg"/><Relationship Id="rId17" Type="http://schemas.openxmlformats.org/officeDocument/2006/relationships/image" Target="../media/image380.jpeg"/><Relationship Id="rId2" Type="http://schemas.openxmlformats.org/officeDocument/2006/relationships/image" Target="../media/image365.jpeg"/><Relationship Id="rId16" Type="http://schemas.openxmlformats.org/officeDocument/2006/relationships/image" Target="../media/image379.jpeg"/><Relationship Id="rId20" Type="http://schemas.openxmlformats.org/officeDocument/2006/relationships/image" Target="../media/image383.jpeg"/><Relationship Id="rId1" Type="http://schemas.openxmlformats.org/officeDocument/2006/relationships/slideLayout" Target="../slideLayouts/slideLayout1.xml"/><Relationship Id="rId6" Type="http://schemas.openxmlformats.org/officeDocument/2006/relationships/image" Target="../media/image369.jpeg"/><Relationship Id="rId11" Type="http://schemas.openxmlformats.org/officeDocument/2006/relationships/image" Target="../media/image374.jpeg"/><Relationship Id="rId5" Type="http://schemas.openxmlformats.org/officeDocument/2006/relationships/image" Target="../media/image368.jpeg"/><Relationship Id="rId15" Type="http://schemas.openxmlformats.org/officeDocument/2006/relationships/image" Target="../media/image378.jpeg"/><Relationship Id="rId10" Type="http://schemas.openxmlformats.org/officeDocument/2006/relationships/image" Target="../media/image373.jpeg"/><Relationship Id="rId19" Type="http://schemas.openxmlformats.org/officeDocument/2006/relationships/image" Target="../media/image382.jpeg"/><Relationship Id="rId4" Type="http://schemas.openxmlformats.org/officeDocument/2006/relationships/image" Target="../media/image367.jpeg"/><Relationship Id="rId9" Type="http://schemas.openxmlformats.org/officeDocument/2006/relationships/image" Target="../media/image372.jpeg"/><Relationship Id="rId14" Type="http://schemas.openxmlformats.org/officeDocument/2006/relationships/image" Target="../media/image377.jpeg"/><Relationship Id="rId22" Type="http://schemas.openxmlformats.org/officeDocument/2006/relationships/image" Target="../media/image385.jpeg"/></Relationships>
</file>

<file path=ppt/slides/_rels/slide2.xml.rels><?xml version="1.0" encoding="UTF-8" standalone="yes"?>
<Relationships xmlns="http://schemas.openxmlformats.org/package/2006/relationships"><Relationship Id="rId13" Type="http://schemas.openxmlformats.org/officeDocument/2006/relationships/image" Target="../media/image27.jpeg"/><Relationship Id="rId18" Type="http://schemas.openxmlformats.org/officeDocument/2006/relationships/image" Target="../media/image32.jpeg"/><Relationship Id="rId26" Type="http://schemas.openxmlformats.org/officeDocument/2006/relationships/image" Target="../media/image40.jpeg"/><Relationship Id="rId39" Type="http://schemas.openxmlformats.org/officeDocument/2006/relationships/image" Target="../media/image53.jpeg"/><Relationship Id="rId21" Type="http://schemas.openxmlformats.org/officeDocument/2006/relationships/image" Target="../media/image35.jpeg"/><Relationship Id="rId34" Type="http://schemas.openxmlformats.org/officeDocument/2006/relationships/image" Target="../media/image48.jpeg"/><Relationship Id="rId42" Type="http://schemas.openxmlformats.org/officeDocument/2006/relationships/image" Target="../media/image56.jpeg"/><Relationship Id="rId47" Type="http://schemas.openxmlformats.org/officeDocument/2006/relationships/image" Target="../media/image61.jpeg"/><Relationship Id="rId50" Type="http://schemas.openxmlformats.org/officeDocument/2006/relationships/image" Target="../media/image64.jpeg"/><Relationship Id="rId7" Type="http://schemas.openxmlformats.org/officeDocument/2006/relationships/image" Target="../media/image21.jpeg"/><Relationship Id="rId2" Type="http://schemas.openxmlformats.org/officeDocument/2006/relationships/image" Target="../media/image16.jpeg"/><Relationship Id="rId16" Type="http://schemas.openxmlformats.org/officeDocument/2006/relationships/image" Target="../media/image30.jpeg"/><Relationship Id="rId29" Type="http://schemas.openxmlformats.org/officeDocument/2006/relationships/image" Target="../media/image43.jpeg"/><Relationship Id="rId11" Type="http://schemas.openxmlformats.org/officeDocument/2006/relationships/image" Target="../media/image25.jpeg"/><Relationship Id="rId24" Type="http://schemas.openxmlformats.org/officeDocument/2006/relationships/image" Target="../media/image38.jpeg"/><Relationship Id="rId32" Type="http://schemas.openxmlformats.org/officeDocument/2006/relationships/image" Target="../media/image46.jpeg"/><Relationship Id="rId37" Type="http://schemas.openxmlformats.org/officeDocument/2006/relationships/image" Target="../media/image51.jpeg"/><Relationship Id="rId40" Type="http://schemas.openxmlformats.org/officeDocument/2006/relationships/image" Target="../media/image54.jpeg"/><Relationship Id="rId45" Type="http://schemas.openxmlformats.org/officeDocument/2006/relationships/image" Target="../media/image59.jpeg"/><Relationship Id="rId5" Type="http://schemas.openxmlformats.org/officeDocument/2006/relationships/image" Target="../media/image19.jpeg"/><Relationship Id="rId15" Type="http://schemas.openxmlformats.org/officeDocument/2006/relationships/image" Target="../media/image29.jpeg"/><Relationship Id="rId23" Type="http://schemas.openxmlformats.org/officeDocument/2006/relationships/image" Target="../media/image37.jpeg"/><Relationship Id="rId28" Type="http://schemas.openxmlformats.org/officeDocument/2006/relationships/image" Target="../media/image42.jpeg"/><Relationship Id="rId36" Type="http://schemas.openxmlformats.org/officeDocument/2006/relationships/image" Target="../media/image50.jpeg"/><Relationship Id="rId49" Type="http://schemas.openxmlformats.org/officeDocument/2006/relationships/image" Target="../media/image63.jpeg"/><Relationship Id="rId10" Type="http://schemas.openxmlformats.org/officeDocument/2006/relationships/image" Target="../media/image24.jpeg"/><Relationship Id="rId19" Type="http://schemas.openxmlformats.org/officeDocument/2006/relationships/image" Target="../media/image33.jpeg"/><Relationship Id="rId31" Type="http://schemas.openxmlformats.org/officeDocument/2006/relationships/image" Target="../media/image45.jpeg"/><Relationship Id="rId44" Type="http://schemas.openxmlformats.org/officeDocument/2006/relationships/image" Target="../media/image58.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 Id="rId22" Type="http://schemas.openxmlformats.org/officeDocument/2006/relationships/image" Target="../media/image36.jpeg"/><Relationship Id="rId27" Type="http://schemas.openxmlformats.org/officeDocument/2006/relationships/image" Target="../media/image41.jpeg"/><Relationship Id="rId30" Type="http://schemas.openxmlformats.org/officeDocument/2006/relationships/image" Target="../media/image44.jpeg"/><Relationship Id="rId35" Type="http://schemas.openxmlformats.org/officeDocument/2006/relationships/image" Target="../media/image49.jpeg"/><Relationship Id="rId43" Type="http://schemas.openxmlformats.org/officeDocument/2006/relationships/image" Target="../media/image57.jpeg"/><Relationship Id="rId48" Type="http://schemas.openxmlformats.org/officeDocument/2006/relationships/image" Target="../media/image62.jpeg"/><Relationship Id="rId8" Type="http://schemas.openxmlformats.org/officeDocument/2006/relationships/image" Target="../media/image22.jpeg"/><Relationship Id="rId3" Type="http://schemas.openxmlformats.org/officeDocument/2006/relationships/image" Target="../media/image17.jpeg"/><Relationship Id="rId12" Type="http://schemas.openxmlformats.org/officeDocument/2006/relationships/image" Target="../media/image26.jpeg"/><Relationship Id="rId17" Type="http://schemas.openxmlformats.org/officeDocument/2006/relationships/image" Target="../media/image31.jpeg"/><Relationship Id="rId25" Type="http://schemas.openxmlformats.org/officeDocument/2006/relationships/image" Target="../media/image39.jpeg"/><Relationship Id="rId33" Type="http://schemas.openxmlformats.org/officeDocument/2006/relationships/image" Target="../media/image47.jpeg"/><Relationship Id="rId38" Type="http://schemas.openxmlformats.org/officeDocument/2006/relationships/image" Target="../media/image52.jpeg"/><Relationship Id="rId46" Type="http://schemas.openxmlformats.org/officeDocument/2006/relationships/image" Target="../media/image60.jpeg"/><Relationship Id="rId20" Type="http://schemas.openxmlformats.org/officeDocument/2006/relationships/image" Target="../media/image34.jpeg"/><Relationship Id="rId41" Type="http://schemas.openxmlformats.org/officeDocument/2006/relationships/image" Target="../media/image55.jpeg"/><Relationship Id="rId1" Type="http://schemas.openxmlformats.org/officeDocument/2006/relationships/slideLayout" Target="../slideLayouts/slideLayout1.xml"/><Relationship Id="rId6" Type="http://schemas.openxmlformats.org/officeDocument/2006/relationships/image" Target="../media/image20.jpeg"/></Relationships>
</file>

<file path=ppt/slides/_rels/slide20.xml.rels><?xml version="1.0" encoding="UTF-8" standalone="yes"?>
<Relationships xmlns="http://schemas.openxmlformats.org/package/2006/relationships"><Relationship Id="rId13" Type="http://schemas.openxmlformats.org/officeDocument/2006/relationships/image" Target="../media/image397.jpeg"/><Relationship Id="rId18" Type="http://schemas.openxmlformats.org/officeDocument/2006/relationships/image" Target="../media/image402.jpeg"/><Relationship Id="rId26" Type="http://schemas.openxmlformats.org/officeDocument/2006/relationships/image" Target="../media/image410.jpeg"/><Relationship Id="rId3" Type="http://schemas.openxmlformats.org/officeDocument/2006/relationships/image" Target="../media/image387.jpeg"/><Relationship Id="rId21" Type="http://schemas.openxmlformats.org/officeDocument/2006/relationships/image" Target="../media/image405.jpeg"/><Relationship Id="rId34" Type="http://schemas.openxmlformats.org/officeDocument/2006/relationships/image" Target="../media/image418.jpeg"/><Relationship Id="rId7" Type="http://schemas.openxmlformats.org/officeDocument/2006/relationships/image" Target="../media/image391.jpeg"/><Relationship Id="rId12" Type="http://schemas.openxmlformats.org/officeDocument/2006/relationships/image" Target="../media/image396.jpeg"/><Relationship Id="rId17" Type="http://schemas.openxmlformats.org/officeDocument/2006/relationships/image" Target="../media/image401.jpeg"/><Relationship Id="rId25" Type="http://schemas.openxmlformats.org/officeDocument/2006/relationships/image" Target="../media/image409.jpeg"/><Relationship Id="rId33" Type="http://schemas.openxmlformats.org/officeDocument/2006/relationships/image" Target="../media/image417.jpeg"/><Relationship Id="rId2" Type="http://schemas.openxmlformats.org/officeDocument/2006/relationships/image" Target="../media/image386.jpeg"/><Relationship Id="rId16" Type="http://schemas.openxmlformats.org/officeDocument/2006/relationships/image" Target="../media/image400.jpeg"/><Relationship Id="rId20" Type="http://schemas.openxmlformats.org/officeDocument/2006/relationships/image" Target="../media/image404.jpeg"/><Relationship Id="rId29" Type="http://schemas.openxmlformats.org/officeDocument/2006/relationships/image" Target="../media/image413.jpeg"/><Relationship Id="rId1" Type="http://schemas.openxmlformats.org/officeDocument/2006/relationships/slideLayout" Target="../slideLayouts/slideLayout1.xml"/><Relationship Id="rId6" Type="http://schemas.openxmlformats.org/officeDocument/2006/relationships/image" Target="../media/image390.jpeg"/><Relationship Id="rId11" Type="http://schemas.openxmlformats.org/officeDocument/2006/relationships/image" Target="../media/image395.jpeg"/><Relationship Id="rId24" Type="http://schemas.openxmlformats.org/officeDocument/2006/relationships/image" Target="../media/image408.jpeg"/><Relationship Id="rId32" Type="http://schemas.openxmlformats.org/officeDocument/2006/relationships/image" Target="../media/image416.jpeg"/><Relationship Id="rId5" Type="http://schemas.openxmlformats.org/officeDocument/2006/relationships/image" Target="../media/image389.jpeg"/><Relationship Id="rId15" Type="http://schemas.openxmlformats.org/officeDocument/2006/relationships/image" Target="../media/image399.jpeg"/><Relationship Id="rId23" Type="http://schemas.openxmlformats.org/officeDocument/2006/relationships/image" Target="../media/image407.jpeg"/><Relationship Id="rId28" Type="http://schemas.openxmlformats.org/officeDocument/2006/relationships/image" Target="../media/image412.jpeg"/><Relationship Id="rId10" Type="http://schemas.openxmlformats.org/officeDocument/2006/relationships/image" Target="../media/image394.jpeg"/><Relationship Id="rId19" Type="http://schemas.openxmlformats.org/officeDocument/2006/relationships/image" Target="../media/image403.jpeg"/><Relationship Id="rId31" Type="http://schemas.openxmlformats.org/officeDocument/2006/relationships/image" Target="../media/image415.jpeg"/><Relationship Id="rId4" Type="http://schemas.openxmlformats.org/officeDocument/2006/relationships/image" Target="../media/image388.jpeg"/><Relationship Id="rId9" Type="http://schemas.openxmlformats.org/officeDocument/2006/relationships/image" Target="../media/image393.jpeg"/><Relationship Id="rId14" Type="http://schemas.openxmlformats.org/officeDocument/2006/relationships/image" Target="../media/image398.jpeg"/><Relationship Id="rId22" Type="http://schemas.openxmlformats.org/officeDocument/2006/relationships/image" Target="../media/image406.jpeg"/><Relationship Id="rId27" Type="http://schemas.openxmlformats.org/officeDocument/2006/relationships/image" Target="../media/image411.jpeg"/><Relationship Id="rId30" Type="http://schemas.openxmlformats.org/officeDocument/2006/relationships/image" Target="../media/image414.jpeg"/><Relationship Id="rId8" Type="http://schemas.openxmlformats.org/officeDocument/2006/relationships/image" Target="../media/image392.jpeg"/></Relationships>
</file>

<file path=ppt/slides/_rels/slide21.xml.rels><?xml version="1.0" encoding="UTF-8" standalone="yes"?>
<Relationships xmlns="http://schemas.openxmlformats.org/package/2006/relationships"><Relationship Id="rId8" Type="http://schemas.openxmlformats.org/officeDocument/2006/relationships/image" Target="../media/image425.jpeg"/><Relationship Id="rId13" Type="http://schemas.openxmlformats.org/officeDocument/2006/relationships/image" Target="../media/image430.jpeg"/><Relationship Id="rId18" Type="http://schemas.openxmlformats.org/officeDocument/2006/relationships/image" Target="../media/image435.jpeg"/><Relationship Id="rId3" Type="http://schemas.openxmlformats.org/officeDocument/2006/relationships/image" Target="../media/image420.jpeg"/><Relationship Id="rId21" Type="http://schemas.openxmlformats.org/officeDocument/2006/relationships/image" Target="../media/image438.jpeg"/><Relationship Id="rId7" Type="http://schemas.openxmlformats.org/officeDocument/2006/relationships/image" Target="../media/image424.jpeg"/><Relationship Id="rId12" Type="http://schemas.openxmlformats.org/officeDocument/2006/relationships/image" Target="../media/image429.jpeg"/><Relationship Id="rId17" Type="http://schemas.openxmlformats.org/officeDocument/2006/relationships/image" Target="../media/image434.jpeg"/><Relationship Id="rId2" Type="http://schemas.openxmlformats.org/officeDocument/2006/relationships/image" Target="../media/image419.jpeg"/><Relationship Id="rId16" Type="http://schemas.openxmlformats.org/officeDocument/2006/relationships/image" Target="../media/image433.jpeg"/><Relationship Id="rId20" Type="http://schemas.openxmlformats.org/officeDocument/2006/relationships/image" Target="../media/image437.jpeg"/><Relationship Id="rId1" Type="http://schemas.openxmlformats.org/officeDocument/2006/relationships/slideLayout" Target="../slideLayouts/slideLayout1.xml"/><Relationship Id="rId6" Type="http://schemas.openxmlformats.org/officeDocument/2006/relationships/image" Target="../media/image423.jpeg"/><Relationship Id="rId11" Type="http://schemas.openxmlformats.org/officeDocument/2006/relationships/image" Target="../media/image428.jpeg"/><Relationship Id="rId5" Type="http://schemas.openxmlformats.org/officeDocument/2006/relationships/image" Target="../media/image422.jpeg"/><Relationship Id="rId15" Type="http://schemas.openxmlformats.org/officeDocument/2006/relationships/image" Target="../media/image432.jpeg"/><Relationship Id="rId10" Type="http://schemas.openxmlformats.org/officeDocument/2006/relationships/image" Target="../media/image427.jpeg"/><Relationship Id="rId19" Type="http://schemas.openxmlformats.org/officeDocument/2006/relationships/image" Target="../media/image436.jpeg"/><Relationship Id="rId4" Type="http://schemas.openxmlformats.org/officeDocument/2006/relationships/image" Target="../media/image421.jpeg"/><Relationship Id="rId9" Type="http://schemas.openxmlformats.org/officeDocument/2006/relationships/image" Target="../media/image426.jpeg"/><Relationship Id="rId14" Type="http://schemas.openxmlformats.org/officeDocument/2006/relationships/image" Target="../media/image431.jpeg"/><Relationship Id="rId22" Type="http://schemas.openxmlformats.org/officeDocument/2006/relationships/image" Target="../media/image439.jpeg"/></Relationships>
</file>

<file path=ppt/slides/_rels/slide22.xml.rels><?xml version="1.0" encoding="UTF-8" standalone="yes"?>
<Relationships xmlns="http://schemas.openxmlformats.org/package/2006/relationships"><Relationship Id="rId8" Type="http://schemas.openxmlformats.org/officeDocument/2006/relationships/image" Target="../media/image446.jpeg"/><Relationship Id="rId13" Type="http://schemas.openxmlformats.org/officeDocument/2006/relationships/image" Target="../media/image451.jpeg"/><Relationship Id="rId18" Type="http://schemas.openxmlformats.org/officeDocument/2006/relationships/image" Target="../media/image456.jpeg"/><Relationship Id="rId3" Type="http://schemas.openxmlformats.org/officeDocument/2006/relationships/image" Target="../media/image441.jpeg"/><Relationship Id="rId21" Type="http://schemas.openxmlformats.org/officeDocument/2006/relationships/image" Target="../media/image459.jpeg"/><Relationship Id="rId7" Type="http://schemas.openxmlformats.org/officeDocument/2006/relationships/image" Target="../media/image445.jpeg"/><Relationship Id="rId12" Type="http://schemas.openxmlformats.org/officeDocument/2006/relationships/image" Target="../media/image450.jpeg"/><Relationship Id="rId17" Type="http://schemas.openxmlformats.org/officeDocument/2006/relationships/image" Target="../media/image455.jpeg"/><Relationship Id="rId2" Type="http://schemas.openxmlformats.org/officeDocument/2006/relationships/image" Target="../media/image440.jpeg"/><Relationship Id="rId16" Type="http://schemas.openxmlformats.org/officeDocument/2006/relationships/image" Target="../media/image454.jpeg"/><Relationship Id="rId20" Type="http://schemas.openxmlformats.org/officeDocument/2006/relationships/image" Target="../media/image458.jpeg"/><Relationship Id="rId1" Type="http://schemas.openxmlformats.org/officeDocument/2006/relationships/slideLayout" Target="../slideLayouts/slideLayout1.xml"/><Relationship Id="rId6" Type="http://schemas.openxmlformats.org/officeDocument/2006/relationships/image" Target="../media/image444.jpeg"/><Relationship Id="rId11" Type="http://schemas.openxmlformats.org/officeDocument/2006/relationships/image" Target="../media/image449.jpeg"/><Relationship Id="rId24" Type="http://schemas.openxmlformats.org/officeDocument/2006/relationships/image" Target="../media/image462.jpeg"/><Relationship Id="rId5" Type="http://schemas.openxmlformats.org/officeDocument/2006/relationships/image" Target="../media/image443.jpeg"/><Relationship Id="rId15" Type="http://schemas.openxmlformats.org/officeDocument/2006/relationships/image" Target="../media/image453.jpeg"/><Relationship Id="rId23" Type="http://schemas.openxmlformats.org/officeDocument/2006/relationships/image" Target="../media/image461.jpeg"/><Relationship Id="rId10" Type="http://schemas.openxmlformats.org/officeDocument/2006/relationships/image" Target="../media/image448.jpeg"/><Relationship Id="rId19" Type="http://schemas.openxmlformats.org/officeDocument/2006/relationships/image" Target="../media/image457.jpeg"/><Relationship Id="rId4" Type="http://schemas.openxmlformats.org/officeDocument/2006/relationships/image" Target="../media/image442.jpeg"/><Relationship Id="rId9" Type="http://schemas.openxmlformats.org/officeDocument/2006/relationships/image" Target="../media/image447.jpeg"/><Relationship Id="rId14" Type="http://schemas.openxmlformats.org/officeDocument/2006/relationships/image" Target="../media/image452.jpeg"/><Relationship Id="rId22" Type="http://schemas.openxmlformats.org/officeDocument/2006/relationships/image" Target="../media/image460.jpeg"/></Relationships>
</file>

<file path=ppt/slides/_rels/slide23.xml.rels><?xml version="1.0" encoding="UTF-8" standalone="yes"?>
<Relationships xmlns="http://schemas.openxmlformats.org/package/2006/relationships"><Relationship Id="rId8" Type="http://schemas.openxmlformats.org/officeDocument/2006/relationships/image" Target="../media/image469.jpeg"/><Relationship Id="rId13" Type="http://schemas.openxmlformats.org/officeDocument/2006/relationships/image" Target="../media/image474.jpeg"/><Relationship Id="rId18" Type="http://schemas.openxmlformats.org/officeDocument/2006/relationships/image" Target="../media/image479.jpeg"/><Relationship Id="rId3" Type="http://schemas.openxmlformats.org/officeDocument/2006/relationships/image" Target="../media/image464.jpeg"/><Relationship Id="rId21" Type="http://schemas.openxmlformats.org/officeDocument/2006/relationships/image" Target="../media/image482.jpeg"/><Relationship Id="rId7" Type="http://schemas.openxmlformats.org/officeDocument/2006/relationships/image" Target="../media/image468.jpeg"/><Relationship Id="rId12" Type="http://schemas.openxmlformats.org/officeDocument/2006/relationships/image" Target="../media/image473.jpeg"/><Relationship Id="rId17" Type="http://schemas.openxmlformats.org/officeDocument/2006/relationships/image" Target="../media/image478.jpeg"/><Relationship Id="rId2" Type="http://schemas.openxmlformats.org/officeDocument/2006/relationships/image" Target="../media/image463.jpeg"/><Relationship Id="rId16" Type="http://schemas.openxmlformats.org/officeDocument/2006/relationships/image" Target="../media/image477.jpeg"/><Relationship Id="rId20" Type="http://schemas.openxmlformats.org/officeDocument/2006/relationships/image" Target="../media/image481.jpeg"/><Relationship Id="rId1" Type="http://schemas.openxmlformats.org/officeDocument/2006/relationships/slideLayout" Target="../slideLayouts/slideLayout1.xml"/><Relationship Id="rId6" Type="http://schemas.openxmlformats.org/officeDocument/2006/relationships/image" Target="../media/image467.jpeg"/><Relationship Id="rId11" Type="http://schemas.openxmlformats.org/officeDocument/2006/relationships/image" Target="../media/image472.jpeg"/><Relationship Id="rId5" Type="http://schemas.openxmlformats.org/officeDocument/2006/relationships/image" Target="../media/image466.jpeg"/><Relationship Id="rId15" Type="http://schemas.openxmlformats.org/officeDocument/2006/relationships/image" Target="../media/image476.jpeg"/><Relationship Id="rId23" Type="http://schemas.openxmlformats.org/officeDocument/2006/relationships/image" Target="../media/image484.jpeg"/><Relationship Id="rId10" Type="http://schemas.openxmlformats.org/officeDocument/2006/relationships/image" Target="../media/image471.jpeg"/><Relationship Id="rId19" Type="http://schemas.openxmlformats.org/officeDocument/2006/relationships/image" Target="../media/image480.jpeg"/><Relationship Id="rId4" Type="http://schemas.openxmlformats.org/officeDocument/2006/relationships/image" Target="../media/image465.jpeg"/><Relationship Id="rId9" Type="http://schemas.openxmlformats.org/officeDocument/2006/relationships/image" Target="../media/image470.jpeg"/><Relationship Id="rId14" Type="http://schemas.openxmlformats.org/officeDocument/2006/relationships/image" Target="../media/image475.jpeg"/><Relationship Id="rId22" Type="http://schemas.openxmlformats.org/officeDocument/2006/relationships/image" Target="../media/image483.jpeg"/></Relationships>
</file>

<file path=ppt/slides/_rels/slide24.xml.rels><?xml version="1.0" encoding="UTF-8" standalone="yes"?>
<Relationships xmlns="http://schemas.openxmlformats.org/package/2006/relationships"><Relationship Id="rId8" Type="http://schemas.openxmlformats.org/officeDocument/2006/relationships/image" Target="../media/image491.jpeg"/><Relationship Id="rId3" Type="http://schemas.openxmlformats.org/officeDocument/2006/relationships/image" Target="../media/image486.jpeg"/><Relationship Id="rId7" Type="http://schemas.openxmlformats.org/officeDocument/2006/relationships/image" Target="../media/image490.jpeg"/><Relationship Id="rId2" Type="http://schemas.openxmlformats.org/officeDocument/2006/relationships/image" Target="../media/image485.jpeg"/><Relationship Id="rId1" Type="http://schemas.openxmlformats.org/officeDocument/2006/relationships/slideLayout" Target="../slideLayouts/slideLayout1.xml"/><Relationship Id="rId6" Type="http://schemas.openxmlformats.org/officeDocument/2006/relationships/image" Target="../media/image489.jpeg"/><Relationship Id="rId5" Type="http://schemas.openxmlformats.org/officeDocument/2006/relationships/image" Target="../media/image488.jpeg"/><Relationship Id="rId10" Type="http://schemas.openxmlformats.org/officeDocument/2006/relationships/image" Target="../media/image493.jpeg"/><Relationship Id="rId4" Type="http://schemas.openxmlformats.org/officeDocument/2006/relationships/image" Target="../media/image487.jpeg"/><Relationship Id="rId9" Type="http://schemas.openxmlformats.org/officeDocument/2006/relationships/image" Target="../media/image492.jpeg"/></Relationships>
</file>

<file path=ppt/slides/_rels/slide25.xml.rels><?xml version="1.0" encoding="UTF-8" standalone="yes"?>
<Relationships xmlns="http://schemas.openxmlformats.org/package/2006/relationships"><Relationship Id="rId8" Type="http://schemas.openxmlformats.org/officeDocument/2006/relationships/image" Target="../media/image500.jpeg"/><Relationship Id="rId13" Type="http://schemas.openxmlformats.org/officeDocument/2006/relationships/image" Target="../media/image505.jpeg"/><Relationship Id="rId18" Type="http://schemas.openxmlformats.org/officeDocument/2006/relationships/image" Target="../media/image510.jpeg"/><Relationship Id="rId3" Type="http://schemas.openxmlformats.org/officeDocument/2006/relationships/image" Target="../media/image495.jpeg"/><Relationship Id="rId7" Type="http://schemas.openxmlformats.org/officeDocument/2006/relationships/image" Target="../media/image499.jpeg"/><Relationship Id="rId12" Type="http://schemas.openxmlformats.org/officeDocument/2006/relationships/image" Target="../media/image504.jpeg"/><Relationship Id="rId17" Type="http://schemas.openxmlformats.org/officeDocument/2006/relationships/image" Target="../media/image509.jpeg"/><Relationship Id="rId2" Type="http://schemas.openxmlformats.org/officeDocument/2006/relationships/image" Target="../media/image494.jpeg"/><Relationship Id="rId16" Type="http://schemas.openxmlformats.org/officeDocument/2006/relationships/image" Target="../media/image508.jpeg"/><Relationship Id="rId1" Type="http://schemas.openxmlformats.org/officeDocument/2006/relationships/slideLayout" Target="../slideLayouts/slideLayout1.xml"/><Relationship Id="rId6" Type="http://schemas.openxmlformats.org/officeDocument/2006/relationships/image" Target="../media/image498.jpeg"/><Relationship Id="rId11" Type="http://schemas.openxmlformats.org/officeDocument/2006/relationships/image" Target="../media/image503.jpeg"/><Relationship Id="rId5" Type="http://schemas.openxmlformats.org/officeDocument/2006/relationships/image" Target="../media/image497.jpeg"/><Relationship Id="rId15" Type="http://schemas.openxmlformats.org/officeDocument/2006/relationships/image" Target="../media/image507.jpeg"/><Relationship Id="rId10" Type="http://schemas.openxmlformats.org/officeDocument/2006/relationships/image" Target="../media/image502.jpeg"/><Relationship Id="rId4" Type="http://schemas.openxmlformats.org/officeDocument/2006/relationships/image" Target="../media/image496.jpeg"/><Relationship Id="rId9" Type="http://schemas.openxmlformats.org/officeDocument/2006/relationships/image" Target="../media/image501.jpeg"/><Relationship Id="rId14" Type="http://schemas.openxmlformats.org/officeDocument/2006/relationships/image" Target="../media/image506.jpeg"/></Relationships>
</file>

<file path=ppt/slides/_rels/slide26.xml.rels><?xml version="1.0" encoding="UTF-8" standalone="yes"?>
<Relationships xmlns="http://schemas.openxmlformats.org/package/2006/relationships"><Relationship Id="rId13" Type="http://schemas.openxmlformats.org/officeDocument/2006/relationships/image" Target="../media/image522.jpeg"/><Relationship Id="rId18" Type="http://schemas.openxmlformats.org/officeDocument/2006/relationships/image" Target="../media/image527.jpeg"/><Relationship Id="rId26" Type="http://schemas.openxmlformats.org/officeDocument/2006/relationships/image" Target="../media/image535.jpeg"/><Relationship Id="rId3" Type="http://schemas.openxmlformats.org/officeDocument/2006/relationships/image" Target="../media/image512.jpeg"/><Relationship Id="rId21" Type="http://schemas.openxmlformats.org/officeDocument/2006/relationships/image" Target="../media/image530.jpeg"/><Relationship Id="rId34" Type="http://schemas.openxmlformats.org/officeDocument/2006/relationships/image" Target="../media/image543.jpeg"/><Relationship Id="rId7" Type="http://schemas.openxmlformats.org/officeDocument/2006/relationships/image" Target="../media/image516.jpeg"/><Relationship Id="rId12" Type="http://schemas.openxmlformats.org/officeDocument/2006/relationships/image" Target="../media/image521.jpeg"/><Relationship Id="rId17" Type="http://schemas.openxmlformats.org/officeDocument/2006/relationships/image" Target="../media/image526.jpeg"/><Relationship Id="rId25" Type="http://schemas.openxmlformats.org/officeDocument/2006/relationships/image" Target="../media/image534.jpeg"/><Relationship Id="rId33" Type="http://schemas.openxmlformats.org/officeDocument/2006/relationships/image" Target="../media/image542.jpeg"/><Relationship Id="rId2" Type="http://schemas.openxmlformats.org/officeDocument/2006/relationships/image" Target="../media/image511.jpeg"/><Relationship Id="rId16" Type="http://schemas.openxmlformats.org/officeDocument/2006/relationships/image" Target="../media/image525.jpeg"/><Relationship Id="rId20" Type="http://schemas.openxmlformats.org/officeDocument/2006/relationships/image" Target="../media/image529.jpeg"/><Relationship Id="rId29" Type="http://schemas.openxmlformats.org/officeDocument/2006/relationships/image" Target="../media/image538.jpeg"/><Relationship Id="rId1" Type="http://schemas.openxmlformats.org/officeDocument/2006/relationships/slideLayout" Target="../slideLayouts/slideLayout1.xml"/><Relationship Id="rId6" Type="http://schemas.openxmlformats.org/officeDocument/2006/relationships/image" Target="../media/image515.jpeg"/><Relationship Id="rId11" Type="http://schemas.openxmlformats.org/officeDocument/2006/relationships/image" Target="../media/image520.jpeg"/><Relationship Id="rId24" Type="http://schemas.openxmlformats.org/officeDocument/2006/relationships/image" Target="../media/image533.jpeg"/><Relationship Id="rId32" Type="http://schemas.openxmlformats.org/officeDocument/2006/relationships/image" Target="../media/image541.jpeg"/><Relationship Id="rId5" Type="http://schemas.openxmlformats.org/officeDocument/2006/relationships/image" Target="../media/image514.jpeg"/><Relationship Id="rId15" Type="http://schemas.openxmlformats.org/officeDocument/2006/relationships/image" Target="../media/image524.jpeg"/><Relationship Id="rId23" Type="http://schemas.openxmlformats.org/officeDocument/2006/relationships/image" Target="../media/image532.jpeg"/><Relationship Id="rId28" Type="http://schemas.openxmlformats.org/officeDocument/2006/relationships/image" Target="../media/image537.jpeg"/><Relationship Id="rId36" Type="http://schemas.openxmlformats.org/officeDocument/2006/relationships/image" Target="../media/image545.jpeg"/><Relationship Id="rId10" Type="http://schemas.openxmlformats.org/officeDocument/2006/relationships/image" Target="../media/image519.jpeg"/><Relationship Id="rId19" Type="http://schemas.openxmlformats.org/officeDocument/2006/relationships/image" Target="../media/image528.jpeg"/><Relationship Id="rId31" Type="http://schemas.openxmlformats.org/officeDocument/2006/relationships/image" Target="../media/image540.jpeg"/><Relationship Id="rId4" Type="http://schemas.openxmlformats.org/officeDocument/2006/relationships/image" Target="../media/image513.jpeg"/><Relationship Id="rId9" Type="http://schemas.openxmlformats.org/officeDocument/2006/relationships/image" Target="../media/image518.jpeg"/><Relationship Id="rId14" Type="http://schemas.openxmlformats.org/officeDocument/2006/relationships/image" Target="../media/image523.jpeg"/><Relationship Id="rId22" Type="http://schemas.openxmlformats.org/officeDocument/2006/relationships/image" Target="../media/image531.jpeg"/><Relationship Id="rId27" Type="http://schemas.openxmlformats.org/officeDocument/2006/relationships/image" Target="../media/image536.jpeg"/><Relationship Id="rId30" Type="http://schemas.openxmlformats.org/officeDocument/2006/relationships/image" Target="../media/image539.jpeg"/><Relationship Id="rId35" Type="http://schemas.openxmlformats.org/officeDocument/2006/relationships/image" Target="../media/image544.jpeg"/><Relationship Id="rId8" Type="http://schemas.openxmlformats.org/officeDocument/2006/relationships/image" Target="../media/image517.jpeg"/></Relationships>
</file>

<file path=ppt/slides/_rels/slide27.xml.rels><?xml version="1.0" encoding="UTF-8" standalone="yes"?>
<Relationships xmlns="http://schemas.openxmlformats.org/package/2006/relationships"><Relationship Id="rId8" Type="http://schemas.openxmlformats.org/officeDocument/2006/relationships/image" Target="../media/image552.jpeg"/><Relationship Id="rId13" Type="http://schemas.openxmlformats.org/officeDocument/2006/relationships/image" Target="../media/image557.jpeg"/><Relationship Id="rId18" Type="http://schemas.openxmlformats.org/officeDocument/2006/relationships/image" Target="../media/image562.jpeg"/><Relationship Id="rId26" Type="http://schemas.openxmlformats.org/officeDocument/2006/relationships/image" Target="../media/image570.jpeg"/><Relationship Id="rId3" Type="http://schemas.openxmlformats.org/officeDocument/2006/relationships/image" Target="../media/image547.jpeg"/><Relationship Id="rId21" Type="http://schemas.openxmlformats.org/officeDocument/2006/relationships/image" Target="../media/image565.jpeg"/><Relationship Id="rId7" Type="http://schemas.openxmlformats.org/officeDocument/2006/relationships/image" Target="../media/image551.jpeg"/><Relationship Id="rId12" Type="http://schemas.openxmlformats.org/officeDocument/2006/relationships/image" Target="../media/image556.jpeg"/><Relationship Id="rId17" Type="http://schemas.openxmlformats.org/officeDocument/2006/relationships/image" Target="../media/image561.jpeg"/><Relationship Id="rId25" Type="http://schemas.openxmlformats.org/officeDocument/2006/relationships/image" Target="../media/image569.jpeg"/><Relationship Id="rId2" Type="http://schemas.openxmlformats.org/officeDocument/2006/relationships/image" Target="../media/image546.jpeg"/><Relationship Id="rId16" Type="http://schemas.openxmlformats.org/officeDocument/2006/relationships/image" Target="../media/image560.jpeg"/><Relationship Id="rId20" Type="http://schemas.openxmlformats.org/officeDocument/2006/relationships/image" Target="../media/image564.jpeg"/><Relationship Id="rId29" Type="http://schemas.openxmlformats.org/officeDocument/2006/relationships/image" Target="../media/image573.jpeg"/><Relationship Id="rId1" Type="http://schemas.openxmlformats.org/officeDocument/2006/relationships/slideLayout" Target="../slideLayouts/slideLayout1.xml"/><Relationship Id="rId6" Type="http://schemas.openxmlformats.org/officeDocument/2006/relationships/image" Target="../media/image550.jpeg"/><Relationship Id="rId11" Type="http://schemas.openxmlformats.org/officeDocument/2006/relationships/image" Target="../media/image555.jpeg"/><Relationship Id="rId24" Type="http://schemas.openxmlformats.org/officeDocument/2006/relationships/image" Target="../media/image568.jpeg"/><Relationship Id="rId5" Type="http://schemas.openxmlformats.org/officeDocument/2006/relationships/image" Target="../media/image549.jpeg"/><Relationship Id="rId15" Type="http://schemas.openxmlformats.org/officeDocument/2006/relationships/image" Target="../media/image559.jpeg"/><Relationship Id="rId23" Type="http://schemas.openxmlformats.org/officeDocument/2006/relationships/image" Target="../media/image567.jpeg"/><Relationship Id="rId28" Type="http://schemas.openxmlformats.org/officeDocument/2006/relationships/image" Target="../media/image572.jpeg"/><Relationship Id="rId10" Type="http://schemas.openxmlformats.org/officeDocument/2006/relationships/image" Target="../media/image554.jpeg"/><Relationship Id="rId19" Type="http://schemas.openxmlformats.org/officeDocument/2006/relationships/image" Target="../media/image563.jpeg"/><Relationship Id="rId4" Type="http://schemas.openxmlformats.org/officeDocument/2006/relationships/image" Target="../media/image548.jpeg"/><Relationship Id="rId9" Type="http://schemas.openxmlformats.org/officeDocument/2006/relationships/image" Target="../media/image553.jpeg"/><Relationship Id="rId14" Type="http://schemas.openxmlformats.org/officeDocument/2006/relationships/image" Target="../media/image558.jpeg"/><Relationship Id="rId22" Type="http://schemas.openxmlformats.org/officeDocument/2006/relationships/image" Target="../media/image566.jpeg"/><Relationship Id="rId27" Type="http://schemas.openxmlformats.org/officeDocument/2006/relationships/image" Target="../media/image571.jpeg"/></Relationships>
</file>

<file path=ppt/slides/_rels/slide28.xml.rels><?xml version="1.0" encoding="UTF-8" standalone="yes"?>
<Relationships xmlns="http://schemas.openxmlformats.org/package/2006/relationships"><Relationship Id="rId8" Type="http://schemas.openxmlformats.org/officeDocument/2006/relationships/image" Target="../media/image580.jpeg"/><Relationship Id="rId13" Type="http://schemas.openxmlformats.org/officeDocument/2006/relationships/image" Target="../media/image585.jpeg"/><Relationship Id="rId18" Type="http://schemas.openxmlformats.org/officeDocument/2006/relationships/image" Target="../media/image590.jpeg"/><Relationship Id="rId3" Type="http://schemas.openxmlformats.org/officeDocument/2006/relationships/image" Target="../media/image575.jpeg"/><Relationship Id="rId21" Type="http://schemas.openxmlformats.org/officeDocument/2006/relationships/image" Target="../media/image593.jpeg"/><Relationship Id="rId7" Type="http://schemas.openxmlformats.org/officeDocument/2006/relationships/image" Target="../media/image579.jpeg"/><Relationship Id="rId12" Type="http://schemas.openxmlformats.org/officeDocument/2006/relationships/image" Target="../media/image584.jpeg"/><Relationship Id="rId17" Type="http://schemas.openxmlformats.org/officeDocument/2006/relationships/image" Target="../media/image589.jpeg"/><Relationship Id="rId2" Type="http://schemas.openxmlformats.org/officeDocument/2006/relationships/image" Target="../media/image574.jpeg"/><Relationship Id="rId16" Type="http://schemas.openxmlformats.org/officeDocument/2006/relationships/image" Target="../media/image588.jpeg"/><Relationship Id="rId20" Type="http://schemas.openxmlformats.org/officeDocument/2006/relationships/image" Target="../media/image592.jpeg"/><Relationship Id="rId1" Type="http://schemas.openxmlformats.org/officeDocument/2006/relationships/slideLayout" Target="../slideLayouts/slideLayout1.xml"/><Relationship Id="rId6" Type="http://schemas.openxmlformats.org/officeDocument/2006/relationships/image" Target="../media/image578.jpeg"/><Relationship Id="rId11" Type="http://schemas.openxmlformats.org/officeDocument/2006/relationships/image" Target="../media/image583.jpeg"/><Relationship Id="rId5" Type="http://schemas.openxmlformats.org/officeDocument/2006/relationships/image" Target="../media/image577.jpeg"/><Relationship Id="rId15" Type="http://schemas.openxmlformats.org/officeDocument/2006/relationships/image" Target="../media/image587.jpeg"/><Relationship Id="rId10" Type="http://schemas.openxmlformats.org/officeDocument/2006/relationships/image" Target="../media/image582.jpeg"/><Relationship Id="rId19" Type="http://schemas.openxmlformats.org/officeDocument/2006/relationships/image" Target="../media/image591.jpeg"/><Relationship Id="rId4" Type="http://schemas.openxmlformats.org/officeDocument/2006/relationships/image" Target="../media/image576.jpeg"/><Relationship Id="rId9" Type="http://schemas.openxmlformats.org/officeDocument/2006/relationships/image" Target="../media/image581.jpeg"/><Relationship Id="rId14" Type="http://schemas.openxmlformats.org/officeDocument/2006/relationships/image" Target="../media/image586.jpeg"/></Relationships>
</file>

<file path=ppt/slides/_rels/slide29.xml.rels><?xml version="1.0" encoding="UTF-8" standalone="yes"?>
<Relationships xmlns="http://schemas.openxmlformats.org/package/2006/relationships"><Relationship Id="rId8" Type="http://schemas.openxmlformats.org/officeDocument/2006/relationships/image" Target="../media/image600.jpeg"/><Relationship Id="rId13" Type="http://schemas.openxmlformats.org/officeDocument/2006/relationships/image" Target="../media/image605.jpeg"/><Relationship Id="rId18" Type="http://schemas.openxmlformats.org/officeDocument/2006/relationships/image" Target="../media/image610.jpeg"/><Relationship Id="rId26" Type="http://schemas.openxmlformats.org/officeDocument/2006/relationships/image" Target="../media/image618.jpeg"/><Relationship Id="rId3" Type="http://schemas.openxmlformats.org/officeDocument/2006/relationships/image" Target="../media/image595.jpeg"/><Relationship Id="rId21" Type="http://schemas.openxmlformats.org/officeDocument/2006/relationships/image" Target="../media/image613.jpeg"/><Relationship Id="rId7" Type="http://schemas.openxmlformats.org/officeDocument/2006/relationships/image" Target="../media/image599.jpeg"/><Relationship Id="rId12" Type="http://schemas.openxmlformats.org/officeDocument/2006/relationships/image" Target="../media/image604.jpeg"/><Relationship Id="rId17" Type="http://schemas.openxmlformats.org/officeDocument/2006/relationships/image" Target="../media/image609.jpeg"/><Relationship Id="rId25" Type="http://schemas.openxmlformats.org/officeDocument/2006/relationships/image" Target="../media/image617.jpeg"/><Relationship Id="rId2" Type="http://schemas.openxmlformats.org/officeDocument/2006/relationships/image" Target="../media/image594.jpeg"/><Relationship Id="rId16" Type="http://schemas.openxmlformats.org/officeDocument/2006/relationships/image" Target="../media/image608.jpeg"/><Relationship Id="rId20" Type="http://schemas.openxmlformats.org/officeDocument/2006/relationships/image" Target="../media/image612.jpeg"/><Relationship Id="rId1" Type="http://schemas.openxmlformats.org/officeDocument/2006/relationships/slideLayout" Target="../slideLayouts/slideLayout1.xml"/><Relationship Id="rId6" Type="http://schemas.openxmlformats.org/officeDocument/2006/relationships/image" Target="../media/image598.jpeg"/><Relationship Id="rId11" Type="http://schemas.openxmlformats.org/officeDocument/2006/relationships/image" Target="../media/image603.jpeg"/><Relationship Id="rId24" Type="http://schemas.openxmlformats.org/officeDocument/2006/relationships/image" Target="../media/image616.jpeg"/><Relationship Id="rId5" Type="http://schemas.openxmlformats.org/officeDocument/2006/relationships/image" Target="../media/image597.jpeg"/><Relationship Id="rId15" Type="http://schemas.openxmlformats.org/officeDocument/2006/relationships/image" Target="../media/image607.jpeg"/><Relationship Id="rId23" Type="http://schemas.openxmlformats.org/officeDocument/2006/relationships/image" Target="../media/image615.jpeg"/><Relationship Id="rId10" Type="http://schemas.openxmlformats.org/officeDocument/2006/relationships/image" Target="../media/image602.jpeg"/><Relationship Id="rId19" Type="http://schemas.openxmlformats.org/officeDocument/2006/relationships/image" Target="../media/image611.jpeg"/><Relationship Id="rId4" Type="http://schemas.openxmlformats.org/officeDocument/2006/relationships/image" Target="../media/image596.jpeg"/><Relationship Id="rId9" Type="http://schemas.openxmlformats.org/officeDocument/2006/relationships/image" Target="../media/image601.jpeg"/><Relationship Id="rId14" Type="http://schemas.openxmlformats.org/officeDocument/2006/relationships/image" Target="../media/image606.jpeg"/><Relationship Id="rId22" Type="http://schemas.openxmlformats.org/officeDocument/2006/relationships/image" Target="../media/image614.jpeg"/></Relationships>
</file>

<file path=ppt/slides/_rels/slide3.xml.rels><?xml version="1.0" encoding="UTF-8" standalone="yes"?>
<Relationships xmlns="http://schemas.openxmlformats.org/package/2006/relationships"><Relationship Id="rId13" Type="http://schemas.openxmlformats.org/officeDocument/2006/relationships/image" Target="../media/image76.jpeg"/><Relationship Id="rId18" Type="http://schemas.openxmlformats.org/officeDocument/2006/relationships/image" Target="../media/image81.jpeg"/><Relationship Id="rId26" Type="http://schemas.openxmlformats.org/officeDocument/2006/relationships/image" Target="../media/image89.jpeg"/><Relationship Id="rId21" Type="http://schemas.openxmlformats.org/officeDocument/2006/relationships/image" Target="../media/image84.jpeg"/><Relationship Id="rId34" Type="http://schemas.openxmlformats.org/officeDocument/2006/relationships/image" Target="../media/image97.jpeg"/><Relationship Id="rId7" Type="http://schemas.openxmlformats.org/officeDocument/2006/relationships/image" Target="../media/image70.jpeg"/><Relationship Id="rId12" Type="http://schemas.openxmlformats.org/officeDocument/2006/relationships/image" Target="../media/image75.jpeg"/><Relationship Id="rId17" Type="http://schemas.openxmlformats.org/officeDocument/2006/relationships/image" Target="../media/image80.jpeg"/><Relationship Id="rId25" Type="http://schemas.openxmlformats.org/officeDocument/2006/relationships/image" Target="../media/image88.jpeg"/><Relationship Id="rId33" Type="http://schemas.openxmlformats.org/officeDocument/2006/relationships/image" Target="../media/image96.jpeg"/><Relationship Id="rId38" Type="http://schemas.openxmlformats.org/officeDocument/2006/relationships/hyperlink" Target="mailto:info@it-devgroup.com" TargetMode="External"/><Relationship Id="rId2" Type="http://schemas.openxmlformats.org/officeDocument/2006/relationships/image" Target="../media/image65.jpeg"/><Relationship Id="rId16" Type="http://schemas.openxmlformats.org/officeDocument/2006/relationships/image" Target="../media/image79.jpeg"/><Relationship Id="rId20" Type="http://schemas.openxmlformats.org/officeDocument/2006/relationships/image" Target="../media/image83.jpeg"/><Relationship Id="rId29" Type="http://schemas.openxmlformats.org/officeDocument/2006/relationships/image" Target="../media/image92.jpeg"/><Relationship Id="rId1" Type="http://schemas.openxmlformats.org/officeDocument/2006/relationships/slideLayout" Target="../slideLayouts/slideLayout1.xml"/><Relationship Id="rId6" Type="http://schemas.openxmlformats.org/officeDocument/2006/relationships/image" Target="../media/image69.jpeg"/><Relationship Id="rId11" Type="http://schemas.openxmlformats.org/officeDocument/2006/relationships/image" Target="../media/image74.jpeg"/><Relationship Id="rId24" Type="http://schemas.openxmlformats.org/officeDocument/2006/relationships/image" Target="../media/image87.jpeg"/><Relationship Id="rId32" Type="http://schemas.openxmlformats.org/officeDocument/2006/relationships/image" Target="../media/image95.jpeg"/><Relationship Id="rId37" Type="http://schemas.openxmlformats.org/officeDocument/2006/relationships/image" Target="../media/image100.jpeg"/><Relationship Id="rId5" Type="http://schemas.openxmlformats.org/officeDocument/2006/relationships/image" Target="../media/image68.jpeg"/><Relationship Id="rId15" Type="http://schemas.openxmlformats.org/officeDocument/2006/relationships/image" Target="../media/image78.jpeg"/><Relationship Id="rId23" Type="http://schemas.openxmlformats.org/officeDocument/2006/relationships/image" Target="../media/image86.jpeg"/><Relationship Id="rId28" Type="http://schemas.openxmlformats.org/officeDocument/2006/relationships/image" Target="../media/image91.jpeg"/><Relationship Id="rId36" Type="http://schemas.openxmlformats.org/officeDocument/2006/relationships/image" Target="../media/image99.jpeg"/><Relationship Id="rId10" Type="http://schemas.openxmlformats.org/officeDocument/2006/relationships/image" Target="../media/image73.jpeg"/><Relationship Id="rId19" Type="http://schemas.openxmlformats.org/officeDocument/2006/relationships/image" Target="../media/image82.jpeg"/><Relationship Id="rId31" Type="http://schemas.openxmlformats.org/officeDocument/2006/relationships/image" Target="../media/image94.jpeg"/><Relationship Id="rId4" Type="http://schemas.openxmlformats.org/officeDocument/2006/relationships/image" Target="../media/image67.jpeg"/><Relationship Id="rId9" Type="http://schemas.openxmlformats.org/officeDocument/2006/relationships/image" Target="../media/image72.jpeg"/><Relationship Id="rId14" Type="http://schemas.openxmlformats.org/officeDocument/2006/relationships/image" Target="../media/image77.jpeg"/><Relationship Id="rId22" Type="http://schemas.openxmlformats.org/officeDocument/2006/relationships/image" Target="../media/image85.jpeg"/><Relationship Id="rId27" Type="http://schemas.openxmlformats.org/officeDocument/2006/relationships/image" Target="../media/image90.jpeg"/><Relationship Id="rId30" Type="http://schemas.openxmlformats.org/officeDocument/2006/relationships/image" Target="../media/image93.jpeg"/><Relationship Id="rId35" Type="http://schemas.openxmlformats.org/officeDocument/2006/relationships/image" Target="../media/image98.jpeg"/><Relationship Id="rId8" Type="http://schemas.openxmlformats.org/officeDocument/2006/relationships/image" Target="../media/image71.jpeg"/><Relationship Id="rId3" Type="http://schemas.openxmlformats.org/officeDocument/2006/relationships/image" Target="../media/image66.jpeg"/></Relationships>
</file>

<file path=ppt/slides/_rels/slide4.xml.rels><?xml version="1.0" encoding="UTF-8" standalone="yes"?>
<Relationships xmlns="http://schemas.openxmlformats.org/package/2006/relationships"><Relationship Id="rId8" Type="http://schemas.openxmlformats.org/officeDocument/2006/relationships/image" Target="../media/image107.jpeg"/><Relationship Id="rId13" Type="http://schemas.openxmlformats.org/officeDocument/2006/relationships/image" Target="../media/image112.jpeg"/><Relationship Id="rId18" Type="http://schemas.openxmlformats.org/officeDocument/2006/relationships/image" Target="../media/image117.jpeg"/><Relationship Id="rId3" Type="http://schemas.openxmlformats.org/officeDocument/2006/relationships/image" Target="../media/image102.jpeg"/><Relationship Id="rId7" Type="http://schemas.openxmlformats.org/officeDocument/2006/relationships/image" Target="../media/image106.jpeg"/><Relationship Id="rId12" Type="http://schemas.openxmlformats.org/officeDocument/2006/relationships/image" Target="../media/image111.jpeg"/><Relationship Id="rId17" Type="http://schemas.openxmlformats.org/officeDocument/2006/relationships/image" Target="../media/image116.jpeg"/><Relationship Id="rId2" Type="http://schemas.openxmlformats.org/officeDocument/2006/relationships/image" Target="../media/image101.jpeg"/><Relationship Id="rId16" Type="http://schemas.openxmlformats.org/officeDocument/2006/relationships/image" Target="../media/image115.jpeg"/><Relationship Id="rId1" Type="http://schemas.openxmlformats.org/officeDocument/2006/relationships/slideLayout" Target="../slideLayouts/slideLayout1.xml"/><Relationship Id="rId6" Type="http://schemas.openxmlformats.org/officeDocument/2006/relationships/image" Target="../media/image105.jpeg"/><Relationship Id="rId11" Type="http://schemas.openxmlformats.org/officeDocument/2006/relationships/image" Target="../media/image110.jpeg"/><Relationship Id="rId5" Type="http://schemas.openxmlformats.org/officeDocument/2006/relationships/image" Target="../media/image104.jpeg"/><Relationship Id="rId15" Type="http://schemas.openxmlformats.org/officeDocument/2006/relationships/image" Target="../media/image114.jpeg"/><Relationship Id="rId10" Type="http://schemas.openxmlformats.org/officeDocument/2006/relationships/image" Target="../media/image109.jpeg"/><Relationship Id="rId19" Type="http://schemas.openxmlformats.org/officeDocument/2006/relationships/image" Target="../media/image118.jpeg"/><Relationship Id="rId4" Type="http://schemas.openxmlformats.org/officeDocument/2006/relationships/image" Target="../media/image103.jpeg"/><Relationship Id="rId9" Type="http://schemas.openxmlformats.org/officeDocument/2006/relationships/image" Target="../media/image108.jpeg"/><Relationship Id="rId14" Type="http://schemas.openxmlformats.org/officeDocument/2006/relationships/image" Target="../media/image113.jpeg"/></Relationships>
</file>

<file path=ppt/slides/_rels/slide5.xml.rels><?xml version="1.0" encoding="UTF-8" standalone="yes"?>
<Relationships xmlns="http://schemas.openxmlformats.org/package/2006/relationships"><Relationship Id="rId8" Type="http://schemas.openxmlformats.org/officeDocument/2006/relationships/image" Target="../media/image125.jpeg"/><Relationship Id="rId13" Type="http://schemas.openxmlformats.org/officeDocument/2006/relationships/image" Target="../media/image130.jpeg"/><Relationship Id="rId18" Type="http://schemas.openxmlformats.org/officeDocument/2006/relationships/image" Target="../media/image135.jpeg"/><Relationship Id="rId26" Type="http://schemas.openxmlformats.org/officeDocument/2006/relationships/image" Target="../media/image143.jpeg"/><Relationship Id="rId3" Type="http://schemas.openxmlformats.org/officeDocument/2006/relationships/image" Target="../media/image120.jpeg"/><Relationship Id="rId21" Type="http://schemas.openxmlformats.org/officeDocument/2006/relationships/image" Target="../media/image138.jpeg"/><Relationship Id="rId7" Type="http://schemas.openxmlformats.org/officeDocument/2006/relationships/image" Target="../media/image124.jpeg"/><Relationship Id="rId12" Type="http://schemas.openxmlformats.org/officeDocument/2006/relationships/image" Target="../media/image129.jpeg"/><Relationship Id="rId17" Type="http://schemas.openxmlformats.org/officeDocument/2006/relationships/image" Target="../media/image134.jpeg"/><Relationship Id="rId25" Type="http://schemas.openxmlformats.org/officeDocument/2006/relationships/image" Target="../media/image142.jpeg"/><Relationship Id="rId2" Type="http://schemas.openxmlformats.org/officeDocument/2006/relationships/image" Target="../media/image119.jpeg"/><Relationship Id="rId16" Type="http://schemas.openxmlformats.org/officeDocument/2006/relationships/image" Target="../media/image133.jpeg"/><Relationship Id="rId20" Type="http://schemas.openxmlformats.org/officeDocument/2006/relationships/image" Target="../media/image137.jpeg"/><Relationship Id="rId29" Type="http://schemas.openxmlformats.org/officeDocument/2006/relationships/image" Target="../media/image146.jpeg"/><Relationship Id="rId1" Type="http://schemas.openxmlformats.org/officeDocument/2006/relationships/slideLayout" Target="../slideLayouts/slideLayout1.xml"/><Relationship Id="rId6" Type="http://schemas.openxmlformats.org/officeDocument/2006/relationships/image" Target="../media/image123.jpeg"/><Relationship Id="rId11" Type="http://schemas.openxmlformats.org/officeDocument/2006/relationships/image" Target="../media/image128.jpeg"/><Relationship Id="rId24" Type="http://schemas.openxmlformats.org/officeDocument/2006/relationships/image" Target="../media/image141.jpeg"/><Relationship Id="rId5" Type="http://schemas.openxmlformats.org/officeDocument/2006/relationships/image" Target="../media/image122.jpeg"/><Relationship Id="rId15" Type="http://schemas.openxmlformats.org/officeDocument/2006/relationships/image" Target="../media/image132.jpeg"/><Relationship Id="rId23" Type="http://schemas.openxmlformats.org/officeDocument/2006/relationships/image" Target="../media/image140.jpeg"/><Relationship Id="rId28" Type="http://schemas.openxmlformats.org/officeDocument/2006/relationships/image" Target="../media/image145.jpeg"/><Relationship Id="rId10" Type="http://schemas.openxmlformats.org/officeDocument/2006/relationships/image" Target="../media/image127.jpeg"/><Relationship Id="rId19" Type="http://schemas.openxmlformats.org/officeDocument/2006/relationships/image" Target="../media/image136.jpeg"/><Relationship Id="rId4" Type="http://schemas.openxmlformats.org/officeDocument/2006/relationships/image" Target="../media/image121.jpeg"/><Relationship Id="rId9" Type="http://schemas.openxmlformats.org/officeDocument/2006/relationships/image" Target="../media/image126.jpeg"/><Relationship Id="rId14" Type="http://schemas.openxmlformats.org/officeDocument/2006/relationships/image" Target="../media/image131.jpeg"/><Relationship Id="rId22" Type="http://schemas.openxmlformats.org/officeDocument/2006/relationships/image" Target="../media/image139.jpeg"/><Relationship Id="rId27" Type="http://schemas.openxmlformats.org/officeDocument/2006/relationships/image" Target="../media/image144.jpeg"/><Relationship Id="rId30" Type="http://schemas.openxmlformats.org/officeDocument/2006/relationships/image" Target="../media/image147.jpeg"/></Relationships>
</file>

<file path=ppt/slides/_rels/slide6.xml.rels><?xml version="1.0" encoding="UTF-8" standalone="yes"?>
<Relationships xmlns="http://schemas.openxmlformats.org/package/2006/relationships"><Relationship Id="rId8" Type="http://schemas.openxmlformats.org/officeDocument/2006/relationships/image" Target="../media/image154.jpeg"/><Relationship Id="rId3" Type="http://schemas.openxmlformats.org/officeDocument/2006/relationships/image" Target="../media/image149.jpeg"/><Relationship Id="rId7" Type="http://schemas.openxmlformats.org/officeDocument/2006/relationships/image" Target="../media/image153.jpeg"/><Relationship Id="rId2" Type="http://schemas.openxmlformats.org/officeDocument/2006/relationships/image" Target="../media/image148.jpeg"/><Relationship Id="rId1" Type="http://schemas.openxmlformats.org/officeDocument/2006/relationships/slideLayout" Target="../slideLayouts/slideLayout1.xml"/><Relationship Id="rId6" Type="http://schemas.openxmlformats.org/officeDocument/2006/relationships/image" Target="../media/image152.jpeg"/><Relationship Id="rId5" Type="http://schemas.openxmlformats.org/officeDocument/2006/relationships/image" Target="../media/image151.jpeg"/><Relationship Id="rId4" Type="http://schemas.openxmlformats.org/officeDocument/2006/relationships/image" Target="../media/image150.jpeg"/></Relationships>
</file>

<file path=ppt/slides/_rels/slide7.xml.rels><?xml version="1.0" encoding="UTF-8" standalone="yes"?>
<Relationships xmlns="http://schemas.openxmlformats.org/package/2006/relationships"><Relationship Id="rId13" Type="http://schemas.openxmlformats.org/officeDocument/2006/relationships/image" Target="../media/image166.jpeg"/><Relationship Id="rId18" Type="http://schemas.openxmlformats.org/officeDocument/2006/relationships/image" Target="../media/image171.jpeg"/><Relationship Id="rId26" Type="http://schemas.openxmlformats.org/officeDocument/2006/relationships/image" Target="../media/image179.jpeg"/><Relationship Id="rId3" Type="http://schemas.openxmlformats.org/officeDocument/2006/relationships/image" Target="../media/image156.jpeg"/><Relationship Id="rId21" Type="http://schemas.openxmlformats.org/officeDocument/2006/relationships/image" Target="../media/image174.jpeg"/><Relationship Id="rId34" Type="http://schemas.openxmlformats.org/officeDocument/2006/relationships/image" Target="../media/image187.jpeg"/><Relationship Id="rId7" Type="http://schemas.openxmlformats.org/officeDocument/2006/relationships/image" Target="../media/image160.jpeg"/><Relationship Id="rId12" Type="http://schemas.openxmlformats.org/officeDocument/2006/relationships/image" Target="../media/image165.jpeg"/><Relationship Id="rId17" Type="http://schemas.openxmlformats.org/officeDocument/2006/relationships/image" Target="../media/image170.jpeg"/><Relationship Id="rId25" Type="http://schemas.openxmlformats.org/officeDocument/2006/relationships/image" Target="../media/image178.jpeg"/><Relationship Id="rId33" Type="http://schemas.openxmlformats.org/officeDocument/2006/relationships/image" Target="../media/image186.jpeg"/><Relationship Id="rId2" Type="http://schemas.openxmlformats.org/officeDocument/2006/relationships/image" Target="../media/image155.jpeg"/><Relationship Id="rId16" Type="http://schemas.openxmlformats.org/officeDocument/2006/relationships/image" Target="../media/image169.jpeg"/><Relationship Id="rId20" Type="http://schemas.openxmlformats.org/officeDocument/2006/relationships/image" Target="../media/image173.jpeg"/><Relationship Id="rId29" Type="http://schemas.openxmlformats.org/officeDocument/2006/relationships/image" Target="../media/image182.jpeg"/><Relationship Id="rId1" Type="http://schemas.openxmlformats.org/officeDocument/2006/relationships/slideLayout" Target="../slideLayouts/slideLayout1.xml"/><Relationship Id="rId6" Type="http://schemas.openxmlformats.org/officeDocument/2006/relationships/image" Target="../media/image159.jpeg"/><Relationship Id="rId11" Type="http://schemas.openxmlformats.org/officeDocument/2006/relationships/image" Target="../media/image164.jpeg"/><Relationship Id="rId24" Type="http://schemas.openxmlformats.org/officeDocument/2006/relationships/image" Target="../media/image177.jpeg"/><Relationship Id="rId32" Type="http://schemas.openxmlformats.org/officeDocument/2006/relationships/image" Target="../media/image185.jpeg"/><Relationship Id="rId5" Type="http://schemas.openxmlformats.org/officeDocument/2006/relationships/image" Target="../media/image158.jpeg"/><Relationship Id="rId15" Type="http://schemas.openxmlformats.org/officeDocument/2006/relationships/image" Target="../media/image168.jpeg"/><Relationship Id="rId23" Type="http://schemas.openxmlformats.org/officeDocument/2006/relationships/image" Target="../media/image176.jpeg"/><Relationship Id="rId28" Type="http://schemas.openxmlformats.org/officeDocument/2006/relationships/image" Target="../media/image181.jpeg"/><Relationship Id="rId10" Type="http://schemas.openxmlformats.org/officeDocument/2006/relationships/image" Target="../media/image163.jpeg"/><Relationship Id="rId19" Type="http://schemas.openxmlformats.org/officeDocument/2006/relationships/image" Target="../media/image172.jpeg"/><Relationship Id="rId31" Type="http://schemas.openxmlformats.org/officeDocument/2006/relationships/image" Target="../media/image184.jpeg"/><Relationship Id="rId4" Type="http://schemas.openxmlformats.org/officeDocument/2006/relationships/image" Target="../media/image157.jpeg"/><Relationship Id="rId9" Type="http://schemas.openxmlformats.org/officeDocument/2006/relationships/image" Target="../media/image162.jpeg"/><Relationship Id="rId14" Type="http://schemas.openxmlformats.org/officeDocument/2006/relationships/image" Target="../media/image167.jpeg"/><Relationship Id="rId22" Type="http://schemas.openxmlformats.org/officeDocument/2006/relationships/image" Target="../media/image175.jpeg"/><Relationship Id="rId27" Type="http://schemas.openxmlformats.org/officeDocument/2006/relationships/image" Target="../media/image180.jpeg"/><Relationship Id="rId30" Type="http://schemas.openxmlformats.org/officeDocument/2006/relationships/image" Target="../media/image183.jpeg"/><Relationship Id="rId35" Type="http://schemas.openxmlformats.org/officeDocument/2006/relationships/image" Target="../media/image188.jpeg"/><Relationship Id="rId8" Type="http://schemas.openxmlformats.org/officeDocument/2006/relationships/image" Target="../media/image161.jpeg"/></Relationships>
</file>

<file path=ppt/slides/_rels/slide8.xml.rels><?xml version="1.0" encoding="UTF-8" standalone="yes"?>
<Relationships xmlns="http://schemas.openxmlformats.org/package/2006/relationships"><Relationship Id="rId8" Type="http://schemas.openxmlformats.org/officeDocument/2006/relationships/image" Target="../media/image195.jpeg"/><Relationship Id="rId3" Type="http://schemas.openxmlformats.org/officeDocument/2006/relationships/image" Target="../media/image190.jpeg"/><Relationship Id="rId7" Type="http://schemas.openxmlformats.org/officeDocument/2006/relationships/image" Target="../media/image194.jpeg"/><Relationship Id="rId12" Type="http://schemas.openxmlformats.org/officeDocument/2006/relationships/image" Target="../media/image199.jpeg"/><Relationship Id="rId2" Type="http://schemas.openxmlformats.org/officeDocument/2006/relationships/image" Target="../media/image189.jpeg"/><Relationship Id="rId1" Type="http://schemas.openxmlformats.org/officeDocument/2006/relationships/slideLayout" Target="../slideLayouts/slideLayout1.xml"/><Relationship Id="rId6" Type="http://schemas.openxmlformats.org/officeDocument/2006/relationships/image" Target="../media/image193.jpeg"/><Relationship Id="rId11" Type="http://schemas.openxmlformats.org/officeDocument/2006/relationships/image" Target="../media/image198.jpeg"/><Relationship Id="rId5" Type="http://schemas.openxmlformats.org/officeDocument/2006/relationships/image" Target="../media/image192.jpeg"/><Relationship Id="rId10" Type="http://schemas.openxmlformats.org/officeDocument/2006/relationships/image" Target="../media/image197.jpeg"/><Relationship Id="rId4" Type="http://schemas.openxmlformats.org/officeDocument/2006/relationships/image" Target="../media/image191.jpeg"/><Relationship Id="rId9" Type="http://schemas.openxmlformats.org/officeDocument/2006/relationships/image" Target="../media/image196.jpeg"/></Relationships>
</file>

<file path=ppt/slides/_rels/slide9.xml.rels><?xml version="1.0" encoding="UTF-8" standalone="yes"?>
<Relationships xmlns="http://schemas.openxmlformats.org/package/2006/relationships"><Relationship Id="rId8" Type="http://schemas.openxmlformats.org/officeDocument/2006/relationships/image" Target="../media/image206.jpeg"/><Relationship Id="rId13" Type="http://schemas.openxmlformats.org/officeDocument/2006/relationships/image" Target="../media/image211.jpeg"/><Relationship Id="rId3" Type="http://schemas.openxmlformats.org/officeDocument/2006/relationships/image" Target="../media/image201.jpeg"/><Relationship Id="rId7" Type="http://schemas.openxmlformats.org/officeDocument/2006/relationships/image" Target="../media/image205.jpeg"/><Relationship Id="rId12" Type="http://schemas.openxmlformats.org/officeDocument/2006/relationships/image" Target="../media/image210.jpeg"/><Relationship Id="rId2" Type="http://schemas.openxmlformats.org/officeDocument/2006/relationships/image" Target="../media/image200.jpeg"/><Relationship Id="rId16" Type="http://schemas.openxmlformats.org/officeDocument/2006/relationships/image" Target="../media/image214.jpeg"/><Relationship Id="rId1" Type="http://schemas.openxmlformats.org/officeDocument/2006/relationships/slideLayout" Target="../slideLayouts/slideLayout1.xml"/><Relationship Id="rId6" Type="http://schemas.openxmlformats.org/officeDocument/2006/relationships/image" Target="../media/image204.jpeg"/><Relationship Id="rId11" Type="http://schemas.openxmlformats.org/officeDocument/2006/relationships/image" Target="../media/image209.jpeg"/><Relationship Id="rId5" Type="http://schemas.openxmlformats.org/officeDocument/2006/relationships/image" Target="../media/image203.jpeg"/><Relationship Id="rId15" Type="http://schemas.openxmlformats.org/officeDocument/2006/relationships/image" Target="../media/image213.jpeg"/><Relationship Id="rId10" Type="http://schemas.openxmlformats.org/officeDocument/2006/relationships/image" Target="../media/image208.jpeg"/><Relationship Id="rId4" Type="http://schemas.openxmlformats.org/officeDocument/2006/relationships/image" Target="../media/image202.jpeg"/><Relationship Id="rId9" Type="http://schemas.openxmlformats.org/officeDocument/2006/relationships/image" Target="../media/image207.jpeg"/><Relationship Id="rId14" Type="http://schemas.openxmlformats.org/officeDocument/2006/relationships/image" Target="../media/image2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40408" y="356616"/>
            <a:ext cx="2526792" cy="1246632"/>
          </a:xfrm>
          <a:prstGeom prst="rect">
            <a:avLst/>
          </a:prstGeom>
        </p:spPr>
      </p:pic>
      <p:pic>
        <p:nvPicPr>
          <p:cNvPr id="3" name="Рисунок 2"/>
          <p:cNvPicPr>
            <a:picLocks noChangeAspect="1"/>
          </p:cNvPicPr>
          <p:nvPr/>
        </p:nvPicPr>
        <p:blipFill>
          <a:blip r:embed="rId3"/>
          <a:stretch>
            <a:fillRect/>
          </a:stretch>
        </p:blipFill>
        <p:spPr>
          <a:xfrm>
            <a:off x="2142744" y="1978152"/>
            <a:ext cx="664464" cy="441960"/>
          </a:xfrm>
          <a:prstGeom prst="rect">
            <a:avLst/>
          </a:prstGeom>
        </p:spPr>
      </p:pic>
      <p:pic>
        <p:nvPicPr>
          <p:cNvPr id="4" name="Рисунок 3"/>
          <p:cNvPicPr>
            <a:picLocks noChangeAspect="1"/>
          </p:cNvPicPr>
          <p:nvPr/>
        </p:nvPicPr>
        <p:blipFill>
          <a:blip r:embed="rId4"/>
          <a:stretch>
            <a:fillRect/>
          </a:stretch>
        </p:blipFill>
        <p:spPr>
          <a:xfrm>
            <a:off x="234696" y="2962656"/>
            <a:ext cx="1338072" cy="402336"/>
          </a:xfrm>
          <a:prstGeom prst="rect">
            <a:avLst/>
          </a:prstGeom>
        </p:spPr>
      </p:pic>
      <p:pic>
        <p:nvPicPr>
          <p:cNvPr id="5" name="Рисунок 4"/>
          <p:cNvPicPr>
            <a:picLocks noChangeAspect="1"/>
          </p:cNvPicPr>
          <p:nvPr/>
        </p:nvPicPr>
        <p:blipFill>
          <a:blip r:embed="rId5"/>
          <a:stretch>
            <a:fillRect/>
          </a:stretch>
        </p:blipFill>
        <p:spPr>
          <a:xfrm>
            <a:off x="195072" y="3907536"/>
            <a:ext cx="990600" cy="832104"/>
          </a:xfrm>
          <a:prstGeom prst="rect">
            <a:avLst/>
          </a:prstGeom>
        </p:spPr>
      </p:pic>
      <p:pic>
        <p:nvPicPr>
          <p:cNvPr id="6" name="Рисунок 5"/>
          <p:cNvPicPr>
            <a:picLocks noChangeAspect="1"/>
          </p:cNvPicPr>
          <p:nvPr/>
        </p:nvPicPr>
        <p:blipFill>
          <a:blip r:embed="rId6"/>
          <a:stretch>
            <a:fillRect/>
          </a:stretch>
        </p:blipFill>
        <p:spPr>
          <a:xfrm>
            <a:off x="1328928" y="3907536"/>
            <a:ext cx="996696" cy="832104"/>
          </a:xfrm>
          <a:prstGeom prst="rect">
            <a:avLst/>
          </a:prstGeom>
        </p:spPr>
      </p:pic>
      <p:pic>
        <p:nvPicPr>
          <p:cNvPr id="7" name="Рисунок 6"/>
          <p:cNvPicPr>
            <a:picLocks noChangeAspect="1"/>
          </p:cNvPicPr>
          <p:nvPr/>
        </p:nvPicPr>
        <p:blipFill>
          <a:blip r:embed="rId7"/>
          <a:stretch>
            <a:fillRect/>
          </a:stretch>
        </p:blipFill>
        <p:spPr>
          <a:xfrm>
            <a:off x="2465832" y="3907536"/>
            <a:ext cx="999744" cy="835152"/>
          </a:xfrm>
          <a:prstGeom prst="rect">
            <a:avLst/>
          </a:prstGeom>
        </p:spPr>
      </p:pic>
      <p:pic>
        <p:nvPicPr>
          <p:cNvPr id="8" name="Рисунок 7"/>
          <p:cNvPicPr>
            <a:picLocks noChangeAspect="1"/>
          </p:cNvPicPr>
          <p:nvPr/>
        </p:nvPicPr>
        <p:blipFill>
          <a:blip r:embed="rId8"/>
          <a:stretch>
            <a:fillRect/>
          </a:stretch>
        </p:blipFill>
        <p:spPr>
          <a:xfrm>
            <a:off x="3907536" y="5190744"/>
            <a:ext cx="292608" cy="109728"/>
          </a:xfrm>
          <a:prstGeom prst="rect">
            <a:avLst/>
          </a:prstGeom>
        </p:spPr>
      </p:pic>
      <p:pic>
        <p:nvPicPr>
          <p:cNvPr id="9" name="Рисунок 8"/>
          <p:cNvPicPr>
            <a:picLocks noChangeAspect="1"/>
          </p:cNvPicPr>
          <p:nvPr/>
        </p:nvPicPr>
        <p:blipFill>
          <a:blip r:embed="rId9"/>
          <a:stretch>
            <a:fillRect/>
          </a:stretch>
        </p:blipFill>
        <p:spPr>
          <a:xfrm>
            <a:off x="1804416" y="5407152"/>
            <a:ext cx="975360" cy="789432"/>
          </a:xfrm>
          <a:prstGeom prst="rect">
            <a:avLst/>
          </a:prstGeom>
        </p:spPr>
      </p:pic>
      <p:pic>
        <p:nvPicPr>
          <p:cNvPr id="10" name="Рисунок 9"/>
          <p:cNvPicPr>
            <a:picLocks noChangeAspect="1"/>
          </p:cNvPicPr>
          <p:nvPr/>
        </p:nvPicPr>
        <p:blipFill>
          <a:blip r:embed="rId10"/>
          <a:stretch>
            <a:fillRect/>
          </a:stretch>
        </p:blipFill>
        <p:spPr>
          <a:xfrm>
            <a:off x="2834640" y="5407152"/>
            <a:ext cx="1386840" cy="737616"/>
          </a:xfrm>
          <a:prstGeom prst="rect">
            <a:avLst/>
          </a:prstGeom>
        </p:spPr>
      </p:pic>
      <p:pic>
        <p:nvPicPr>
          <p:cNvPr id="11" name="Рисунок 10"/>
          <p:cNvPicPr>
            <a:picLocks noChangeAspect="1"/>
          </p:cNvPicPr>
          <p:nvPr/>
        </p:nvPicPr>
        <p:blipFill>
          <a:blip r:embed="rId11"/>
          <a:stretch>
            <a:fillRect/>
          </a:stretch>
        </p:blipFill>
        <p:spPr>
          <a:xfrm>
            <a:off x="0" y="7156704"/>
            <a:ext cx="4267200" cy="1213104"/>
          </a:xfrm>
          <a:prstGeom prst="rect">
            <a:avLst/>
          </a:prstGeom>
        </p:spPr>
      </p:pic>
      <p:pic>
        <p:nvPicPr>
          <p:cNvPr id="12" name="Рисунок 11"/>
          <p:cNvPicPr>
            <a:picLocks noChangeAspect="1"/>
          </p:cNvPicPr>
          <p:nvPr/>
        </p:nvPicPr>
        <p:blipFill>
          <a:blip r:embed="rId12"/>
          <a:stretch>
            <a:fillRect/>
          </a:stretch>
        </p:blipFill>
        <p:spPr>
          <a:xfrm>
            <a:off x="524256" y="10415016"/>
            <a:ext cx="847344" cy="688848"/>
          </a:xfrm>
          <a:prstGeom prst="rect">
            <a:avLst/>
          </a:prstGeom>
        </p:spPr>
      </p:pic>
      <p:pic>
        <p:nvPicPr>
          <p:cNvPr id="13" name="Рисунок 12"/>
          <p:cNvPicPr>
            <a:picLocks noChangeAspect="1"/>
          </p:cNvPicPr>
          <p:nvPr/>
        </p:nvPicPr>
        <p:blipFill>
          <a:blip r:embed="rId13"/>
          <a:stretch>
            <a:fillRect/>
          </a:stretch>
        </p:blipFill>
        <p:spPr>
          <a:xfrm>
            <a:off x="609600" y="11311128"/>
            <a:ext cx="649224" cy="353568"/>
          </a:xfrm>
          <a:prstGeom prst="rect">
            <a:avLst/>
          </a:prstGeom>
        </p:spPr>
      </p:pic>
      <p:pic>
        <p:nvPicPr>
          <p:cNvPr id="14" name="Рисунок 13"/>
          <p:cNvPicPr>
            <a:picLocks noChangeAspect="1"/>
          </p:cNvPicPr>
          <p:nvPr/>
        </p:nvPicPr>
        <p:blipFill>
          <a:blip r:embed="rId14"/>
          <a:stretch>
            <a:fillRect/>
          </a:stretch>
        </p:blipFill>
        <p:spPr>
          <a:xfrm>
            <a:off x="609600" y="11704320"/>
            <a:ext cx="612648" cy="274320"/>
          </a:xfrm>
          <a:prstGeom prst="rect">
            <a:avLst/>
          </a:prstGeom>
        </p:spPr>
      </p:pic>
      <p:pic>
        <p:nvPicPr>
          <p:cNvPr id="15" name="Рисунок 14"/>
          <p:cNvPicPr>
            <a:picLocks noChangeAspect="1"/>
          </p:cNvPicPr>
          <p:nvPr/>
        </p:nvPicPr>
        <p:blipFill>
          <a:blip r:embed="rId15"/>
          <a:stretch>
            <a:fillRect/>
          </a:stretch>
        </p:blipFill>
        <p:spPr>
          <a:xfrm>
            <a:off x="1749552" y="9963912"/>
            <a:ext cx="2517648" cy="2209800"/>
          </a:xfrm>
          <a:prstGeom prst="rect">
            <a:avLst/>
          </a:prstGeom>
        </p:spPr>
      </p:pic>
      <p:pic>
        <p:nvPicPr>
          <p:cNvPr id="16" name="Рисунок 15"/>
          <p:cNvPicPr>
            <a:picLocks noChangeAspect="1"/>
          </p:cNvPicPr>
          <p:nvPr/>
        </p:nvPicPr>
        <p:blipFill>
          <a:blip r:embed="rId16"/>
          <a:stretch>
            <a:fillRect/>
          </a:stretch>
        </p:blipFill>
        <p:spPr>
          <a:xfrm>
            <a:off x="1716024" y="12798552"/>
            <a:ext cx="841248" cy="640080"/>
          </a:xfrm>
          <a:prstGeom prst="rect">
            <a:avLst/>
          </a:prstGeom>
        </p:spPr>
      </p:pic>
      <p:sp>
        <p:nvSpPr>
          <p:cNvPr id="17" name="Прямоугольник 16"/>
          <p:cNvSpPr/>
          <p:nvPr/>
        </p:nvSpPr>
        <p:spPr>
          <a:xfrm>
            <a:off x="222504" y="128016"/>
            <a:ext cx="237744" cy="100584"/>
          </a:xfrm>
          <a:prstGeom prst="rect">
            <a:avLst/>
          </a:prstGeom>
          <a:solidFill>
            <a:srgbClr val="FFFFFF"/>
          </a:solidFill>
        </p:spPr>
        <p:txBody>
          <a:bodyPr wrap="none" lIns="0" tIns="0" rIns="0" bIns="0">
            <a:noAutofit/>
          </a:bodyPr>
          <a:lstStyle/>
          <a:p>
            <a:pPr indent="0"/>
            <a:r>
              <a:rPr lang="ru" sz="700" b="1">
                <a:solidFill>
                  <a:srgbClr val="D73724"/>
                </a:solidFill>
                <a:latin typeface="Arial"/>
              </a:rPr>
              <a:t>КАФ</a:t>
            </a:r>
          </a:p>
        </p:txBody>
      </p:sp>
      <p:sp>
        <p:nvSpPr>
          <p:cNvPr id="18" name="Прямоугольник 17"/>
          <p:cNvSpPr/>
          <p:nvPr/>
        </p:nvSpPr>
        <p:spPr>
          <a:xfrm>
            <a:off x="1734312" y="140208"/>
            <a:ext cx="2084832" cy="97536"/>
          </a:xfrm>
          <a:prstGeom prst="rect">
            <a:avLst/>
          </a:prstGeom>
          <a:solidFill>
            <a:srgbClr val="FFFFFF"/>
          </a:solidFill>
        </p:spPr>
        <p:txBody>
          <a:bodyPr wrap="none" lIns="0" tIns="0" rIns="0" bIns="0">
            <a:noAutofit/>
          </a:bodyPr>
          <a:lstStyle/>
          <a:p>
            <a:pPr indent="0"/>
            <a:r>
              <a:rPr lang="ru" sz="450">
                <a:latin typeface="Arial"/>
              </a:rPr>
              <a:t>Российский филиал британского фонда </a:t>
            </a:r>
            <a:r>
              <a:rPr lang="en-US" sz="450">
                <a:latin typeface="Arial"/>
              </a:rPr>
              <a:t>Charities Aid Foundation (CAF)</a:t>
            </a:r>
          </a:p>
        </p:txBody>
      </p:sp>
      <p:sp>
        <p:nvSpPr>
          <p:cNvPr id="19" name="Прямоугольник 18"/>
          <p:cNvSpPr/>
          <p:nvPr/>
        </p:nvSpPr>
        <p:spPr>
          <a:xfrm>
            <a:off x="225552" y="545592"/>
            <a:ext cx="786384" cy="91440"/>
          </a:xfrm>
          <a:prstGeom prst="rect">
            <a:avLst/>
          </a:prstGeom>
          <a:solidFill>
            <a:srgbClr val="FFFFFF"/>
          </a:solidFill>
        </p:spPr>
        <p:txBody>
          <a:bodyPr wrap="none" lIns="0" tIns="0" rIns="0" bIns="0">
            <a:noAutofit/>
          </a:bodyPr>
          <a:lstStyle/>
          <a:p>
            <a:pPr indent="0"/>
            <a:r>
              <a:rPr lang="ru" sz="400">
                <a:latin typeface="Arial"/>
              </a:rPr>
              <a:t>25 лет социальных перемен</a:t>
            </a:r>
          </a:p>
        </p:txBody>
      </p:sp>
      <p:sp>
        <p:nvSpPr>
          <p:cNvPr id="20" name="Прямоугольник 19"/>
          <p:cNvSpPr/>
          <p:nvPr/>
        </p:nvSpPr>
        <p:spPr>
          <a:xfrm>
            <a:off x="222504" y="691896"/>
            <a:ext cx="999744" cy="368808"/>
          </a:xfrm>
          <a:prstGeom prst="rect">
            <a:avLst/>
          </a:prstGeom>
          <a:solidFill>
            <a:srgbClr val="FFFFFF"/>
          </a:solidFill>
        </p:spPr>
        <p:txBody>
          <a:bodyPr lIns="0" tIns="0" rIns="0" bIns="0">
            <a:noAutofit/>
          </a:bodyPr>
          <a:lstStyle/>
          <a:p>
            <a:pPr indent="0"/>
            <a:r>
              <a:rPr lang="ru" sz="400">
                <a:latin typeface="Arial"/>
              </a:rPr>
              <a:t>Фонд поддержки и развития филантропии «КАФ» российская социально ориентированная некоммерческая организация, цель которой -способствовать тому, чтобы общество все активнее и с большим эффектом участвовало в благотворительности.</a:t>
            </a:r>
          </a:p>
        </p:txBody>
      </p:sp>
      <p:sp>
        <p:nvSpPr>
          <p:cNvPr id="21" name="Прямоугольник 20"/>
          <p:cNvSpPr/>
          <p:nvPr/>
        </p:nvSpPr>
        <p:spPr>
          <a:xfrm>
            <a:off x="225552" y="1097280"/>
            <a:ext cx="972312" cy="140208"/>
          </a:xfrm>
          <a:prstGeom prst="rect">
            <a:avLst/>
          </a:prstGeom>
          <a:solidFill>
            <a:srgbClr val="FFFFFF"/>
          </a:solidFill>
        </p:spPr>
        <p:txBody>
          <a:bodyPr lIns="0" tIns="0" rIns="0" bIns="0">
            <a:noAutofit/>
          </a:bodyPr>
          <a:lstStyle/>
          <a:p>
            <a:pPr indent="0"/>
            <a:r>
              <a:rPr lang="ru" sz="400">
                <a:latin typeface="Arial"/>
              </a:rPr>
              <a:t>Сайт рассказывает об результатах 25 лет социальных перемен через конкретные факты.</a:t>
            </a:r>
          </a:p>
        </p:txBody>
      </p:sp>
      <p:sp>
        <p:nvSpPr>
          <p:cNvPr id="22" name="Прямоугольник 21"/>
          <p:cNvSpPr/>
          <p:nvPr/>
        </p:nvSpPr>
        <p:spPr>
          <a:xfrm>
            <a:off x="225552" y="1405128"/>
            <a:ext cx="542544" cy="82296"/>
          </a:xfrm>
          <a:prstGeom prst="rect">
            <a:avLst/>
          </a:prstGeom>
          <a:solidFill>
            <a:srgbClr val="FFFFFF"/>
          </a:solidFill>
        </p:spPr>
        <p:txBody>
          <a:bodyPr wrap="none" lIns="0" tIns="0" rIns="0" bIns="0">
            <a:noAutofit/>
          </a:bodyPr>
          <a:lstStyle/>
          <a:p>
            <a:pPr indent="0"/>
            <a:r>
              <a:rPr lang="ru" sz="400">
                <a:latin typeface="Arial"/>
              </a:rPr>
              <a:t>Социальный проект - 201</a:t>
            </a:r>
          </a:p>
        </p:txBody>
      </p:sp>
      <p:sp>
        <p:nvSpPr>
          <p:cNvPr id="23" name="Прямоугольник 22"/>
          <p:cNvSpPr/>
          <p:nvPr/>
        </p:nvSpPr>
        <p:spPr>
          <a:xfrm>
            <a:off x="222504" y="1981200"/>
            <a:ext cx="643128" cy="435864"/>
          </a:xfrm>
          <a:prstGeom prst="rect">
            <a:avLst/>
          </a:prstGeom>
          <a:solidFill>
            <a:srgbClr val="FFFFFF"/>
          </a:solidFill>
        </p:spPr>
        <p:txBody>
          <a:bodyPr wrap="none" lIns="0" tIns="0" rIns="0" bIns="0">
            <a:noAutofit/>
          </a:bodyPr>
          <a:lstStyle/>
          <a:p>
            <a:pPr indent="0"/>
            <a:r>
              <a:rPr lang="ru" sz="4000">
                <a:latin typeface="Arial"/>
              </a:rPr>
              <a:t>Аа</a:t>
            </a:r>
          </a:p>
        </p:txBody>
      </p:sp>
      <p:sp>
        <p:nvSpPr>
          <p:cNvPr id="24" name="Прямоугольник 23"/>
          <p:cNvSpPr/>
          <p:nvPr/>
        </p:nvSpPr>
        <p:spPr>
          <a:xfrm>
            <a:off x="1054608" y="2157984"/>
            <a:ext cx="518160" cy="243840"/>
          </a:xfrm>
          <a:prstGeom prst="rect">
            <a:avLst/>
          </a:prstGeom>
          <a:solidFill>
            <a:srgbClr val="FFFFFF"/>
          </a:solidFill>
        </p:spPr>
        <p:txBody>
          <a:bodyPr lIns="0" tIns="0" rIns="0" bIns="0">
            <a:noAutofit/>
          </a:bodyPr>
          <a:lstStyle/>
          <a:p>
            <a:pPr indent="0">
              <a:spcAft>
                <a:spcPts val="210"/>
              </a:spcAft>
            </a:pPr>
            <a:r>
              <a:rPr lang="de" sz="750">
                <a:latin typeface="Arial"/>
              </a:rPr>
              <a:t>Öffnen </a:t>
            </a:r>
            <a:r>
              <a:rPr lang="fr" sz="750">
                <a:latin typeface="Arial"/>
              </a:rPr>
              <a:t>Sans</a:t>
            </a:r>
          </a:p>
          <a:p>
            <a:pPr indent="0"/>
            <a:r>
              <a:rPr lang="en-US" sz="400">
                <a:latin typeface="Arial"/>
              </a:rPr>
              <a:t>Licht regelmäßig</a:t>
            </a:r>
          </a:p>
        </p:txBody>
      </p:sp>
      <p:sp>
        <p:nvSpPr>
          <p:cNvPr id="25" name="Прямоугольник 24"/>
          <p:cNvSpPr/>
          <p:nvPr/>
        </p:nvSpPr>
        <p:spPr>
          <a:xfrm>
            <a:off x="3834384" y="1978152"/>
            <a:ext cx="335280" cy="76200"/>
          </a:xfrm>
          <a:prstGeom prst="rect">
            <a:avLst/>
          </a:prstGeom>
          <a:solidFill>
            <a:srgbClr val="FFFFFF"/>
          </a:solidFill>
        </p:spPr>
        <p:txBody>
          <a:bodyPr wrap="none" lIns="0" tIns="0" rIns="0" bIns="0">
            <a:noAutofit/>
          </a:bodyPr>
          <a:lstStyle/>
          <a:p>
            <a:pPr indent="0"/>
            <a:r>
              <a:rPr lang="ru" sz="400">
                <a:solidFill>
                  <a:srgbClr val="EC823F"/>
                </a:solidFill>
                <a:latin typeface="Arial"/>
              </a:rPr>
              <a:t>О ШРИФТЫ</a:t>
            </a:r>
          </a:p>
        </p:txBody>
      </p:sp>
      <p:sp>
        <p:nvSpPr>
          <p:cNvPr id="26" name="Прямоугольник 25"/>
          <p:cNvSpPr/>
          <p:nvPr/>
        </p:nvSpPr>
        <p:spPr>
          <a:xfrm>
            <a:off x="2956560" y="2139696"/>
            <a:ext cx="320040" cy="262128"/>
          </a:xfrm>
          <a:prstGeom prst="rect">
            <a:avLst/>
          </a:prstGeom>
          <a:solidFill>
            <a:srgbClr val="FFFFFF"/>
          </a:solidFill>
        </p:spPr>
        <p:txBody>
          <a:bodyPr lIns="0" tIns="0" rIns="0" bIns="0">
            <a:noAutofit/>
          </a:bodyPr>
          <a:lstStyle/>
          <a:p>
            <a:pPr indent="0">
              <a:spcAft>
                <a:spcPts val="210"/>
              </a:spcAft>
            </a:pPr>
            <a:r>
              <a:rPr lang="en-US" sz="950">
                <a:latin typeface="Times New Roman"/>
              </a:rPr>
              <a:t>Praia</a:t>
            </a:r>
          </a:p>
          <a:p>
            <a:pPr indent="0"/>
            <a:r>
              <a:rPr lang="en-US" sz="400" b="1">
                <a:latin typeface="Times New Roman"/>
              </a:rPr>
              <a:t>regulär</a:t>
            </a:r>
          </a:p>
        </p:txBody>
      </p:sp>
      <p:sp>
        <p:nvSpPr>
          <p:cNvPr id="27" name="Прямоугольник 26"/>
          <p:cNvSpPr/>
          <p:nvPr/>
        </p:nvSpPr>
        <p:spPr>
          <a:xfrm>
            <a:off x="2980944" y="2953512"/>
            <a:ext cx="195072" cy="67056"/>
          </a:xfrm>
          <a:prstGeom prst="rect">
            <a:avLst/>
          </a:prstGeom>
          <a:solidFill>
            <a:srgbClr val="FFFFFF"/>
          </a:solidFill>
        </p:spPr>
        <p:txBody>
          <a:bodyPr wrap="none" lIns="0" tIns="0" rIns="0" bIns="0">
            <a:noAutofit/>
          </a:bodyPr>
          <a:lstStyle/>
          <a:p>
            <a:pPr indent="0"/>
            <a:r>
              <a:rPr lang="en-US" sz="400">
                <a:latin typeface="Arial"/>
              </a:rPr>
              <a:t>#FFFFFF</a:t>
            </a:r>
          </a:p>
        </p:txBody>
      </p:sp>
      <p:sp>
        <p:nvSpPr>
          <p:cNvPr id="28" name="Прямоугольник 27"/>
          <p:cNvSpPr/>
          <p:nvPr/>
        </p:nvSpPr>
        <p:spPr>
          <a:xfrm>
            <a:off x="3834384" y="2947416"/>
            <a:ext cx="268224" cy="82296"/>
          </a:xfrm>
          <a:prstGeom prst="rect">
            <a:avLst/>
          </a:prstGeom>
          <a:solidFill>
            <a:srgbClr val="FFFFFF"/>
          </a:solidFill>
        </p:spPr>
        <p:txBody>
          <a:bodyPr wrap="none" lIns="0" tIns="0" rIns="0" bIns="0">
            <a:noAutofit/>
          </a:bodyPr>
          <a:lstStyle/>
          <a:p>
            <a:pPr indent="0"/>
            <a:r>
              <a:rPr lang="ru" sz="400">
                <a:solidFill>
                  <a:srgbClr val="EC823F"/>
                </a:solidFill>
                <a:latin typeface="Arial"/>
              </a:rPr>
              <a:t>О ЦВЕТА</a:t>
            </a:r>
          </a:p>
        </p:txBody>
      </p:sp>
      <p:sp>
        <p:nvSpPr>
          <p:cNvPr id="29" name="Прямоугольник 28"/>
          <p:cNvSpPr/>
          <p:nvPr/>
        </p:nvSpPr>
        <p:spPr>
          <a:xfrm>
            <a:off x="3166872" y="2950464"/>
            <a:ext cx="94488" cy="179832"/>
          </a:xfrm>
          <a:prstGeom prst="rect">
            <a:avLst/>
          </a:prstGeom>
          <a:solidFill>
            <a:srgbClr val="FFFFFF"/>
          </a:solidFill>
        </p:spPr>
        <p:txBody>
          <a:bodyPr wrap="none" lIns="0" tIns="0" rIns="0" bIns="0">
            <a:noAutofit/>
          </a:bodyPr>
          <a:lstStyle/>
          <a:p>
            <a:pPr indent="0" algn="just"/>
            <a:r>
              <a:rPr lang="en-US" sz="1700">
                <a:latin typeface="Times New Roman"/>
              </a:rPr>
              <a:t>ich</a:t>
            </a:r>
          </a:p>
        </p:txBody>
      </p:sp>
      <p:sp>
        <p:nvSpPr>
          <p:cNvPr id="30" name="Прямоугольник 29"/>
          <p:cNvSpPr/>
          <p:nvPr/>
        </p:nvSpPr>
        <p:spPr>
          <a:xfrm>
            <a:off x="225552" y="5440680"/>
            <a:ext cx="618744" cy="94488"/>
          </a:xfrm>
          <a:prstGeom prst="rect">
            <a:avLst/>
          </a:prstGeom>
          <a:solidFill>
            <a:srgbClr val="FFFFFF"/>
          </a:solidFill>
        </p:spPr>
        <p:txBody>
          <a:bodyPr wrap="none" lIns="0" tIns="0" rIns="0" bIns="0">
            <a:noAutofit/>
          </a:bodyPr>
          <a:lstStyle/>
          <a:p>
            <a:pPr indent="0"/>
            <a:r>
              <a:rPr lang="ru" sz="400">
                <a:latin typeface="Arial"/>
              </a:rPr>
              <a:t>Страница фактов КАФ</a:t>
            </a:r>
          </a:p>
        </p:txBody>
      </p:sp>
      <p:sp>
        <p:nvSpPr>
          <p:cNvPr id="31" name="Прямоугольник 30"/>
          <p:cNvSpPr/>
          <p:nvPr/>
        </p:nvSpPr>
        <p:spPr>
          <a:xfrm>
            <a:off x="222504" y="5590032"/>
            <a:ext cx="1158240" cy="256032"/>
          </a:xfrm>
          <a:prstGeom prst="rect">
            <a:avLst/>
          </a:prstGeom>
          <a:solidFill>
            <a:srgbClr val="FFFFFF"/>
          </a:solidFill>
        </p:spPr>
        <p:txBody>
          <a:bodyPr lIns="0" tIns="0" rIns="0" bIns="0">
            <a:noAutofit/>
          </a:bodyPr>
          <a:lstStyle/>
          <a:p>
            <a:pPr indent="0"/>
            <a:r>
              <a:rPr lang="ru" sz="400">
                <a:latin typeface="Arial"/>
              </a:rPr>
              <a:t>На странице размещается год события, внизу на таймлайне указывается маркер заполненности страницы. В некоторых годах может быть добавлено от одного до трех фактов КАФ.</a:t>
            </a:r>
          </a:p>
        </p:txBody>
      </p:sp>
      <p:sp>
        <p:nvSpPr>
          <p:cNvPr id="32" name="Прямоугольник 31"/>
          <p:cNvSpPr/>
          <p:nvPr/>
        </p:nvSpPr>
        <p:spPr>
          <a:xfrm>
            <a:off x="225552" y="5879592"/>
            <a:ext cx="1127760" cy="256032"/>
          </a:xfrm>
          <a:prstGeom prst="rect">
            <a:avLst/>
          </a:prstGeom>
          <a:solidFill>
            <a:srgbClr val="FFFFFF"/>
          </a:solidFill>
        </p:spPr>
        <p:txBody>
          <a:bodyPr lIns="0" tIns="0" rIns="0" bIns="0">
            <a:noAutofit/>
          </a:bodyPr>
          <a:lstStyle/>
          <a:p>
            <a:pPr indent="0"/>
            <a:r>
              <a:rPr lang="ru" sz="400">
                <a:latin typeface="Arial"/>
              </a:rPr>
              <a:t>Страница содержит краткую информацию о факте, с возможностью поделится им в соц. сетях. Пользовательские факты и кнопка добавления нового факта размещается под основным фактом.</a:t>
            </a:r>
          </a:p>
        </p:txBody>
      </p:sp>
      <p:sp>
        <p:nvSpPr>
          <p:cNvPr id="33" name="Прямоугольник 32"/>
          <p:cNvSpPr/>
          <p:nvPr/>
        </p:nvSpPr>
        <p:spPr>
          <a:xfrm>
            <a:off x="694944" y="8936736"/>
            <a:ext cx="228600" cy="67056"/>
          </a:xfrm>
          <a:prstGeom prst="rect">
            <a:avLst/>
          </a:prstGeom>
          <a:solidFill>
            <a:srgbClr val="FFFFFF"/>
          </a:solidFill>
        </p:spPr>
        <p:txBody>
          <a:bodyPr wrap="none" lIns="0" tIns="0" rIns="0" bIns="0">
            <a:noAutofit/>
          </a:bodyPr>
          <a:lstStyle/>
          <a:p>
            <a:pPr indent="0"/>
            <a:r>
              <a:rPr lang="ru" sz="400">
                <a:latin typeface="Arial"/>
              </a:rPr>
              <a:t>Факт КАФ</a:t>
            </a:r>
          </a:p>
        </p:txBody>
      </p:sp>
      <p:sp>
        <p:nvSpPr>
          <p:cNvPr id="34" name="Прямоугольник 33"/>
          <p:cNvSpPr/>
          <p:nvPr/>
        </p:nvSpPr>
        <p:spPr>
          <a:xfrm>
            <a:off x="1868424" y="8933688"/>
            <a:ext cx="530352" cy="79248"/>
          </a:xfrm>
          <a:prstGeom prst="rect">
            <a:avLst/>
          </a:prstGeom>
          <a:solidFill>
            <a:srgbClr val="FFFFFF"/>
          </a:solidFill>
        </p:spPr>
        <p:txBody>
          <a:bodyPr wrap="none" lIns="0" tIns="0" rIns="0" bIns="0">
            <a:noAutofit/>
          </a:bodyPr>
          <a:lstStyle/>
          <a:p>
            <a:pPr indent="0"/>
            <a:r>
              <a:rPr lang="ru" sz="400">
                <a:latin typeface="Arial"/>
              </a:rPr>
              <a:t>Пользовательский факт</a:t>
            </a:r>
          </a:p>
        </p:txBody>
      </p:sp>
      <p:sp>
        <p:nvSpPr>
          <p:cNvPr id="35" name="Прямоугольник 34"/>
          <p:cNvSpPr/>
          <p:nvPr/>
        </p:nvSpPr>
        <p:spPr>
          <a:xfrm>
            <a:off x="2100072" y="9058656"/>
            <a:ext cx="67056" cy="67056"/>
          </a:xfrm>
          <a:prstGeom prst="rect">
            <a:avLst/>
          </a:prstGeom>
          <a:solidFill>
            <a:srgbClr val="FFFFFF"/>
          </a:solidFill>
        </p:spPr>
        <p:txBody>
          <a:bodyPr wrap="none" lIns="0" tIns="0" rIns="0" bIns="0">
            <a:noAutofit/>
          </a:bodyPr>
          <a:lstStyle/>
          <a:p>
            <a:pPr indent="0" algn="just"/>
            <a:r>
              <a:rPr lang="ru" sz="400">
                <a:latin typeface="Arial"/>
              </a:rPr>
              <a:t>О</a:t>
            </a:r>
          </a:p>
        </p:txBody>
      </p:sp>
      <p:sp>
        <p:nvSpPr>
          <p:cNvPr id="36" name="Прямоугольник 35"/>
          <p:cNvSpPr/>
          <p:nvPr/>
        </p:nvSpPr>
        <p:spPr>
          <a:xfrm>
            <a:off x="228600" y="9177528"/>
            <a:ext cx="1164336" cy="198120"/>
          </a:xfrm>
          <a:prstGeom prst="rect">
            <a:avLst/>
          </a:prstGeom>
          <a:solidFill>
            <a:srgbClr val="FFFFFF"/>
          </a:solidFill>
        </p:spPr>
        <p:txBody>
          <a:bodyPr lIns="0" tIns="0" rIns="0" bIns="0">
            <a:noAutofit/>
          </a:bodyPr>
          <a:lstStyle/>
          <a:p>
            <a:pPr indent="0" algn="ctr"/>
            <a:r>
              <a:rPr lang="ru" sz="400">
                <a:latin typeface="Arial"/>
              </a:rPr>
              <a:t>На странице, отмеченной таким маркером, указываются факты КАФ, с возможностью добавления пользователями новых фактов.</a:t>
            </a:r>
          </a:p>
        </p:txBody>
      </p:sp>
      <p:sp>
        <p:nvSpPr>
          <p:cNvPr id="37" name="Прямоугольник 36"/>
          <p:cNvSpPr/>
          <p:nvPr/>
        </p:nvSpPr>
        <p:spPr>
          <a:xfrm>
            <a:off x="1584960" y="9177528"/>
            <a:ext cx="1097280" cy="198120"/>
          </a:xfrm>
          <a:prstGeom prst="rect">
            <a:avLst/>
          </a:prstGeom>
          <a:solidFill>
            <a:srgbClr val="FFFFFF"/>
          </a:solidFill>
        </p:spPr>
        <p:txBody>
          <a:bodyPr lIns="0" tIns="0" rIns="0" bIns="0">
            <a:noAutofit/>
          </a:bodyPr>
          <a:lstStyle/>
          <a:p>
            <a:pPr indent="0" algn="ctr"/>
            <a:r>
              <a:rPr lang="ru" sz="400">
                <a:latin typeface="Arial"/>
              </a:rPr>
              <a:t>Обозначение страницы где нет фактов КАФ, но есть факты, добавленные пользователями. Пользователи могут добавлять новые факты.</a:t>
            </a:r>
          </a:p>
        </p:txBody>
      </p:sp>
      <p:sp>
        <p:nvSpPr>
          <p:cNvPr id="38" name="Прямоугольник 37"/>
          <p:cNvSpPr/>
          <p:nvPr/>
        </p:nvSpPr>
        <p:spPr>
          <a:xfrm>
            <a:off x="2968752" y="9177528"/>
            <a:ext cx="944880" cy="198120"/>
          </a:xfrm>
          <a:prstGeom prst="rect">
            <a:avLst/>
          </a:prstGeom>
          <a:solidFill>
            <a:srgbClr val="FFFFFF"/>
          </a:solidFill>
        </p:spPr>
        <p:txBody>
          <a:bodyPr lIns="0" tIns="0" rIns="0" bIns="0">
            <a:noAutofit/>
          </a:bodyPr>
          <a:lstStyle/>
          <a:p>
            <a:pPr indent="0" algn="ctr"/>
            <a:r>
              <a:rPr lang="ru" sz="400">
                <a:latin typeface="Arial"/>
              </a:rPr>
              <a:t>На данной странице нет фактов КАФ и нет пользовательских фактов, Вы сможете первык добавить факт для данного года.</a:t>
            </a:r>
          </a:p>
        </p:txBody>
      </p:sp>
      <p:sp>
        <p:nvSpPr>
          <p:cNvPr id="39" name="Прямоугольник 38"/>
          <p:cNvSpPr/>
          <p:nvPr/>
        </p:nvSpPr>
        <p:spPr>
          <a:xfrm>
            <a:off x="597408" y="11149584"/>
            <a:ext cx="637032" cy="173736"/>
          </a:xfrm>
          <a:prstGeom prst="rect">
            <a:avLst/>
          </a:prstGeom>
          <a:solidFill>
            <a:srgbClr val="FFFFFF"/>
          </a:solidFill>
        </p:spPr>
        <p:txBody>
          <a:bodyPr lIns="0" tIns="0" rIns="0" bIns="0">
            <a:noAutofit/>
          </a:bodyPr>
          <a:lstStyle/>
          <a:p>
            <a:pPr indent="0">
              <a:lnSpc>
                <a:spcPct val="89000"/>
              </a:lnSpc>
            </a:pPr>
            <a:r>
              <a:rPr lang="ru" sz="400" b="1">
                <a:solidFill>
                  <a:srgbClr val="58889F"/>
                </a:solidFill>
                <a:latin typeface="Arial"/>
              </a:rPr>
              <a:t>БЫЛ ПРИНЯТ ЗАКОН ОБ ОБЯЗАТЕЛЬНОМ СТРАХОВАНИИ ЖИЗНИ И ЗДОРОВЬЯ</a:t>
            </a:r>
          </a:p>
        </p:txBody>
      </p:sp>
      <p:sp>
        <p:nvSpPr>
          <p:cNvPr id="40" name="Прямоугольник 39"/>
          <p:cNvSpPr/>
          <p:nvPr/>
        </p:nvSpPr>
        <p:spPr>
          <a:xfrm>
            <a:off x="1789176" y="13490448"/>
            <a:ext cx="685800" cy="249936"/>
          </a:xfrm>
          <a:prstGeom prst="rect">
            <a:avLst/>
          </a:prstGeom>
          <a:solidFill>
            <a:srgbClr val="FFFFFF"/>
          </a:solidFill>
        </p:spPr>
        <p:txBody>
          <a:bodyPr lIns="0" tIns="0" rIns="0" bIns="0">
            <a:noAutofit/>
          </a:bodyPr>
          <a:lstStyle/>
          <a:p>
            <a:pPr marL="194124" indent="0">
              <a:spcAft>
                <a:spcPts val="210"/>
              </a:spcAft>
            </a:pPr>
            <a:r>
              <a:rPr lang="ru" sz="1100">
                <a:solidFill>
                  <a:srgbClr val="777B8A"/>
                </a:solidFill>
                <a:latin typeface="Times New Roman"/>
              </a:rPr>
              <a:t>лет</a:t>
            </a:r>
          </a:p>
          <a:p>
            <a:pPr indent="0"/>
            <a:r>
              <a:rPr lang="ru" sz="450">
                <a:solidFill>
                  <a:srgbClr val="777B8A"/>
                </a:solidFill>
                <a:latin typeface="Arial"/>
              </a:rPr>
              <a:t>социальных перемен</a:t>
            </a:r>
          </a:p>
        </p:txBody>
      </p:sp>
      <p:sp>
        <p:nvSpPr>
          <p:cNvPr id="41" name="Прямоугольник 40"/>
          <p:cNvSpPr/>
          <p:nvPr/>
        </p:nvSpPr>
        <p:spPr>
          <a:xfrm>
            <a:off x="1179576" y="14243304"/>
            <a:ext cx="1886712" cy="140208"/>
          </a:xfrm>
          <a:prstGeom prst="rect">
            <a:avLst/>
          </a:prstGeom>
          <a:solidFill>
            <a:srgbClr val="FFFFFF"/>
          </a:solidFill>
        </p:spPr>
        <p:txBody>
          <a:bodyPr wrap="none" lIns="0" tIns="0" rIns="0" bIns="0">
            <a:noAutofit/>
          </a:bodyPr>
          <a:lstStyle/>
          <a:p>
            <a:pPr indent="0" algn="r"/>
            <a:r>
              <a:rPr lang="ru" sz="1000">
                <a:solidFill>
                  <a:srgbClr val="D73724"/>
                </a:solidFill>
                <a:latin typeface="Arial"/>
              </a:rPr>
              <a:t>• </a:t>
            </a:r>
            <a:r>
              <a:rPr lang="ru" sz="1000">
                <a:latin typeface="Arial"/>
              </a:rPr>
              <a:t>СПАСИБО ЗА ПРОСМОТР </a:t>
            </a:r>
            <a:r>
              <a:rPr lang="ru" sz="1000">
                <a:solidFill>
                  <a:srgbClr val="D73724"/>
                </a:solidFill>
                <a:latin typeface="Arial"/>
              </a:rPr>
              <a:t>•</a:t>
            </a:r>
          </a:p>
        </p:txBody>
      </p:sp>
      <p:sp>
        <p:nvSpPr>
          <p:cNvPr id="42" name="Прямоугольник 41"/>
          <p:cNvSpPr/>
          <p:nvPr/>
        </p:nvSpPr>
        <p:spPr>
          <a:xfrm>
            <a:off x="1408176" y="14474952"/>
            <a:ext cx="243840" cy="79248"/>
          </a:xfrm>
          <a:prstGeom prst="rect">
            <a:avLst/>
          </a:prstGeom>
          <a:solidFill>
            <a:srgbClr val="FFFFFF"/>
          </a:solidFill>
        </p:spPr>
        <p:txBody>
          <a:bodyPr wrap="none" lIns="0" tIns="0" rIns="0" bIns="0">
            <a:noAutofit/>
          </a:bodyPr>
          <a:lstStyle/>
          <a:p>
            <a:pPr indent="0" algn="ctr"/>
            <a:r>
              <a:rPr lang="ru" sz="400">
                <a:latin typeface="Arial"/>
              </a:rPr>
              <a:t>Победы - I</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096" y="579120"/>
            <a:ext cx="4255008" cy="1222248"/>
          </a:xfrm>
          <a:prstGeom prst="rect">
            <a:avLst/>
          </a:prstGeom>
        </p:spPr>
      </p:pic>
      <p:pic>
        <p:nvPicPr>
          <p:cNvPr id="3" name="Рисунок 2"/>
          <p:cNvPicPr>
            <a:picLocks noChangeAspect="1"/>
          </p:cNvPicPr>
          <p:nvPr/>
        </p:nvPicPr>
        <p:blipFill>
          <a:blip r:embed="rId3"/>
          <a:stretch>
            <a:fillRect/>
          </a:stretch>
        </p:blipFill>
        <p:spPr>
          <a:xfrm>
            <a:off x="2429256" y="1947672"/>
            <a:ext cx="1191768" cy="408432"/>
          </a:xfrm>
          <a:prstGeom prst="rect">
            <a:avLst/>
          </a:prstGeom>
        </p:spPr>
      </p:pic>
      <p:pic>
        <p:nvPicPr>
          <p:cNvPr id="4" name="Рисунок 3"/>
          <p:cNvPicPr>
            <a:picLocks noChangeAspect="1"/>
          </p:cNvPicPr>
          <p:nvPr/>
        </p:nvPicPr>
        <p:blipFill>
          <a:blip r:embed="rId4"/>
          <a:stretch>
            <a:fillRect/>
          </a:stretch>
        </p:blipFill>
        <p:spPr>
          <a:xfrm>
            <a:off x="624840" y="4203192"/>
            <a:ext cx="1143000" cy="972312"/>
          </a:xfrm>
          <a:prstGeom prst="rect">
            <a:avLst/>
          </a:prstGeom>
        </p:spPr>
      </p:pic>
      <p:pic>
        <p:nvPicPr>
          <p:cNvPr id="5" name="Рисунок 4"/>
          <p:cNvPicPr>
            <a:picLocks noChangeAspect="1"/>
          </p:cNvPicPr>
          <p:nvPr/>
        </p:nvPicPr>
        <p:blipFill>
          <a:blip r:embed="rId5"/>
          <a:stretch>
            <a:fillRect/>
          </a:stretch>
        </p:blipFill>
        <p:spPr>
          <a:xfrm>
            <a:off x="0" y="6428232"/>
            <a:ext cx="4267200" cy="2785872"/>
          </a:xfrm>
          <a:prstGeom prst="rect">
            <a:avLst/>
          </a:prstGeom>
        </p:spPr>
      </p:pic>
      <p:pic>
        <p:nvPicPr>
          <p:cNvPr id="6" name="Рисунок 5"/>
          <p:cNvPicPr>
            <a:picLocks noChangeAspect="1"/>
          </p:cNvPicPr>
          <p:nvPr/>
        </p:nvPicPr>
        <p:blipFill>
          <a:blip r:embed="rId6"/>
          <a:stretch>
            <a:fillRect/>
          </a:stretch>
        </p:blipFill>
        <p:spPr>
          <a:xfrm>
            <a:off x="1566672" y="9866376"/>
            <a:ext cx="1194816" cy="195072"/>
          </a:xfrm>
          <a:prstGeom prst="rect">
            <a:avLst/>
          </a:prstGeom>
        </p:spPr>
      </p:pic>
      <p:pic>
        <p:nvPicPr>
          <p:cNvPr id="7" name="Рисунок 6"/>
          <p:cNvPicPr>
            <a:picLocks noChangeAspect="1"/>
          </p:cNvPicPr>
          <p:nvPr/>
        </p:nvPicPr>
        <p:blipFill>
          <a:blip r:embed="rId7"/>
          <a:stretch>
            <a:fillRect/>
          </a:stretch>
        </p:blipFill>
        <p:spPr>
          <a:xfrm>
            <a:off x="448056" y="10366248"/>
            <a:ext cx="2289048" cy="1840992"/>
          </a:xfrm>
          <a:prstGeom prst="rect">
            <a:avLst/>
          </a:prstGeom>
        </p:spPr>
      </p:pic>
      <p:pic>
        <p:nvPicPr>
          <p:cNvPr id="8" name="Рисунок 7"/>
          <p:cNvPicPr>
            <a:picLocks noChangeAspect="1"/>
          </p:cNvPicPr>
          <p:nvPr/>
        </p:nvPicPr>
        <p:blipFill>
          <a:blip r:embed="rId8"/>
          <a:stretch>
            <a:fillRect/>
          </a:stretch>
        </p:blipFill>
        <p:spPr>
          <a:xfrm>
            <a:off x="2862072" y="10860024"/>
            <a:ext cx="844296" cy="234696"/>
          </a:xfrm>
          <a:prstGeom prst="rect">
            <a:avLst/>
          </a:prstGeom>
        </p:spPr>
      </p:pic>
      <p:pic>
        <p:nvPicPr>
          <p:cNvPr id="9" name="Рисунок 8"/>
          <p:cNvPicPr>
            <a:picLocks noChangeAspect="1"/>
          </p:cNvPicPr>
          <p:nvPr/>
        </p:nvPicPr>
        <p:blipFill>
          <a:blip r:embed="rId9"/>
          <a:stretch>
            <a:fillRect/>
          </a:stretch>
        </p:blipFill>
        <p:spPr>
          <a:xfrm>
            <a:off x="2788920" y="12344400"/>
            <a:ext cx="1027176" cy="149352"/>
          </a:xfrm>
          <a:prstGeom prst="rect">
            <a:avLst/>
          </a:prstGeom>
        </p:spPr>
      </p:pic>
      <p:pic>
        <p:nvPicPr>
          <p:cNvPr id="10" name="Рисунок 9"/>
          <p:cNvPicPr>
            <a:picLocks noChangeAspect="1"/>
          </p:cNvPicPr>
          <p:nvPr/>
        </p:nvPicPr>
        <p:blipFill>
          <a:blip r:embed="rId10"/>
          <a:stretch>
            <a:fillRect/>
          </a:stretch>
        </p:blipFill>
        <p:spPr>
          <a:xfrm>
            <a:off x="249936" y="13438632"/>
            <a:ext cx="3160776" cy="2599944"/>
          </a:xfrm>
          <a:prstGeom prst="rect">
            <a:avLst/>
          </a:prstGeom>
        </p:spPr>
      </p:pic>
      <p:pic>
        <p:nvPicPr>
          <p:cNvPr id="11" name="Рисунок 10"/>
          <p:cNvPicPr>
            <a:picLocks noChangeAspect="1"/>
          </p:cNvPicPr>
          <p:nvPr/>
        </p:nvPicPr>
        <p:blipFill>
          <a:blip r:embed="rId11"/>
          <a:stretch>
            <a:fillRect/>
          </a:stretch>
        </p:blipFill>
        <p:spPr>
          <a:xfrm>
            <a:off x="0" y="17013936"/>
            <a:ext cx="4267200" cy="2987040"/>
          </a:xfrm>
          <a:prstGeom prst="rect">
            <a:avLst/>
          </a:prstGeom>
        </p:spPr>
      </p:pic>
      <p:pic>
        <p:nvPicPr>
          <p:cNvPr id="12" name="Рисунок 11"/>
          <p:cNvPicPr>
            <a:picLocks noChangeAspect="1"/>
          </p:cNvPicPr>
          <p:nvPr/>
        </p:nvPicPr>
        <p:blipFill>
          <a:blip r:embed="rId12"/>
          <a:stretch>
            <a:fillRect/>
          </a:stretch>
        </p:blipFill>
        <p:spPr>
          <a:xfrm>
            <a:off x="0" y="22229064"/>
            <a:ext cx="3069336" cy="597408"/>
          </a:xfrm>
          <a:prstGeom prst="rect">
            <a:avLst/>
          </a:prstGeom>
        </p:spPr>
      </p:pic>
      <p:pic>
        <p:nvPicPr>
          <p:cNvPr id="13" name="Рисунок 12"/>
          <p:cNvPicPr>
            <a:picLocks noChangeAspect="1"/>
          </p:cNvPicPr>
          <p:nvPr/>
        </p:nvPicPr>
        <p:blipFill>
          <a:blip r:embed="rId13"/>
          <a:stretch>
            <a:fillRect/>
          </a:stretch>
        </p:blipFill>
        <p:spPr>
          <a:xfrm>
            <a:off x="3550920" y="21201888"/>
            <a:ext cx="173736" cy="1185672"/>
          </a:xfrm>
          <a:prstGeom prst="rect">
            <a:avLst/>
          </a:prstGeom>
        </p:spPr>
      </p:pic>
      <p:sp>
        <p:nvSpPr>
          <p:cNvPr id="14" name="Прямоугольник 13"/>
          <p:cNvSpPr/>
          <p:nvPr/>
        </p:nvSpPr>
        <p:spPr>
          <a:xfrm>
            <a:off x="301752" y="243840"/>
            <a:ext cx="615696" cy="131064"/>
          </a:xfrm>
          <a:prstGeom prst="rect">
            <a:avLst/>
          </a:prstGeom>
          <a:solidFill>
            <a:srgbClr val="1C6EE7"/>
          </a:solidFill>
        </p:spPr>
        <p:txBody>
          <a:bodyPr wrap="none" lIns="0" tIns="0" rIns="0" bIns="0">
            <a:noAutofit/>
          </a:bodyPr>
          <a:lstStyle/>
          <a:p>
            <a:pPr indent="0"/>
            <a:r>
              <a:rPr lang="en-US" sz="800" b="1">
                <a:solidFill>
                  <a:srgbClr val="FFFFFF"/>
                </a:solidFill>
                <a:latin typeface="Arial"/>
              </a:rPr>
              <a:t>UI / UI-Design</a:t>
            </a:r>
          </a:p>
        </p:txBody>
      </p:sp>
      <p:sp>
        <p:nvSpPr>
          <p:cNvPr id="15" name="Прямоугольник 14"/>
          <p:cNvSpPr/>
          <p:nvPr/>
        </p:nvSpPr>
        <p:spPr>
          <a:xfrm>
            <a:off x="2859024" y="210312"/>
            <a:ext cx="713232" cy="161544"/>
          </a:xfrm>
          <a:prstGeom prst="rect">
            <a:avLst/>
          </a:prstGeom>
          <a:solidFill>
            <a:srgbClr val="0C172A"/>
          </a:solidFill>
        </p:spPr>
        <p:txBody>
          <a:bodyPr wrap="none" lIns="0" tIns="0" rIns="0" bIns="0">
            <a:noAutofit/>
          </a:bodyPr>
          <a:lstStyle/>
          <a:p>
            <a:pPr indent="279400">
              <a:spcBef>
                <a:spcPts val="1190"/>
              </a:spcBef>
            </a:pPr>
            <a:r>
              <a:rPr lang="en-US" sz="750">
                <a:solidFill>
                  <a:srgbClr val="3071D0"/>
                </a:solidFill>
                <a:latin typeface="Arial"/>
              </a:rPr>
              <a:t>&lt;$} </a:t>
            </a:r>
            <a:r>
              <a:rPr lang="en-US" sz="750">
                <a:solidFill>
                  <a:srgbClr val="FFFFFF"/>
                </a:solidFill>
                <a:latin typeface="Arial"/>
              </a:rPr>
              <a:t>B2B </a:t>
            </a:r>
            <a:r>
              <a:rPr lang="en-US" sz="800">
                <a:solidFill>
                  <a:srgbClr val="FFFFFF"/>
                </a:solidFill>
                <a:latin typeface="Arial"/>
              </a:rPr>
              <a:t>Führt</a:t>
            </a:r>
          </a:p>
        </p:txBody>
      </p:sp>
      <p:sp>
        <p:nvSpPr>
          <p:cNvPr id="16" name="Прямоугольник 15"/>
          <p:cNvSpPr/>
          <p:nvPr/>
        </p:nvSpPr>
        <p:spPr>
          <a:xfrm>
            <a:off x="256032" y="1956816"/>
            <a:ext cx="1395984" cy="228600"/>
          </a:xfrm>
          <a:prstGeom prst="rect">
            <a:avLst/>
          </a:prstGeom>
          <a:solidFill>
            <a:srgbClr val="FFFFFF"/>
          </a:solidFill>
        </p:spPr>
        <p:txBody>
          <a:bodyPr lIns="0" tIns="0" rIns="0" bIns="0">
            <a:noAutofit/>
          </a:bodyPr>
          <a:lstStyle/>
          <a:p>
            <a:pPr indent="0">
              <a:lnSpc>
                <a:spcPct val="125000"/>
              </a:lnSpc>
            </a:pPr>
            <a:r>
              <a:rPr lang="en-US" sz="400">
                <a:latin typeface="Arial"/>
              </a:rPr>
              <a:t>B2B Leads ist ein Service für Leitungen für Geschäftskontakte zu bekommen. Benutzer sind in der Lage, Partner zu finden, indem das Land, die Region und andere Informationen eingeben.</a:t>
            </a:r>
          </a:p>
        </p:txBody>
      </p:sp>
      <p:sp>
        <p:nvSpPr>
          <p:cNvPr id="17" name="Прямоугольник 16"/>
          <p:cNvSpPr/>
          <p:nvPr/>
        </p:nvSpPr>
        <p:spPr>
          <a:xfrm>
            <a:off x="295656" y="3456432"/>
            <a:ext cx="243840" cy="73152"/>
          </a:xfrm>
          <a:prstGeom prst="rect">
            <a:avLst/>
          </a:prstGeom>
          <a:solidFill>
            <a:srgbClr val="FFFFFF"/>
          </a:solidFill>
        </p:spPr>
        <p:txBody>
          <a:bodyPr wrap="none" lIns="0" tIns="0" rIns="0" bIns="0">
            <a:noAutofit/>
          </a:bodyPr>
          <a:lstStyle/>
          <a:p>
            <a:pPr indent="0"/>
            <a:r>
              <a:rPr lang="en-US" sz="400">
                <a:latin typeface="Arial"/>
              </a:rPr>
              <a:t># 1C6FE9</a:t>
            </a:r>
          </a:p>
        </p:txBody>
      </p:sp>
      <p:sp>
        <p:nvSpPr>
          <p:cNvPr id="18" name="Прямоугольник 17"/>
          <p:cNvSpPr/>
          <p:nvPr/>
        </p:nvSpPr>
        <p:spPr>
          <a:xfrm>
            <a:off x="963168" y="3459480"/>
            <a:ext cx="252984" cy="70104"/>
          </a:xfrm>
          <a:prstGeom prst="rect">
            <a:avLst/>
          </a:prstGeom>
          <a:solidFill>
            <a:srgbClr val="FFFFFF"/>
          </a:solidFill>
        </p:spPr>
        <p:txBody>
          <a:bodyPr wrap="none" lIns="0" tIns="0" rIns="0" bIns="0">
            <a:noAutofit/>
          </a:bodyPr>
          <a:lstStyle/>
          <a:p>
            <a:pPr indent="0"/>
            <a:r>
              <a:rPr lang="en-US" sz="400">
                <a:latin typeface="Arial"/>
              </a:rPr>
              <a:t># 76A7EE</a:t>
            </a:r>
          </a:p>
        </p:txBody>
      </p:sp>
      <p:sp>
        <p:nvSpPr>
          <p:cNvPr id="19" name="Прямоугольник 18"/>
          <p:cNvSpPr/>
          <p:nvPr/>
        </p:nvSpPr>
        <p:spPr>
          <a:xfrm>
            <a:off x="1612392" y="3456432"/>
            <a:ext cx="243840" cy="73152"/>
          </a:xfrm>
          <a:prstGeom prst="rect">
            <a:avLst/>
          </a:prstGeom>
          <a:solidFill>
            <a:srgbClr val="FFFFFF"/>
          </a:solidFill>
        </p:spPr>
        <p:txBody>
          <a:bodyPr wrap="none" lIns="0" tIns="0" rIns="0" bIns="0">
            <a:noAutofit/>
          </a:bodyPr>
          <a:lstStyle/>
          <a:p>
            <a:pPr indent="0"/>
            <a:r>
              <a:rPr lang="en-US" sz="400">
                <a:latin typeface="Arial"/>
              </a:rPr>
              <a:t># 273443</a:t>
            </a:r>
          </a:p>
        </p:txBody>
      </p:sp>
      <p:sp>
        <p:nvSpPr>
          <p:cNvPr id="20" name="Прямоугольник 19"/>
          <p:cNvSpPr/>
          <p:nvPr/>
        </p:nvSpPr>
        <p:spPr>
          <a:xfrm>
            <a:off x="2289048" y="3459480"/>
            <a:ext cx="262128" cy="70104"/>
          </a:xfrm>
          <a:prstGeom prst="rect">
            <a:avLst/>
          </a:prstGeom>
          <a:solidFill>
            <a:srgbClr val="FFFFFF"/>
          </a:solidFill>
        </p:spPr>
        <p:txBody>
          <a:bodyPr wrap="none" lIns="0" tIns="0" rIns="0" bIns="0">
            <a:noAutofit/>
          </a:bodyPr>
          <a:lstStyle/>
          <a:p>
            <a:pPr indent="0"/>
            <a:r>
              <a:rPr lang="en-US" sz="400">
                <a:latin typeface="Arial"/>
              </a:rPr>
              <a:t># 9AA2B6</a:t>
            </a:r>
          </a:p>
        </p:txBody>
      </p:sp>
      <p:sp>
        <p:nvSpPr>
          <p:cNvPr id="21" name="Прямоугольник 20"/>
          <p:cNvSpPr/>
          <p:nvPr/>
        </p:nvSpPr>
        <p:spPr>
          <a:xfrm>
            <a:off x="335280" y="3950208"/>
            <a:ext cx="441960" cy="73152"/>
          </a:xfrm>
          <a:prstGeom prst="rect">
            <a:avLst/>
          </a:prstGeom>
          <a:solidFill>
            <a:srgbClr val="FFFFFF"/>
          </a:solidFill>
        </p:spPr>
        <p:txBody>
          <a:bodyPr wrap="none" lIns="0" tIns="0" rIns="0" bIns="0">
            <a:noAutofit/>
          </a:bodyPr>
          <a:lstStyle/>
          <a:p>
            <a:pPr indent="0"/>
            <a:r>
              <a:rPr lang="en-US" sz="400">
                <a:latin typeface="Arial"/>
              </a:rPr>
              <a:t>TYPOGRAFIE</a:t>
            </a:r>
          </a:p>
        </p:txBody>
      </p:sp>
      <p:sp>
        <p:nvSpPr>
          <p:cNvPr id="22" name="Прямоугольник 21"/>
          <p:cNvSpPr/>
          <p:nvPr/>
        </p:nvSpPr>
        <p:spPr>
          <a:xfrm>
            <a:off x="3157728" y="4029456"/>
            <a:ext cx="853440" cy="1255776"/>
          </a:xfrm>
          <a:prstGeom prst="rect">
            <a:avLst/>
          </a:prstGeom>
          <a:solidFill>
            <a:srgbClr val="0C1729"/>
          </a:solidFill>
        </p:spPr>
        <p:txBody>
          <a:bodyPr lIns="0" tIns="0" rIns="0" bIns="0">
            <a:noAutofit/>
          </a:bodyPr>
          <a:lstStyle/>
          <a:p>
            <a:pPr indent="0" algn="r">
              <a:lnSpc>
                <a:spcPct val="141000"/>
              </a:lnSpc>
              <a:spcBef>
                <a:spcPts val="1050"/>
              </a:spcBef>
              <a:spcAft>
                <a:spcPts val="140"/>
              </a:spcAft>
            </a:pPr>
            <a:r>
              <a:rPr lang="en-US" sz="400">
                <a:solidFill>
                  <a:srgbClr val="9A9FAC"/>
                </a:solidFill>
                <a:latin typeface="Arial"/>
              </a:rPr>
              <a:t>Regulär</a:t>
            </a:r>
          </a:p>
          <a:p>
            <a:pPr indent="0" algn="r">
              <a:lnSpc>
                <a:spcPct val="141000"/>
              </a:lnSpc>
              <a:spcAft>
                <a:spcPts val="420"/>
              </a:spcAft>
            </a:pPr>
            <a:r>
              <a:rPr lang="en-US" sz="400">
                <a:solidFill>
                  <a:srgbClr val="777B8A"/>
                </a:solidFill>
                <a:latin typeface="Arial"/>
              </a:rPr>
              <a:t>Aa 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Hh li Jj KK LI Mm Nn ​​Oo Pp Qq Rr Sstt Uu VvWwXxYyZz</a:t>
            </a:r>
          </a:p>
          <a:p>
            <a:pPr indent="0" algn="r">
              <a:lnSpc>
                <a:spcPct val="141000"/>
              </a:lnSpc>
              <a:spcAft>
                <a:spcPts val="140"/>
              </a:spcAft>
            </a:pPr>
            <a:r>
              <a:rPr lang="en-US" sz="400">
                <a:solidFill>
                  <a:srgbClr val="E9D7D1"/>
                </a:solidFill>
                <a:latin typeface="Arial"/>
              </a:rPr>
              <a:t>Mittel</a:t>
            </a:r>
          </a:p>
          <a:p>
            <a:pPr indent="0" algn="r">
              <a:lnSpc>
                <a:spcPct val="139000"/>
              </a:lnSpc>
              <a:spcAft>
                <a:spcPts val="420"/>
              </a:spcAft>
            </a:pPr>
            <a:r>
              <a:rPr lang="en-US" sz="400">
                <a:solidFill>
                  <a:srgbClr val="9A9FAC"/>
                </a:solidFill>
                <a:latin typeface="Arial"/>
              </a:rPr>
              <a:t>Aa </a:t>
            </a:r>
            <a:r>
              <a:rPr lang="en-US" sz="400">
                <a:solidFill>
                  <a:srgbClr val="777B8A"/>
                </a:solidFill>
                <a:latin typeface="Arial"/>
              </a:rPr>
              <a:t>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a:t>
            </a:r>
            <a:r>
              <a:rPr lang="en-US" sz="400">
                <a:solidFill>
                  <a:srgbClr val="9A9FAC"/>
                </a:solidFill>
                <a:latin typeface="Arial"/>
              </a:rPr>
              <a:t>Hh </a:t>
            </a:r>
            <a:r>
              <a:rPr lang="en-US" sz="400">
                <a:solidFill>
                  <a:srgbClr val="777B8A"/>
                </a:solidFill>
                <a:latin typeface="Arial"/>
              </a:rPr>
              <a:t>li Jj KK LI Mm Nn ​​Oo Pp </a:t>
            </a:r>
            <a:r>
              <a:rPr lang="en-US" sz="400">
                <a:solidFill>
                  <a:srgbClr val="9A9FAC"/>
                </a:solidFill>
                <a:latin typeface="Arial"/>
              </a:rPr>
              <a:t>qq </a:t>
            </a:r>
            <a:r>
              <a:rPr lang="en-US" sz="400">
                <a:solidFill>
                  <a:srgbClr val="777B8A"/>
                </a:solidFill>
                <a:latin typeface="Arial"/>
              </a:rPr>
              <a:t>Rr Ss Tt Uu Vv Ww </a:t>
            </a:r>
            <a:r>
              <a:rPr lang="en-US" sz="400">
                <a:solidFill>
                  <a:srgbClr val="9A9FAC"/>
                </a:solidFill>
                <a:latin typeface="Arial"/>
              </a:rPr>
              <a:t>Xx </a:t>
            </a:r>
            <a:r>
              <a:rPr lang="en-US" sz="400">
                <a:solidFill>
                  <a:srgbClr val="777B8A"/>
                </a:solidFill>
                <a:latin typeface="Arial"/>
              </a:rPr>
              <a:t>yy Zz</a:t>
            </a:r>
          </a:p>
          <a:p>
            <a:pPr indent="0" algn="r">
              <a:lnSpc>
                <a:spcPct val="141000"/>
              </a:lnSpc>
              <a:spcAft>
                <a:spcPts val="140"/>
              </a:spcAft>
            </a:pPr>
            <a:r>
              <a:rPr lang="en-US" sz="400">
                <a:solidFill>
                  <a:srgbClr val="FFFFFF"/>
                </a:solidFill>
                <a:latin typeface="Arial"/>
              </a:rPr>
              <a:t>Fett gedruckt</a:t>
            </a:r>
          </a:p>
          <a:p>
            <a:pPr indent="0" algn="r">
              <a:lnSpc>
                <a:spcPct val="141000"/>
              </a:lnSpc>
            </a:pPr>
            <a:r>
              <a:rPr lang="en-US" sz="400">
                <a:solidFill>
                  <a:srgbClr val="9A9FAC"/>
                </a:solidFill>
                <a:latin typeface="Arial"/>
              </a:rPr>
              <a:t>Aa Bb Cc Dd </a:t>
            </a:r>
            <a:r>
              <a:rPr lang="ru" sz="400">
                <a:solidFill>
                  <a:srgbClr val="9A9FAC"/>
                </a:solidFill>
                <a:latin typeface="Arial"/>
              </a:rPr>
              <a:t>Ее </a:t>
            </a:r>
            <a:r>
              <a:rPr lang="de" sz="400">
                <a:solidFill>
                  <a:srgbClr val="9A9FAC"/>
                </a:solidFill>
                <a:latin typeface="Arial"/>
              </a:rPr>
              <a:t>Ff </a:t>
            </a:r>
            <a:r>
              <a:rPr lang="en-US" sz="400">
                <a:solidFill>
                  <a:srgbClr val="9A9FAC"/>
                </a:solidFill>
                <a:latin typeface="Arial"/>
              </a:rPr>
              <a:t>Gg Hh li Jj KK LI Mm Nn ​​Oo Pp Qq Rr Ss Tt Uu Vv Ww Xx Yy Zz</a:t>
            </a:r>
          </a:p>
        </p:txBody>
      </p:sp>
      <p:sp>
        <p:nvSpPr>
          <p:cNvPr id="23" name="Прямоугольник 22"/>
          <p:cNvSpPr/>
          <p:nvPr/>
        </p:nvSpPr>
        <p:spPr>
          <a:xfrm>
            <a:off x="1886712" y="6181344"/>
            <a:ext cx="496824" cy="106680"/>
          </a:xfrm>
          <a:prstGeom prst="rect">
            <a:avLst/>
          </a:prstGeom>
          <a:solidFill>
            <a:srgbClr val="4A8AEA"/>
          </a:solidFill>
        </p:spPr>
        <p:txBody>
          <a:bodyPr wrap="none" lIns="0" tIns="0" rIns="0" bIns="0">
            <a:noAutofit/>
          </a:bodyPr>
          <a:lstStyle/>
          <a:p>
            <a:pPr indent="0" algn="ctr">
              <a:spcBef>
                <a:spcPts val="1330"/>
              </a:spcBef>
            </a:pPr>
            <a:r>
              <a:rPr lang="en-US" sz="750">
                <a:solidFill>
                  <a:srgbClr val="FFFFFF"/>
                </a:solidFill>
                <a:latin typeface="Arial"/>
              </a:rPr>
              <a:t>Industries</a:t>
            </a:r>
          </a:p>
        </p:txBody>
      </p:sp>
      <p:sp>
        <p:nvSpPr>
          <p:cNvPr id="24" name="Прямоугольник 23"/>
          <p:cNvSpPr/>
          <p:nvPr/>
        </p:nvSpPr>
        <p:spPr>
          <a:xfrm>
            <a:off x="1770888" y="9430512"/>
            <a:ext cx="728472" cy="118872"/>
          </a:xfrm>
          <a:prstGeom prst="rect">
            <a:avLst/>
          </a:prstGeom>
          <a:solidFill>
            <a:srgbClr val="FFFFFF"/>
          </a:solidFill>
        </p:spPr>
        <p:txBody>
          <a:bodyPr wrap="none" lIns="0" tIns="0" rIns="0" bIns="0">
            <a:noAutofit/>
          </a:bodyPr>
          <a:lstStyle/>
          <a:p>
            <a:pPr indent="0" algn="r"/>
            <a:r>
              <a:rPr lang="en-US" sz="800">
                <a:latin typeface="Arial"/>
              </a:rPr>
              <a:t>Locations_map</a:t>
            </a:r>
          </a:p>
        </p:txBody>
      </p:sp>
      <p:sp>
        <p:nvSpPr>
          <p:cNvPr id="25" name="Прямоугольник 24"/>
          <p:cNvSpPr/>
          <p:nvPr/>
        </p:nvSpPr>
        <p:spPr>
          <a:xfrm>
            <a:off x="432816" y="9759696"/>
            <a:ext cx="316992" cy="88392"/>
          </a:xfrm>
          <a:prstGeom prst="rect">
            <a:avLst/>
          </a:prstGeom>
          <a:solidFill>
            <a:srgbClr val="FFFFFF"/>
          </a:solidFill>
        </p:spPr>
        <p:txBody>
          <a:bodyPr wrap="none" lIns="0" tIns="0" rIns="0" bIns="0">
            <a:noAutofit/>
          </a:bodyPr>
          <a:lstStyle/>
          <a:p>
            <a:pPr indent="0" algn="just"/>
            <a:r>
              <a:rPr lang="en-US" sz="400" b="1">
                <a:solidFill>
                  <a:srgbClr val="3071D0"/>
                </a:solidFill>
                <a:latin typeface="Arial"/>
              </a:rPr>
              <a:t>&lt;££&gt; </a:t>
            </a:r>
            <a:r>
              <a:rPr lang="en-US" sz="400" b="1">
                <a:solidFill>
                  <a:srgbClr val="777B8A"/>
                </a:solidFill>
                <a:latin typeface="Arial"/>
              </a:rPr>
              <a:t>B2B Leads</a:t>
            </a:r>
          </a:p>
        </p:txBody>
      </p:sp>
      <p:sp>
        <p:nvSpPr>
          <p:cNvPr id="26" name="Прямоугольник 25"/>
          <p:cNvSpPr/>
          <p:nvPr/>
        </p:nvSpPr>
        <p:spPr>
          <a:xfrm>
            <a:off x="3002280" y="9774936"/>
            <a:ext cx="368808" cy="64008"/>
          </a:xfrm>
          <a:prstGeom prst="rect">
            <a:avLst/>
          </a:prstGeom>
          <a:solidFill>
            <a:srgbClr val="FFFFFF"/>
          </a:solidFill>
        </p:spPr>
        <p:txBody>
          <a:bodyPr wrap="none" lIns="0" tIns="0" rIns="0" bIns="0">
            <a:noAutofit/>
          </a:bodyPr>
          <a:lstStyle/>
          <a:p>
            <a:pPr indent="0"/>
            <a:r>
              <a:rPr lang="en-US" sz="400" b="1">
                <a:solidFill>
                  <a:srgbClr val="9A9FAC"/>
                </a:solidFill>
                <a:latin typeface="Arial"/>
              </a:rPr>
              <a:t>Gespeicherte Suchergebnisse</a:t>
            </a:r>
          </a:p>
        </p:txBody>
      </p:sp>
      <p:sp>
        <p:nvSpPr>
          <p:cNvPr id="27" name="Прямоугольник 26"/>
          <p:cNvSpPr/>
          <p:nvPr/>
        </p:nvSpPr>
        <p:spPr>
          <a:xfrm>
            <a:off x="3526536" y="9753600"/>
            <a:ext cx="307848" cy="106680"/>
          </a:xfrm>
          <a:prstGeom prst="rect">
            <a:avLst/>
          </a:prstGeom>
          <a:solidFill>
            <a:srgbClr val="FFFFFF"/>
          </a:solidFill>
        </p:spPr>
        <p:txBody>
          <a:bodyPr wrap="none" lIns="0" tIns="0" rIns="0" bIns="0">
            <a:noAutofit/>
          </a:bodyPr>
          <a:lstStyle/>
          <a:p>
            <a:pPr indent="0" algn="r"/>
            <a:r>
              <a:rPr lang="en-US" sz="400" b="1">
                <a:solidFill>
                  <a:srgbClr val="9A9FAC"/>
                </a:solidFill>
                <a:latin typeface="Arial"/>
              </a:rPr>
              <a:t>Oliver Sykes '</a:t>
            </a:r>
          </a:p>
        </p:txBody>
      </p:sp>
      <p:sp>
        <p:nvSpPr>
          <p:cNvPr id="28" name="Прямоугольник 27"/>
          <p:cNvSpPr/>
          <p:nvPr/>
        </p:nvSpPr>
        <p:spPr>
          <a:xfrm>
            <a:off x="515112" y="10085832"/>
            <a:ext cx="981456" cy="70104"/>
          </a:xfrm>
          <a:prstGeom prst="rect">
            <a:avLst/>
          </a:prstGeom>
          <a:solidFill>
            <a:srgbClr val="FFFFFF"/>
          </a:solidFill>
        </p:spPr>
        <p:txBody>
          <a:bodyPr wrap="none" lIns="0" tIns="0" rIns="0" bIns="0">
            <a:noAutofit/>
          </a:bodyPr>
          <a:lstStyle/>
          <a:p>
            <a:pPr indent="0"/>
            <a:r>
              <a:rPr lang="en-US" sz="400">
                <a:solidFill>
                  <a:srgbClr val="777B8A"/>
                </a:solidFill>
                <a:latin typeface="Arial"/>
              </a:rPr>
              <a:t>Suchort oder wählen Staaten führt zu finden</a:t>
            </a:r>
          </a:p>
        </p:txBody>
      </p:sp>
      <p:sp>
        <p:nvSpPr>
          <p:cNvPr id="29" name="Прямоугольник 28"/>
          <p:cNvSpPr/>
          <p:nvPr/>
        </p:nvSpPr>
        <p:spPr>
          <a:xfrm>
            <a:off x="2852928" y="9930384"/>
            <a:ext cx="423672" cy="70104"/>
          </a:xfrm>
          <a:prstGeom prst="rect">
            <a:avLst/>
          </a:prstGeom>
          <a:solidFill>
            <a:srgbClr val="FFFFFF"/>
          </a:solidFill>
        </p:spPr>
        <p:txBody>
          <a:bodyPr wrap="none" lIns="0" tIns="0" rIns="0" bIns="0">
            <a:noAutofit/>
          </a:bodyPr>
          <a:lstStyle/>
          <a:p>
            <a:pPr indent="0"/>
            <a:r>
              <a:rPr lang="en-US" sz="400">
                <a:solidFill>
                  <a:srgbClr val="777B8A"/>
                </a:solidFill>
                <a:latin typeface="Arial"/>
              </a:rPr>
              <a:t>Leads Informationen</a:t>
            </a:r>
          </a:p>
        </p:txBody>
      </p:sp>
      <p:sp>
        <p:nvSpPr>
          <p:cNvPr id="30" name="Прямоугольник 29"/>
          <p:cNvSpPr/>
          <p:nvPr/>
        </p:nvSpPr>
        <p:spPr>
          <a:xfrm>
            <a:off x="557784" y="10201656"/>
            <a:ext cx="505968" cy="73152"/>
          </a:xfrm>
          <a:prstGeom prst="rect">
            <a:avLst/>
          </a:prstGeom>
          <a:solidFill>
            <a:srgbClr val="FFFFFF"/>
          </a:solidFill>
        </p:spPr>
        <p:txBody>
          <a:bodyPr wrap="none" lIns="0" tIns="0" rIns="0" bIns="0">
            <a:noAutofit/>
          </a:bodyPr>
          <a:lstStyle/>
          <a:p>
            <a:pPr indent="0"/>
            <a:r>
              <a:rPr lang="en-US" sz="400" b="1">
                <a:solidFill>
                  <a:srgbClr val="9A9FAC"/>
                </a:solidFill>
                <a:latin typeface="Arial"/>
              </a:rPr>
              <a:t>Suchen Staat, Landkreis oder Stadt</a:t>
            </a:r>
          </a:p>
        </p:txBody>
      </p:sp>
      <p:sp>
        <p:nvSpPr>
          <p:cNvPr id="31" name="Прямоугольник 30"/>
          <p:cNvSpPr/>
          <p:nvPr/>
        </p:nvSpPr>
        <p:spPr>
          <a:xfrm>
            <a:off x="2846832" y="10238232"/>
            <a:ext cx="905256" cy="338328"/>
          </a:xfrm>
          <a:prstGeom prst="rect">
            <a:avLst/>
          </a:prstGeom>
          <a:solidFill>
            <a:srgbClr val="FFFFFF"/>
          </a:solidFill>
        </p:spPr>
        <p:txBody>
          <a:bodyPr lIns="0" tIns="0" rIns="0" bIns="0">
            <a:noAutofit/>
          </a:bodyPr>
          <a:lstStyle/>
          <a:p>
            <a:pPr indent="0" algn="just">
              <a:spcAft>
                <a:spcPts val="140"/>
              </a:spcAft>
            </a:pPr>
            <a:r>
              <a:rPr lang="en-US" sz="400" b="1">
                <a:solidFill>
                  <a:srgbClr val="777B8A"/>
                </a:solidFill>
                <a:latin typeface="Arial"/>
              </a:rPr>
              <a:t>Branchen: x </a:t>
            </a:r>
            <a:r>
              <a:rPr lang="en-US" sz="400" b="1">
                <a:solidFill>
                  <a:srgbClr val="9A9FAC"/>
                </a:solidFill>
                <a:latin typeface="Arial"/>
              </a:rPr>
              <a:t>ALLES ZURÜCKSETZEN</a:t>
            </a:r>
          </a:p>
          <a:p>
            <a:pPr indent="0" algn="just">
              <a:spcAft>
                <a:spcPts val="140"/>
              </a:spcAft>
            </a:pPr>
            <a:r>
              <a:rPr lang="en-US" sz="400" b="1" u="sng">
                <a:solidFill>
                  <a:srgbClr val="B8CEDE"/>
                </a:solidFill>
                <a:latin typeface="Arial"/>
              </a:rPr>
              <a:t>| Auto Customization (■) | Auto-Reparatur (-) j</a:t>
            </a:r>
          </a:p>
          <a:p>
            <a:pPr indent="0" algn="just">
              <a:spcAft>
                <a:spcPts val="140"/>
              </a:spcAft>
            </a:pPr>
            <a:r>
              <a:rPr lang="en-US" sz="400" b="1" u="sng">
                <a:solidFill>
                  <a:srgbClr val="B8CEDE"/>
                </a:solidFill>
                <a:latin typeface="Arial"/>
              </a:rPr>
              <a:t>| OIY Auto Shop ® | Lackierbetriebe ®]</a:t>
            </a:r>
          </a:p>
          <a:p>
            <a:pPr indent="0" algn="just"/>
            <a:r>
              <a:rPr lang="en-US" sz="400" b="1" u="sng">
                <a:solidFill>
                  <a:srgbClr val="B8CEDE"/>
                </a:solidFill>
                <a:latin typeface="Arial"/>
              </a:rPr>
              <a:t>I Car Wash ® | Eventplanung &amp; -Service ® ​​|</a:t>
            </a:r>
          </a:p>
        </p:txBody>
      </p:sp>
      <p:sp>
        <p:nvSpPr>
          <p:cNvPr id="32" name="Прямоугольник 31"/>
          <p:cNvSpPr/>
          <p:nvPr/>
        </p:nvSpPr>
        <p:spPr>
          <a:xfrm>
            <a:off x="2849880" y="11896344"/>
            <a:ext cx="225552" cy="60960"/>
          </a:xfrm>
          <a:prstGeom prst="rect">
            <a:avLst/>
          </a:prstGeom>
          <a:solidFill>
            <a:srgbClr val="FFFFFF"/>
          </a:solidFill>
        </p:spPr>
        <p:txBody>
          <a:bodyPr wrap="none" lIns="0" tIns="0" rIns="0" bIns="0">
            <a:noAutofit/>
          </a:bodyPr>
          <a:lstStyle/>
          <a:p>
            <a:pPr indent="0"/>
            <a:r>
              <a:rPr lang="en-US" sz="400" b="1">
                <a:solidFill>
                  <a:srgbClr val="777B8A"/>
                </a:solidFill>
                <a:latin typeface="Arial"/>
              </a:rPr>
              <a:t>Wird beinhalten:</a:t>
            </a:r>
          </a:p>
        </p:txBody>
      </p:sp>
      <p:sp>
        <p:nvSpPr>
          <p:cNvPr id="33" name="Прямоугольник 32"/>
          <p:cNvSpPr/>
          <p:nvPr/>
        </p:nvSpPr>
        <p:spPr>
          <a:xfrm>
            <a:off x="3313176" y="11981688"/>
            <a:ext cx="316992" cy="67056"/>
          </a:xfrm>
          <a:prstGeom prst="rect">
            <a:avLst/>
          </a:prstGeom>
          <a:solidFill>
            <a:srgbClr val="FFFFFF"/>
          </a:solidFill>
        </p:spPr>
        <p:txBody>
          <a:bodyPr wrap="none" lIns="0" tIns="0" rIns="0" bIns="0">
            <a:noAutofit/>
          </a:bodyPr>
          <a:lstStyle/>
          <a:p>
            <a:pPr indent="0"/>
            <a:r>
              <a:rPr lang="en-US" sz="400" b="1">
                <a:solidFill>
                  <a:srgbClr val="79C2D2"/>
                </a:solidFill>
                <a:latin typeface="Arial"/>
              </a:rPr>
              <a:t>C&gt; </a:t>
            </a:r>
            <a:r>
              <a:rPr lang="en-US" sz="400" b="1">
                <a:solidFill>
                  <a:srgbClr val="B8CEDE"/>
                </a:solidFill>
                <a:latin typeface="Arial"/>
              </a:rPr>
              <a:t>2500 Websites</a:t>
            </a:r>
          </a:p>
        </p:txBody>
      </p:sp>
      <p:sp>
        <p:nvSpPr>
          <p:cNvPr id="34" name="Прямоугольник 33"/>
          <p:cNvSpPr/>
          <p:nvPr/>
        </p:nvSpPr>
        <p:spPr>
          <a:xfrm>
            <a:off x="2862072" y="12057888"/>
            <a:ext cx="332232" cy="70104"/>
          </a:xfrm>
          <a:prstGeom prst="rect">
            <a:avLst/>
          </a:prstGeom>
          <a:solidFill>
            <a:srgbClr val="FFFFFF"/>
          </a:solidFill>
        </p:spPr>
        <p:txBody>
          <a:bodyPr wrap="none" lIns="0" tIns="0" rIns="0" bIns="0">
            <a:noAutofit/>
          </a:bodyPr>
          <a:lstStyle/>
          <a:p>
            <a:pPr indent="0"/>
            <a:r>
              <a:rPr lang="en-US" sz="400" b="1">
                <a:solidFill>
                  <a:srgbClr val="79C2D2"/>
                </a:solidFill>
                <a:latin typeface="Arial"/>
              </a:rPr>
              <a:t>9 </a:t>
            </a:r>
            <a:r>
              <a:rPr lang="en-US" sz="400" b="1">
                <a:solidFill>
                  <a:srgbClr val="9A9FAC"/>
                </a:solidFill>
                <a:latin typeface="Arial"/>
              </a:rPr>
              <a:t>2651 Adressen</a:t>
            </a:r>
          </a:p>
        </p:txBody>
      </p:sp>
      <p:sp>
        <p:nvSpPr>
          <p:cNvPr id="35" name="Прямоугольник 34"/>
          <p:cNvSpPr/>
          <p:nvPr/>
        </p:nvSpPr>
        <p:spPr>
          <a:xfrm>
            <a:off x="3319272" y="12057888"/>
            <a:ext cx="316992" cy="70104"/>
          </a:xfrm>
          <a:prstGeom prst="rect">
            <a:avLst/>
          </a:prstGeom>
          <a:solidFill>
            <a:srgbClr val="FFFFFF"/>
          </a:solidFill>
        </p:spPr>
        <p:txBody>
          <a:bodyPr wrap="none" lIns="0" tIns="0" rIns="0" bIns="0">
            <a:noAutofit/>
          </a:bodyPr>
          <a:lstStyle/>
          <a:p>
            <a:pPr indent="0"/>
            <a:r>
              <a:rPr lang="en-US" sz="400" b="1">
                <a:solidFill>
                  <a:srgbClr val="79C2D2"/>
                </a:solidFill>
                <a:latin typeface="Arial"/>
              </a:rPr>
              <a:t>f 1230 </a:t>
            </a:r>
            <a:r>
              <a:rPr lang="en-US" sz="400" b="1">
                <a:solidFill>
                  <a:srgbClr val="9A9FAC"/>
                </a:solidFill>
                <a:latin typeface="Arial"/>
              </a:rPr>
              <a:t>Facebook</a:t>
            </a:r>
          </a:p>
        </p:txBody>
      </p:sp>
      <p:sp>
        <p:nvSpPr>
          <p:cNvPr id="36" name="Прямоугольник 35"/>
          <p:cNvSpPr/>
          <p:nvPr/>
        </p:nvSpPr>
        <p:spPr>
          <a:xfrm>
            <a:off x="2862072" y="12137136"/>
            <a:ext cx="289560" cy="67056"/>
          </a:xfrm>
          <a:prstGeom prst="rect">
            <a:avLst/>
          </a:prstGeom>
          <a:solidFill>
            <a:srgbClr val="FFFFFF"/>
          </a:solidFill>
        </p:spPr>
        <p:txBody>
          <a:bodyPr wrap="none" lIns="0" tIns="0" rIns="0" bIns="0">
            <a:noAutofit/>
          </a:bodyPr>
          <a:lstStyle/>
          <a:p>
            <a:pPr indent="0"/>
            <a:r>
              <a:rPr lang="en-US" sz="400" b="1">
                <a:solidFill>
                  <a:srgbClr val="79C2D2"/>
                </a:solidFill>
                <a:latin typeface="Arial"/>
              </a:rPr>
              <a:t>V. 2300 </a:t>
            </a:r>
            <a:r>
              <a:rPr lang="en-US" sz="400" b="1">
                <a:solidFill>
                  <a:srgbClr val="9A9FAC"/>
                </a:solidFill>
                <a:latin typeface="Arial"/>
              </a:rPr>
              <a:t>Telefone</a:t>
            </a:r>
          </a:p>
        </p:txBody>
      </p:sp>
      <p:sp>
        <p:nvSpPr>
          <p:cNvPr id="37" name="Прямоугольник 36"/>
          <p:cNvSpPr/>
          <p:nvPr/>
        </p:nvSpPr>
        <p:spPr>
          <a:xfrm>
            <a:off x="3316224" y="12140184"/>
            <a:ext cx="283464" cy="60960"/>
          </a:xfrm>
          <a:prstGeom prst="rect">
            <a:avLst/>
          </a:prstGeom>
          <a:solidFill>
            <a:srgbClr val="FFFFFF"/>
          </a:solidFill>
        </p:spPr>
        <p:txBody>
          <a:bodyPr wrap="none" lIns="0" tIns="0" rIns="0" bIns="0">
            <a:noAutofit/>
          </a:bodyPr>
          <a:lstStyle/>
          <a:p>
            <a:pPr indent="0"/>
            <a:r>
              <a:rPr lang="en-US" sz="400" b="1">
                <a:solidFill>
                  <a:srgbClr val="79C2D2"/>
                </a:solidFill>
                <a:latin typeface="Arial"/>
              </a:rPr>
              <a:t>IP </a:t>
            </a:r>
            <a:r>
              <a:rPr lang="en-US" sz="400" b="1">
                <a:solidFill>
                  <a:srgbClr val="B8CEDE"/>
                </a:solidFill>
                <a:latin typeface="Arial"/>
              </a:rPr>
              <a:t>1400 Twitter</a:t>
            </a:r>
          </a:p>
        </p:txBody>
      </p:sp>
      <p:sp>
        <p:nvSpPr>
          <p:cNvPr id="38" name="Прямоугольник 37"/>
          <p:cNvSpPr/>
          <p:nvPr/>
        </p:nvSpPr>
        <p:spPr>
          <a:xfrm>
            <a:off x="2862072" y="12216384"/>
            <a:ext cx="277368" cy="60960"/>
          </a:xfrm>
          <a:prstGeom prst="rect">
            <a:avLst/>
          </a:prstGeom>
          <a:solidFill>
            <a:srgbClr val="FFFFFF"/>
          </a:solidFill>
        </p:spPr>
        <p:txBody>
          <a:bodyPr wrap="none" lIns="0" tIns="0" rIns="0" bIns="0">
            <a:noAutofit/>
          </a:bodyPr>
          <a:lstStyle/>
          <a:p>
            <a:pPr indent="0"/>
            <a:r>
              <a:rPr lang="fr" sz="400" b="1">
                <a:solidFill>
                  <a:srgbClr val="79C2D2"/>
                </a:solidFill>
                <a:latin typeface="Arial"/>
              </a:rPr>
              <a:t>S </a:t>
            </a:r>
            <a:r>
              <a:rPr lang="en-US" sz="400" b="1">
                <a:solidFill>
                  <a:srgbClr val="B8CEDE"/>
                </a:solidFill>
                <a:latin typeface="Arial"/>
              </a:rPr>
              <a:t>2000 E-Mails</a:t>
            </a:r>
          </a:p>
        </p:txBody>
      </p:sp>
      <p:sp>
        <p:nvSpPr>
          <p:cNvPr id="39" name="Прямоугольник 38"/>
          <p:cNvSpPr/>
          <p:nvPr/>
        </p:nvSpPr>
        <p:spPr>
          <a:xfrm>
            <a:off x="1984248" y="12609576"/>
            <a:ext cx="298704" cy="60960"/>
          </a:xfrm>
          <a:prstGeom prst="rect">
            <a:avLst/>
          </a:prstGeom>
          <a:solidFill>
            <a:srgbClr val="FFFFFF"/>
          </a:solidFill>
        </p:spPr>
        <p:txBody>
          <a:bodyPr wrap="none" lIns="0" tIns="0" rIns="0" bIns="0">
            <a:noAutofit/>
          </a:bodyPr>
          <a:lstStyle/>
          <a:p>
            <a:pPr indent="0"/>
            <a:r>
              <a:rPr lang="en-US" sz="400" b="1">
                <a:solidFill>
                  <a:srgbClr val="9A9FAC"/>
                </a:solidFill>
                <a:latin typeface="Arial"/>
              </a:rPr>
              <a:t>® 2019 B2B Leads</a:t>
            </a:r>
          </a:p>
        </p:txBody>
      </p:sp>
      <p:sp>
        <p:nvSpPr>
          <p:cNvPr id="40" name="Прямоугольник 39"/>
          <p:cNvSpPr/>
          <p:nvPr/>
        </p:nvSpPr>
        <p:spPr>
          <a:xfrm>
            <a:off x="1688592" y="16727424"/>
            <a:ext cx="890016" cy="121920"/>
          </a:xfrm>
          <a:prstGeom prst="rect">
            <a:avLst/>
          </a:prstGeom>
          <a:solidFill>
            <a:srgbClr val="1C6EE8"/>
          </a:solidFill>
        </p:spPr>
        <p:txBody>
          <a:bodyPr wrap="none" lIns="0" tIns="0" rIns="0" bIns="0">
            <a:noAutofit/>
          </a:bodyPr>
          <a:lstStyle/>
          <a:p>
            <a:pPr indent="0" algn="ctr">
              <a:spcBef>
                <a:spcPts val="1820"/>
              </a:spcBef>
            </a:pPr>
            <a:r>
              <a:rPr lang="en-US" sz="800">
                <a:solidFill>
                  <a:srgbClr val="FFFFFF"/>
                </a:solidFill>
                <a:latin typeface="Arial"/>
              </a:rPr>
              <a:t>Schicken Sie mir eine Probe</a:t>
            </a:r>
          </a:p>
        </p:txBody>
      </p:sp>
      <p:sp>
        <p:nvSpPr>
          <p:cNvPr id="41" name="Прямоугольник 40"/>
          <p:cNvSpPr/>
          <p:nvPr/>
        </p:nvSpPr>
        <p:spPr>
          <a:xfrm>
            <a:off x="1953768" y="20299680"/>
            <a:ext cx="356616" cy="103632"/>
          </a:xfrm>
          <a:prstGeom prst="rect">
            <a:avLst/>
          </a:prstGeom>
          <a:solidFill>
            <a:srgbClr val="FFFFFF"/>
          </a:solidFill>
        </p:spPr>
        <p:txBody>
          <a:bodyPr wrap="none" lIns="0" tIns="0" rIns="0" bIns="0">
            <a:noAutofit/>
          </a:bodyPr>
          <a:lstStyle/>
          <a:p>
            <a:pPr indent="0"/>
            <a:r>
              <a:rPr lang="en-US" sz="750">
                <a:latin typeface="Arial"/>
              </a:rPr>
              <a:t>Aufträge</a:t>
            </a:r>
          </a:p>
        </p:txBody>
      </p:sp>
      <p:sp>
        <p:nvSpPr>
          <p:cNvPr id="42" name="Прямоугольник 41"/>
          <p:cNvSpPr/>
          <p:nvPr/>
        </p:nvSpPr>
        <p:spPr>
          <a:xfrm>
            <a:off x="432816" y="20631912"/>
            <a:ext cx="316992" cy="88392"/>
          </a:xfrm>
          <a:prstGeom prst="rect">
            <a:avLst/>
          </a:prstGeom>
          <a:solidFill>
            <a:srgbClr val="FFFFFF"/>
          </a:solidFill>
        </p:spPr>
        <p:txBody>
          <a:bodyPr wrap="none" lIns="0" tIns="0" rIns="0" bIns="0">
            <a:noAutofit/>
          </a:bodyPr>
          <a:lstStyle/>
          <a:p>
            <a:pPr indent="0"/>
            <a:r>
              <a:rPr lang="en-US" sz="400" b="1">
                <a:solidFill>
                  <a:srgbClr val="3071D0"/>
                </a:solidFill>
                <a:latin typeface="Arial"/>
              </a:rPr>
              <a:t>&lt;%&gt; </a:t>
            </a:r>
            <a:r>
              <a:rPr lang="en-US" sz="400" b="1">
                <a:solidFill>
                  <a:srgbClr val="777B8A"/>
                </a:solidFill>
                <a:latin typeface="Arial"/>
              </a:rPr>
              <a:t>B2B Leads</a:t>
            </a:r>
          </a:p>
        </p:txBody>
      </p:sp>
      <p:sp>
        <p:nvSpPr>
          <p:cNvPr id="43" name="Прямоугольник 42"/>
          <p:cNvSpPr/>
          <p:nvPr/>
        </p:nvSpPr>
        <p:spPr>
          <a:xfrm>
            <a:off x="3526536" y="20625816"/>
            <a:ext cx="307848" cy="106680"/>
          </a:xfrm>
          <a:prstGeom prst="rect">
            <a:avLst/>
          </a:prstGeom>
          <a:solidFill>
            <a:srgbClr val="FFFFFF"/>
          </a:solidFill>
        </p:spPr>
        <p:txBody>
          <a:bodyPr wrap="none" lIns="0" tIns="0" rIns="0" bIns="0">
            <a:noAutofit/>
          </a:bodyPr>
          <a:lstStyle/>
          <a:p>
            <a:pPr indent="0" algn="r"/>
            <a:r>
              <a:rPr lang="en-US" sz="400" b="1">
                <a:solidFill>
                  <a:srgbClr val="9A9FAC"/>
                </a:solidFill>
                <a:latin typeface="Arial"/>
              </a:rPr>
              <a:t>Oliver Sykes </a:t>
            </a:r>
            <a:r>
              <a:rPr lang="en-US" sz="400" b="1">
                <a:solidFill>
                  <a:srgbClr val="777B8A"/>
                </a:solidFill>
                <a:latin typeface="Arial"/>
              </a:rPr>
              <a:t>•</a:t>
            </a:r>
          </a:p>
        </p:txBody>
      </p:sp>
      <p:sp>
        <p:nvSpPr>
          <p:cNvPr id="44" name="Прямоугольник 43"/>
          <p:cNvSpPr/>
          <p:nvPr/>
        </p:nvSpPr>
        <p:spPr>
          <a:xfrm>
            <a:off x="2465832" y="21207984"/>
            <a:ext cx="298704" cy="70104"/>
          </a:xfrm>
          <a:prstGeom prst="rect">
            <a:avLst/>
          </a:prstGeom>
          <a:solidFill>
            <a:srgbClr val="FFFFFF"/>
          </a:solidFill>
        </p:spPr>
        <p:txBody>
          <a:bodyPr wrap="none" lIns="0" tIns="0" rIns="0" bIns="0">
            <a:noAutofit/>
          </a:bodyPr>
          <a:lstStyle/>
          <a:p>
            <a:pPr indent="0"/>
            <a:r>
              <a:rPr lang="en-US" sz="400" b="1">
                <a:solidFill>
                  <a:srgbClr val="9A9FAC"/>
                </a:solidFill>
                <a:latin typeface="Arial"/>
              </a:rPr>
              <a:t>Februar 10,2019</a:t>
            </a:r>
          </a:p>
        </p:txBody>
      </p:sp>
      <p:sp>
        <p:nvSpPr>
          <p:cNvPr id="45" name="Прямоугольник 44"/>
          <p:cNvSpPr/>
          <p:nvPr/>
        </p:nvSpPr>
        <p:spPr>
          <a:xfrm>
            <a:off x="2465832" y="21308568"/>
            <a:ext cx="298704" cy="70104"/>
          </a:xfrm>
          <a:prstGeom prst="rect">
            <a:avLst/>
          </a:prstGeom>
          <a:solidFill>
            <a:srgbClr val="FFFFFF"/>
          </a:solidFill>
        </p:spPr>
        <p:txBody>
          <a:bodyPr wrap="none" lIns="0" tIns="0" rIns="0" bIns="0">
            <a:noAutofit/>
          </a:bodyPr>
          <a:lstStyle/>
          <a:p>
            <a:pPr indent="0"/>
            <a:r>
              <a:rPr lang="en-US" sz="400" b="1">
                <a:solidFill>
                  <a:srgbClr val="9A9FAC"/>
                </a:solidFill>
                <a:latin typeface="Arial"/>
              </a:rPr>
              <a:t>Februar 12,2019</a:t>
            </a:r>
          </a:p>
        </p:txBody>
      </p:sp>
      <p:sp>
        <p:nvSpPr>
          <p:cNvPr id="46" name="Прямоугольник 45"/>
          <p:cNvSpPr/>
          <p:nvPr/>
        </p:nvSpPr>
        <p:spPr>
          <a:xfrm>
            <a:off x="1158240" y="21814536"/>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Vorbereitung</a:t>
            </a:r>
          </a:p>
        </p:txBody>
      </p:sp>
      <p:sp>
        <p:nvSpPr>
          <p:cNvPr id="47" name="Прямоугольник 46"/>
          <p:cNvSpPr/>
          <p:nvPr/>
        </p:nvSpPr>
        <p:spPr>
          <a:xfrm>
            <a:off x="2459736" y="21814536"/>
            <a:ext cx="198120" cy="67056"/>
          </a:xfrm>
          <a:prstGeom prst="rect">
            <a:avLst/>
          </a:prstGeom>
          <a:solidFill>
            <a:srgbClr val="FFFFFF"/>
          </a:solidFill>
        </p:spPr>
        <p:txBody>
          <a:bodyPr wrap="none" lIns="0" tIns="0" rIns="0" bIns="0">
            <a:noAutofit/>
          </a:bodyPr>
          <a:lstStyle/>
          <a:p>
            <a:pPr indent="0"/>
            <a:r>
              <a:rPr lang="en-US" sz="400" b="1">
                <a:solidFill>
                  <a:srgbClr val="777B8A"/>
                </a:solidFill>
                <a:latin typeface="Arial"/>
              </a:rPr>
              <a:t>14. Januar,</a:t>
            </a:r>
          </a:p>
        </p:txBody>
      </p:sp>
      <p:sp>
        <p:nvSpPr>
          <p:cNvPr id="48" name="Прямоугольник 47"/>
          <p:cNvSpPr/>
          <p:nvPr/>
        </p:nvSpPr>
        <p:spPr>
          <a:xfrm>
            <a:off x="1158240" y="21915120"/>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Vorbereitung</a:t>
            </a:r>
          </a:p>
        </p:txBody>
      </p:sp>
      <p:sp>
        <p:nvSpPr>
          <p:cNvPr id="49" name="Прямоугольник 48"/>
          <p:cNvSpPr/>
          <p:nvPr/>
        </p:nvSpPr>
        <p:spPr>
          <a:xfrm>
            <a:off x="2459736" y="21915120"/>
            <a:ext cx="198120" cy="67056"/>
          </a:xfrm>
          <a:prstGeom prst="rect">
            <a:avLst/>
          </a:prstGeom>
          <a:solidFill>
            <a:srgbClr val="FFFFFF"/>
          </a:solidFill>
        </p:spPr>
        <p:txBody>
          <a:bodyPr wrap="none" lIns="0" tIns="0" rIns="0" bIns="0">
            <a:noAutofit/>
          </a:bodyPr>
          <a:lstStyle/>
          <a:p>
            <a:pPr indent="0"/>
            <a:r>
              <a:rPr lang="en-US" sz="400" b="1">
                <a:latin typeface="Arial"/>
              </a:rPr>
              <a:t>12. Januar,</a:t>
            </a:r>
          </a:p>
        </p:txBody>
      </p:sp>
      <p:sp>
        <p:nvSpPr>
          <p:cNvPr id="50" name="Прямоугольник 49"/>
          <p:cNvSpPr/>
          <p:nvPr/>
        </p:nvSpPr>
        <p:spPr>
          <a:xfrm>
            <a:off x="1158240" y="22015704"/>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Vorbereitung</a:t>
            </a:r>
          </a:p>
        </p:txBody>
      </p:sp>
      <p:sp>
        <p:nvSpPr>
          <p:cNvPr id="51" name="Прямоугольник 50"/>
          <p:cNvSpPr/>
          <p:nvPr/>
        </p:nvSpPr>
        <p:spPr>
          <a:xfrm>
            <a:off x="1621536" y="23189184"/>
            <a:ext cx="1014984" cy="128016"/>
          </a:xfrm>
          <a:prstGeom prst="rect">
            <a:avLst/>
          </a:prstGeom>
          <a:solidFill>
            <a:srgbClr val="1C6EE8"/>
          </a:solidFill>
        </p:spPr>
        <p:txBody>
          <a:bodyPr wrap="none" lIns="0" tIns="0" rIns="0" bIns="0">
            <a:noAutofit/>
          </a:bodyPr>
          <a:lstStyle/>
          <a:p>
            <a:pPr indent="0"/>
            <a:r>
              <a:rPr lang="en-US" sz="800" b="1">
                <a:solidFill>
                  <a:srgbClr val="FFFFFF"/>
                </a:solidFill>
                <a:latin typeface="Arial"/>
              </a:rPr>
              <a:t>Danke fürs zuschauen</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25040" y="353568"/>
            <a:ext cx="381000" cy="82296"/>
          </a:xfrm>
          <a:prstGeom prst="rect">
            <a:avLst/>
          </a:prstGeom>
        </p:spPr>
      </p:pic>
      <p:pic>
        <p:nvPicPr>
          <p:cNvPr id="3" name="Рисунок 2"/>
          <p:cNvPicPr>
            <a:picLocks noChangeAspect="1"/>
          </p:cNvPicPr>
          <p:nvPr/>
        </p:nvPicPr>
        <p:blipFill>
          <a:blip r:embed="rId3"/>
          <a:stretch>
            <a:fillRect/>
          </a:stretch>
        </p:blipFill>
        <p:spPr>
          <a:xfrm>
            <a:off x="243840" y="1533144"/>
            <a:ext cx="1709928" cy="219456"/>
          </a:xfrm>
          <a:prstGeom prst="rect">
            <a:avLst/>
          </a:prstGeom>
        </p:spPr>
      </p:pic>
      <p:pic>
        <p:nvPicPr>
          <p:cNvPr id="4" name="Рисунок 3"/>
          <p:cNvPicPr>
            <a:picLocks noChangeAspect="1"/>
          </p:cNvPicPr>
          <p:nvPr/>
        </p:nvPicPr>
        <p:blipFill>
          <a:blip r:embed="rId4"/>
          <a:stretch>
            <a:fillRect/>
          </a:stretch>
        </p:blipFill>
        <p:spPr>
          <a:xfrm>
            <a:off x="2453640" y="868680"/>
            <a:ext cx="637032" cy="301752"/>
          </a:xfrm>
          <a:prstGeom prst="rect">
            <a:avLst/>
          </a:prstGeom>
        </p:spPr>
      </p:pic>
      <p:pic>
        <p:nvPicPr>
          <p:cNvPr id="5" name="Рисунок 4"/>
          <p:cNvPicPr>
            <a:picLocks noChangeAspect="1"/>
          </p:cNvPicPr>
          <p:nvPr/>
        </p:nvPicPr>
        <p:blipFill>
          <a:blip r:embed="rId5"/>
          <a:stretch>
            <a:fillRect/>
          </a:stretch>
        </p:blipFill>
        <p:spPr>
          <a:xfrm>
            <a:off x="3218688" y="365760"/>
            <a:ext cx="1048512" cy="902208"/>
          </a:xfrm>
          <a:prstGeom prst="rect">
            <a:avLst/>
          </a:prstGeom>
        </p:spPr>
      </p:pic>
      <p:pic>
        <p:nvPicPr>
          <p:cNvPr id="6" name="Рисунок 5"/>
          <p:cNvPicPr>
            <a:picLocks noChangeAspect="1"/>
          </p:cNvPicPr>
          <p:nvPr/>
        </p:nvPicPr>
        <p:blipFill>
          <a:blip r:embed="rId6"/>
          <a:stretch>
            <a:fillRect/>
          </a:stretch>
        </p:blipFill>
        <p:spPr>
          <a:xfrm>
            <a:off x="2791968" y="1880616"/>
            <a:ext cx="466344" cy="79248"/>
          </a:xfrm>
          <a:prstGeom prst="rect">
            <a:avLst/>
          </a:prstGeom>
        </p:spPr>
      </p:pic>
      <p:pic>
        <p:nvPicPr>
          <p:cNvPr id="7" name="Рисунок 6"/>
          <p:cNvPicPr>
            <a:picLocks noChangeAspect="1"/>
          </p:cNvPicPr>
          <p:nvPr/>
        </p:nvPicPr>
        <p:blipFill>
          <a:blip r:embed="rId7"/>
          <a:stretch>
            <a:fillRect/>
          </a:stretch>
        </p:blipFill>
        <p:spPr>
          <a:xfrm>
            <a:off x="3870960" y="1630680"/>
            <a:ext cx="256032" cy="292608"/>
          </a:xfrm>
          <a:prstGeom prst="rect">
            <a:avLst/>
          </a:prstGeom>
        </p:spPr>
      </p:pic>
      <p:pic>
        <p:nvPicPr>
          <p:cNvPr id="8" name="Рисунок 7"/>
          <p:cNvPicPr>
            <a:picLocks noChangeAspect="1"/>
          </p:cNvPicPr>
          <p:nvPr/>
        </p:nvPicPr>
        <p:blipFill>
          <a:blip r:embed="rId8"/>
          <a:stretch>
            <a:fillRect/>
          </a:stretch>
        </p:blipFill>
        <p:spPr>
          <a:xfrm>
            <a:off x="33528" y="3468624"/>
            <a:ext cx="1889760" cy="1490472"/>
          </a:xfrm>
          <a:prstGeom prst="rect">
            <a:avLst/>
          </a:prstGeom>
        </p:spPr>
      </p:pic>
      <p:pic>
        <p:nvPicPr>
          <p:cNvPr id="9" name="Рисунок 8"/>
          <p:cNvPicPr>
            <a:picLocks noChangeAspect="1"/>
          </p:cNvPicPr>
          <p:nvPr/>
        </p:nvPicPr>
        <p:blipFill>
          <a:blip r:embed="rId9"/>
          <a:stretch>
            <a:fillRect/>
          </a:stretch>
        </p:blipFill>
        <p:spPr>
          <a:xfrm>
            <a:off x="2398776" y="4038600"/>
            <a:ext cx="1124712" cy="1030224"/>
          </a:xfrm>
          <a:prstGeom prst="rect">
            <a:avLst/>
          </a:prstGeom>
        </p:spPr>
      </p:pic>
      <p:pic>
        <p:nvPicPr>
          <p:cNvPr id="10" name="Рисунок 9"/>
          <p:cNvPicPr>
            <a:picLocks noChangeAspect="1"/>
          </p:cNvPicPr>
          <p:nvPr/>
        </p:nvPicPr>
        <p:blipFill>
          <a:blip r:embed="rId10"/>
          <a:stretch>
            <a:fillRect/>
          </a:stretch>
        </p:blipFill>
        <p:spPr>
          <a:xfrm>
            <a:off x="832104" y="6568440"/>
            <a:ext cx="173736" cy="149352"/>
          </a:xfrm>
          <a:prstGeom prst="rect">
            <a:avLst/>
          </a:prstGeom>
        </p:spPr>
      </p:pic>
      <p:pic>
        <p:nvPicPr>
          <p:cNvPr id="11" name="Рисунок 10"/>
          <p:cNvPicPr>
            <a:picLocks noChangeAspect="1"/>
          </p:cNvPicPr>
          <p:nvPr/>
        </p:nvPicPr>
        <p:blipFill>
          <a:blip r:embed="rId11"/>
          <a:stretch>
            <a:fillRect/>
          </a:stretch>
        </p:blipFill>
        <p:spPr>
          <a:xfrm>
            <a:off x="0" y="7754112"/>
            <a:ext cx="4267200" cy="752856"/>
          </a:xfrm>
          <a:prstGeom prst="rect">
            <a:avLst/>
          </a:prstGeom>
        </p:spPr>
      </p:pic>
      <p:pic>
        <p:nvPicPr>
          <p:cNvPr id="12" name="Рисунок 11"/>
          <p:cNvPicPr>
            <a:picLocks noChangeAspect="1"/>
          </p:cNvPicPr>
          <p:nvPr/>
        </p:nvPicPr>
        <p:blipFill>
          <a:blip r:embed="rId12"/>
          <a:stretch>
            <a:fillRect/>
          </a:stretch>
        </p:blipFill>
        <p:spPr>
          <a:xfrm>
            <a:off x="704088" y="11521440"/>
            <a:ext cx="350520" cy="356616"/>
          </a:xfrm>
          <a:prstGeom prst="rect">
            <a:avLst/>
          </a:prstGeom>
        </p:spPr>
      </p:pic>
      <p:pic>
        <p:nvPicPr>
          <p:cNvPr id="13" name="Рисунок 12"/>
          <p:cNvPicPr>
            <a:picLocks noChangeAspect="1"/>
          </p:cNvPicPr>
          <p:nvPr/>
        </p:nvPicPr>
        <p:blipFill>
          <a:blip r:embed="rId13"/>
          <a:stretch>
            <a:fillRect/>
          </a:stretch>
        </p:blipFill>
        <p:spPr>
          <a:xfrm>
            <a:off x="1618488" y="11539728"/>
            <a:ext cx="234696" cy="231648"/>
          </a:xfrm>
          <a:prstGeom prst="rect">
            <a:avLst/>
          </a:prstGeom>
        </p:spPr>
      </p:pic>
      <p:pic>
        <p:nvPicPr>
          <p:cNvPr id="14" name="Рисунок 13"/>
          <p:cNvPicPr>
            <a:picLocks noChangeAspect="1"/>
          </p:cNvPicPr>
          <p:nvPr/>
        </p:nvPicPr>
        <p:blipFill>
          <a:blip r:embed="rId14"/>
          <a:stretch>
            <a:fillRect/>
          </a:stretch>
        </p:blipFill>
        <p:spPr>
          <a:xfrm>
            <a:off x="2389632" y="11433048"/>
            <a:ext cx="228600" cy="335280"/>
          </a:xfrm>
          <a:prstGeom prst="rect">
            <a:avLst/>
          </a:prstGeom>
        </p:spPr>
      </p:pic>
      <p:pic>
        <p:nvPicPr>
          <p:cNvPr id="15" name="Рисунок 14"/>
          <p:cNvPicPr>
            <a:picLocks noChangeAspect="1"/>
          </p:cNvPicPr>
          <p:nvPr/>
        </p:nvPicPr>
        <p:blipFill>
          <a:blip r:embed="rId15"/>
          <a:stretch>
            <a:fillRect/>
          </a:stretch>
        </p:blipFill>
        <p:spPr>
          <a:xfrm>
            <a:off x="1316736" y="13408152"/>
            <a:ext cx="167640" cy="164592"/>
          </a:xfrm>
          <a:prstGeom prst="rect">
            <a:avLst/>
          </a:prstGeom>
        </p:spPr>
      </p:pic>
      <p:pic>
        <p:nvPicPr>
          <p:cNvPr id="16" name="Рисунок 15"/>
          <p:cNvPicPr>
            <a:picLocks noChangeAspect="1"/>
          </p:cNvPicPr>
          <p:nvPr/>
        </p:nvPicPr>
        <p:blipFill>
          <a:blip r:embed="rId16"/>
          <a:stretch>
            <a:fillRect/>
          </a:stretch>
        </p:blipFill>
        <p:spPr>
          <a:xfrm>
            <a:off x="2807208" y="13399008"/>
            <a:ext cx="146304" cy="176784"/>
          </a:xfrm>
          <a:prstGeom prst="rect">
            <a:avLst/>
          </a:prstGeom>
        </p:spPr>
      </p:pic>
      <p:pic>
        <p:nvPicPr>
          <p:cNvPr id="17" name="Рисунок 16"/>
          <p:cNvPicPr>
            <a:picLocks noChangeAspect="1"/>
          </p:cNvPicPr>
          <p:nvPr/>
        </p:nvPicPr>
        <p:blipFill>
          <a:blip r:embed="rId17"/>
          <a:stretch>
            <a:fillRect/>
          </a:stretch>
        </p:blipFill>
        <p:spPr>
          <a:xfrm>
            <a:off x="3163824" y="13414248"/>
            <a:ext cx="170688" cy="143256"/>
          </a:xfrm>
          <a:prstGeom prst="rect">
            <a:avLst/>
          </a:prstGeom>
        </p:spPr>
      </p:pic>
      <p:pic>
        <p:nvPicPr>
          <p:cNvPr id="18" name="Рисунок 17"/>
          <p:cNvPicPr>
            <a:picLocks noChangeAspect="1"/>
          </p:cNvPicPr>
          <p:nvPr/>
        </p:nvPicPr>
        <p:blipFill>
          <a:blip r:embed="rId18"/>
          <a:stretch>
            <a:fillRect/>
          </a:stretch>
        </p:blipFill>
        <p:spPr>
          <a:xfrm>
            <a:off x="530352" y="14831568"/>
            <a:ext cx="3300984" cy="1676400"/>
          </a:xfrm>
          <a:prstGeom prst="rect">
            <a:avLst/>
          </a:prstGeom>
        </p:spPr>
      </p:pic>
      <p:pic>
        <p:nvPicPr>
          <p:cNvPr id="19" name="Рисунок 18"/>
          <p:cNvPicPr>
            <a:picLocks noChangeAspect="1"/>
          </p:cNvPicPr>
          <p:nvPr/>
        </p:nvPicPr>
        <p:blipFill>
          <a:blip r:embed="rId19"/>
          <a:stretch>
            <a:fillRect/>
          </a:stretch>
        </p:blipFill>
        <p:spPr>
          <a:xfrm>
            <a:off x="381000" y="18083784"/>
            <a:ext cx="3502152" cy="1956816"/>
          </a:xfrm>
          <a:prstGeom prst="rect">
            <a:avLst/>
          </a:prstGeom>
        </p:spPr>
      </p:pic>
      <p:pic>
        <p:nvPicPr>
          <p:cNvPr id="20" name="Рисунок 19"/>
          <p:cNvPicPr>
            <a:picLocks noChangeAspect="1"/>
          </p:cNvPicPr>
          <p:nvPr/>
        </p:nvPicPr>
        <p:blipFill>
          <a:blip r:embed="rId20"/>
          <a:stretch>
            <a:fillRect/>
          </a:stretch>
        </p:blipFill>
        <p:spPr>
          <a:xfrm>
            <a:off x="932688" y="20241768"/>
            <a:ext cx="2389632" cy="1505712"/>
          </a:xfrm>
          <a:prstGeom prst="rect">
            <a:avLst/>
          </a:prstGeom>
        </p:spPr>
      </p:pic>
      <p:pic>
        <p:nvPicPr>
          <p:cNvPr id="21" name="Рисунок 20"/>
          <p:cNvPicPr>
            <a:picLocks noChangeAspect="1"/>
          </p:cNvPicPr>
          <p:nvPr/>
        </p:nvPicPr>
        <p:blipFill>
          <a:blip r:embed="rId21"/>
          <a:stretch>
            <a:fillRect/>
          </a:stretch>
        </p:blipFill>
        <p:spPr>
          <a:xfrm>
            <a:off x="929640" y="22043136"/>
            <a:ext cx="1100328" cy="563880"/>
          </a:xfrm>
          <a:prstGeom prst="rect">
            <a:avLst/>
          </a:prstGeom>
        </p:spPr>
      </p:pic>
      <p:pic>
        <p:nvPicPr>
          <p:cNvPr id="22" name="Рисунок 21"/>
          <p:cNvPicPr>
            <a:picLocks noChangeAspect="1"/>
          </p:cNvPicPr>
          <p:nvPr/>
        </p:nvPicPr>
        <p:blipFill>
          <a:blip r:embed="rId22"/>
          <a:stretch>
            <a:fillRect/>
          </a:stretch>
        </p:blipFill>
        <p:spPr>
          <a:xfrm>
            <a:off x="2142744" y="22302216"/>
            <a:ext cx="1097280" cy="295656"/>
          </a:xfrm>
          <a:prstGeom prst="rect">
            <a:avLst/>
          </a:prstGeom>
        </p:spPr>
      </p:pic>
      <p:pic>
        <p:nvPicPr>
          <p:cNvPr id="23" name="Рисунок 22"/>
          <p:cNvPicPr>
            <a:picLocks noChangeAspect="1"/>
          </p:cNvPicPr>
          <p:nvPr/>
        </p:nvPicPr>
        <p:blipFill>
          <a:blip r:embed="rId23"/>
          <a:stretch>
            <a:fillRect/>
          </a:stretch>
        </p:blipFill>
        <p:spPr>
          <a:xfrm>
            <a:off x="929640" y="22866096"/>
            <a:ext cx="2380488" cy="3044952"/>
          </a:xfrm>
          <a:prstGeom prst="rect">
            <a:avLst/>
          </a:prstGeom>
        </p:spPr>
      </p:pic>
      <p:pic>
        <p:nvPicPr>
          <p:cNvPr id="24" name="Рисунок 23"/>
          <p:cNvPicPr>
            <a:picLocks noChangeAspect="1"/>
          </p:cNvPicPr>
          <p:nvPr/>
        </p:nvPicPr>
        <p:blipFill>
          <a:blip r:embed="rId24"/>
          <a:stretch>
            <a:fillRect/>
          </a:stretch>
        </p:blipFill>
        <p:spPr>
          <a:xfrm>
            <a:off x="1191768" y="26173176"/>
            <a:ext cx="2017776" cy="835152"/>
          </a:xfrm>
          <a:prstGeom prst="rect">
            <a:avLst/>
          </a:prstGeom>
        </p:spPr>
      </p:pic>
      <p:pic>
        <p:nvPicPr>
          <p:cNvPr id="25" name="Рисунок 24"/>
          <p:cNvPicPr>
            <a:picLocks noChangeAspect="1"/>
          </p:cNvPicPr>
          <p:nvPr/>
        </p:nvPicPr>
        <p:blipFill>
          <a:blip r:embed="rId25"/>
          <a:stretch>
            <a:fillRect/>
          </a:stretch>
        </p:blipFill>
        <p:spPr>
          <a:xfrm>
            <a:off x="0" y="29858208"/>
            <a:ext cx="1664208" cy="399288"/>
          </a:xfrm>
          <a:prstGeom prst="rect">
            <a:avLst/>
          </a:prstGeom>
        </p:spPr>
      </p:pic>
      <p:pic>
        <p:nvPicPr>
          <p:cNvPr id="26" name="Рисунок 25"/>
          <p:cNvPicPr>
            <a:picLocks noChangeAspect="1"/>
          </p:cNvPicPr>
          <p:nvPr/>
        </p:nvPicPr>
        <p:blipFill>
          <a:blip r:embed="rId26"/>
          <a:stretch>
            <a:fillRect/>
          </a:stretch>
        </p:blipFill>
        <p:spPr>
          <a:xfrm>
            <a:off x="2743200" y="28901136"/>
            <a:ext cx="1237488" cy="984504"/>
          </a:xfrm>
          <a:prstGeom prst="rect">
            <a:avLst/>
          </a:prstGeom>
        </p:spPr>
      </p:pic>
      <p:pic>
        <p:nvPicPr>
          <p:cNvPr id="27" name="Рисунок 26"/>
          <p:cNvPicPr>
            <a:picLocks noChangeAspect="1"/>
          </p:cNvPicPr>
          <p:nvPr/>
        </p:nvPicPr>
        <p:blipFill>
          <a:blip r:embed="rId27"/>
          <a:stretch>
            <a:fillRect/>
          </a:stretch>
        </p:blipFill>
        <p:spPr>
          <a:xfrm>
            <a:off x="362712" y="30857952"/>
            <a:ext cx="688848" cy="231648"/>
          </a:xfrm>
          <a:prstGeom prst="rect">
            <a:avLst/>
          </a:prstGeom>
        </p:spPr>
      </p:pic>
      <p:pic>
        <p:nvPicPr>
          <p:cNvPr id="28" name="Рисунок 27"/>
          <p:cNvPicPr>
            <a:picLocks noChangeAspect="1"/>
          </p:cNvPicPr>
          <p:nvPr/>
        </p:nvPicPr>
        <p:blipFill>
          <a:blip r:embed="rId28"/>
          <a:stretch>
            <a:fillRect/>
          </a:stretch>
        </p:blipFill>
        <p:spPr>
          <a:xfrm>
            <a:off x="3630168" y="30333696"/>
            <a:ext cx="219456" cy="649224"/>
          </a:xfrm>
          <a:prstGeom prst="rect">
            <a:avLst/>
          </a:prstGeom>
        </p:spPr>
      </p:pic>
      <p:pic>
        <p:nvPicPr>
          <p:cNvPr id="29" name="Рисунок 28"/>
          <p:cNvPicPr>
            <a:picLocks noChangeAspect="1"/>
          </p:cNvPicPr>
          <p:nvPr/>
        </p:nvPicPr>
        <p:blipFill>
          <a:blip r:embed="rId29"/>
          <a:stretch>
            <a:fillRect/>
          </a:stretch>
        </p:blipFill>
        <p:spPr>
          <a:xfrm>
            <a:off x="445008" y="32110680"/>
            <a:ext cx="417576" cy="164592"/>
          </a:xfrm>
          <a:prstGeom prst="rect">
            <a:avLst/>
          </a:prstGeom>
        </p:spPr>
      </p:pic>
      <p:pic>
        <p:nvPicPr>
          <p:cNvPr id="30" name="Рисунок 29"/>
          <p:cNvPicPr>
            <a:picLocks noChangeAspect="1"/>
          </p:cNvPicPr>
          <p:nvPr/>
        </p:nvPicPr>
        <p:blipFill>
          <a:blip r:embed="rId30"/>
          <a:stretch>
            <a:fillRect/>
          </a:stretch>
        </p:blipFill>
        <p:spPr>
          <a:xfrm>
            <a:off x="2133600" y="31760160"/>
            <a:ext cx="1685544" cy="1801368"/>
          </a:xfrm>
          <a:prstGeom prst="rect">
            <a:avLst/>
          </a:prstGeom>
        </p:spPr>
      </p:pic>
      <p:pic>
        <p:nvPicPr>
          <p:cNvPr id="31" name="Рисунок 30"/>
          <p:cNvPicPr>
            <a:picLocks noChangeAspect="1"/>
          </p:cNvPicPr>
          <p:nvPr/>
        </p:nvPicPr>
        <p:blipFill>
          <a:blip r:embed="rId31"/>
          <a:stretch>
            <a:fillRect/>
          </a:stretch>
        </p:blipFill>
        <p:spPr>
          <a:xfrm>
            <a:off x="426720" y="34363152"/>
            <a:ext cx="1734312" cy="1496568"/>
          </a:xfrm>
          <a:prstGeom prst="rect">
            <a:avLst/>
          </a:prstGeom>
        </p:spPr>
      </p:pic>
      <p:pic>
        <p:nvPicPr>
          <p:cNvPr id="32" name="Рисунок 31"/>
          <p:cNvPicPr>
            <a:picLocks noChangeAspect="1"/>
          </p:cNvPicPr>
          <p:nvPr/>
        </p:nvPicPr>
        <p:blipFill>
          <a:blip r:embed="rId32"/>
          <a:stretch>
            <a:fillRect/>
          </a:stretch>
        </p:blipFill>
        <p:spPr>
          <a:xfrm>
            <a:off x="2767584" y="34698432"/>
            <a:ext cx="417576" cy="164592"/>
          </a:xfrm>
          <a:prstGeom prst="rect">
            <a:avLst/>
          </a:prstGeom>
        </p:spPr>
      </p:pic>
      <p:pic>
        <p:nvPicPr>
          <p:cNvPr id="33" name="Рисунок 32"/>
          <p:cNvPicPr>
            <a:picLocks noChangeAspect="1"/>
          </p:cNvPicPr>
          <p:nvPr/>
        </p:nvPicPr>
        <p:blipFill>
          <a:blip r:embed="rId33"/>
          <a:stretch>
            <a:fillRect/>
          </a:stretch>
        </p:blipFill>
        <p:spPr>
          <a:xfrm>
            <a:off x="771144" y="36789360"/>
            <a:ext cx="377952" cy="216408"/>
          </a:xfrm>
          <a:prstGeom prst="rect">
            <a:avLst/>
          </a:prstGeom>
        </p:spPr>
      </p:pic>
      <p:pic>
        <p:nvPicPr>
          <p:cNvPr id="34" name="Рисунок 33"/>
          <p:cNvPicPr>
            <a:picLocks noChangeAspect="1"/>
          </p:cNvPicPr>
          <p:nvPr/>
        </p:nvPicPr>
        <p:blipFill>
          <a:blip r:embed="rId34"/>
          <a:stretch>
            <a:fillRect/>
          </a:stretch>
        </p:blipFill>
        <p:spPr>
          <a:xfrm>
            <a:off x="332232" y="37048440"/>
            <a:ext cx="1847088" cy="1182624"/>
          </a:xfrm>
          <a:prstGeom prst="rect">
            <a:avLst/>
          </a:prstGeom>
        </p:spPr>
      </p:pic>
      <p:pic>
        <p:nvPicPr>
          <p:cNvPr id="35" name="Рисунок 34"/>
          <p:cNvPicPr>
            <a:picLocks noChangeAspect="1"/>
          </p:cNvPicPr>
          <p:nvPr/>
        </p:nvPicPr>
        <p:blipFill>
          <a:blip r:embed="rId35"/>
          <a:stretch>
            <a:fillRect/>
          </a:stretch>
        </p:blipFill>
        <p:spPr>
          <a:xfrm>
            <a:off x="2581656" y="37572696"/>
            <a:ext cx="1414272" cy="408432"/>
          </a:xfrm>
          <a:prstGeom prst="rect">
            <a:avLst/>
          </a:prstGeom>
        </p:spPr>
      </p:pic>
      <p:pic>
        <p:nvPicPr>
          <p:cNvPr id="36" name="Рисунок 35"/>
          <p:cNvPicPr>
            <a:picLocks noChangeAspect="1"/>
          </p:cNvPicPr>
          <p:nvPr/>
        </p:nvPicPr>
        <p:blipFill>
          <a:blip r:embed="rId36"/>
          <a:stretch>
            <a:fillRect/>
          </a:stretch>
        </p:blipFill>
        <p:spPr>
          <a:xfrm>
            <a:off x="0" y="39806880"/>
            <a:ext cx="4267200" cy="3038856"/>
          </a:xfrm>
          <a:prstGeom prst="rect">
            <a:avLst/>
          </a:prstGeom>
        </p:spPr>
      </p:pic>
      <p:sp>
        <p:nvSpPr>
          <p:cNvPr id="37" name="Прямоугольник 36"/>
          <p:cNvSpPr/>
          <p:nvPr/>
        </p:nvSpPr>
        <p:spPr>
          <a:xfrm>
            <a:off x="216408" y="265176"/>
            <a:ext cx="576072" cy="115824"/>
          </a:xfrm>
          <a:prstGeom prst="rect">
            <a:avLst/>
          </a:prstGeom>
          <a:solidFill>
            <a:srgbClr val="FFFFFF"/>
          </a:solidFill>
        </p:spPr>
        <p:txBody>
          <a:bodyPr wrap="none" lIns="0" tIns="0" rIns="0" bIns="0">
            <a:noAutofit/>
          </a:bodyPr>
          <a:lstStyle/>
          <a:p>
            <a:pPr indent="0"/>
            <a:r>
              <a:rPr lang="en-US" sz="400">
                <a:latin typeface="Arial"/>
              </a:rPr>
              <a:t>QQ </a:t>
            </a:r>
            <a:r>
              <a:rPr lang="en-US" sz="400">
                <a:solidFill>
                  <a:srgbClr val="9A9FAC"/>
                </a:solidFill>
                <a:latin typeface="Arial"/>
              </a:rPr>
              <a:t>UNTERNEHMEN</a:t>
            </a:r>
          </a:p>
        </p:txBody>
      </p:sp>
      <p:sp>
        <p:nvSpPr>
          <p:cNvPr id="38" name="Прямоугольник 37"/>
          <p:cNvSpPr/>
          <p:nvPr/>
        </p:nvSpPr>
        <p:spPr>
          <a:xfrm>
            <a:off x="216408" y="542544"/>
            <a:ext cx="70104" cy="381000"/>
          </a:xfrm>
          <a:prstGeom prst="rect">
            <a:avLst/>
          </a:prstGeom>
          <a:solidFill>
            <a:srgbClr val="FFFFFF"/>
          </a:solidFill>
        </p:spPr>
        <p:txBody>
          <a:bodyPr lIns="0" tIns="0" rIns="0" bIns="0">
            <a:noAutofit/>
          </a:bodyPr>
          <a:lstStyle/>
          <a:p>
            <a:pPr indent="0" algn="just"/>
            <a:r>
              <a:rPr lang="en-US" sz="850">
                <a:latin typeface="Arial"/>
              </a:rPr>
              <a:t>ich</a:t>
            </a:r>
          </a:p>
          <a:p>
            <a:pPr indent="0" algn="just">
              <a:lnSpc>
                <a:spcPct val="91000"/>
              </a:lnSpc>
            </a:pPr>
            <a:r>
              <a:rPr lang="en-US" sz="1200">
                <a:latin typeface="Arial"/>
              </a:rPr>
              <a:t>I i</a:t>
            </a:r>
          </a:p>
        </p:txBody>
      </p:sp>
      <p:sp>
        <p:nvSpPr>
          <p:cNvPr id="39" name="Прямоугольник 38"/>
          <p:cNvSpPr/>
          <p:nvPr/>
        </p:nvSpPr>
        <p:spPr>
          <a:xfrm>
            <a:off x="460248" y="960120"/>
            <a:ext cx="1392936" cy="359664"/>
          </a:xfrm>
          <a:prstGeom prst="rect">
            <a:avLst/>
          </a:prstGeom>
          <a:solidFill>
            <a:srgbClr val="FFFFFF"/>
          </a:solidFill>
        </p:spPr>
        <p:txBody>
          <a:bodyPr lIns="0" tIns="0" rIns="0" bIns="0">
            <a:noAutofit/>
          </a:bodyPr>
          <a:lstStyle/>
          <a:p>
            <a:pPr indent="0">
              <a:lnSpc>
                <a:spcPct val="157000"/>
              </a:lnSpc>
            </a:pPr>
            <a:r>
              <a:rPr lang="en-US" sz="400">
                <a:latin typeface="Arial"/>
              </a:rPr>
              <a:t>QQ ist ein Online-Dienst, der es macht einfach die am besten geeignete Umzugsfirma Stationierung auszuwählen, auf die Informationen des bestimmten Kunden wie Typ, Gewicht, Abmessungen der Ladung, usw., und der Abstand, auf dem Transport zu tun.</a:t>
            </a:r>
          </a:p>
        </p:txBody>
      </p:sp>
      <p:sp>
        <p:nvSpPr>
          <p:cNvPr id="40" name="Прямоугольник 39"/>
          <p:cNvSpPr/>
          <p:nvPr/>
        </p:nvSpPr>
        <p:spPr>
          <a:xfrm>
            <a:off x="2438400" y="569976"/>
            <a:ext cx="661416" cy="280416"/>
          </a:xfrm>
          <a:prstGeom prst="rect">
            <a:avLst/>
          </a:prstGeom>
          <a:solidFill>
            <a:srgbClr val="FFFFFF"/>
          </a:solidFill>
        </p:spPr>
        <p:txBody>
          <a:bodyPr lIns="0" tIns="0" rIns="0" bIns="0">
            <a:noAutofit/>
          </a:bodyPr>
          <a:lstStyle/>
          <a:p>
            <a:pPr indent="0">
              <a:lnSpc>
                <a:spcPct val="170000"/>
              </a:lnSpc>
            </a:pPr>
            <a:r>
              <a:rPr lang="en-US" sz="400">
                <a:latin typeface="Arial"/>
              </a:rPr>
              <a:t>Beste bewegend und Storage-Unternehmen in den USA </a:t>
            </a:r>
            <a:r>
              <a:rPr lang="en-US" sz="400" u="sng">
                <a:latin typeface="Arial"/>
              </a:rPr>
              <a:t>l „*„_ I</a:t>
            </a:r>
          </a:p>
        </p:txBody>
      </p:sp>
      <p:sp>
        <p:nvSpPr>
          <p:cNvPr id="41" name="Прямоугольник 40"/>
          <p:cNvSpPr/>
          <p:nvPr/>
        </p:nvSpPr>
        <p:spPr>
          <a:xfrm>
            <a:off x="2682240" y="1423416"/>
            <a:ext cx="249936" cy="60960"/>
          </a:xfrm>
          <a:prstGeom prst="rect">
            <a:avLst/>
          </a:prstGeom>
          <a:solidFill>
            <a:srgbClr val="FFFFFF"/>
          </a:solidFill>
        </p:spPr>
        <p:txBody>
          <a:bodyPr wrap="none" lIns="0" tIns="0" rIns="0" bIns="0">
            <a:noAutofit/>
          </a:bodyPr>
          <a:lstStyle/>
          <a:p>
            <a:pPr indent="0"/>
            <a:r>
              <a:rPr lang="en-US" sz="400" b="1">
                <a:latin typeface="Arial"/>
              </a:rPr>
              <a:t>WÄHLEN SIE DAS</a:t>
            </a:r>
          </a:p>
        </p:txBody>
      </p:sp>
      <p:sp>
        <p:nvSpPr>
          <p:cNvPr id="42" name="Прямоугольник 41"/>
          <p:cNvSpPr/>
          <p:nvPr/>
        </p:nvSpPr>
        <p:spPr>
          <a:xfrm>
            <a:off x="2401824" y="1664208"/>
            <a:ext cx="283464" cy="94488"/>
          </a:xfrm>
          <a:prstGeom prst="rect">
            <a:avLst/>
          </a:prstGeom>
          <a:solidFill>
            <a:srgbClr val="FFFFFF"/>
          </a:solidFill>
        </p:spPr>
        <p:txBody>
          <a:bodyPr wrap="none" lIns="0" tIns="0" rIns="0" bIns="0">
            <a:noAutofit/>
          </a:bodyPr>
          <a:lstStyle/>
          <a:p>
            <a:pPr indent="0"/>
            <a:r>
              <a:rPr lang="fr" sz="550" u="sng">
                <a:solidFill>
                  <a:srgbClr val="D73724"/>
                </a:solidFill>
                <a:latin typeface="Arial"/>
              </a:rPr>
              <a:t>lim&gt; M</a:t>
            </a:r>
          </a:p>
        </p:txBody>
      </p:sp>
      <p:sp>
        <p:nvSpPr>
          <p:cNvPr id="43" name="Прямоугольник 42"/>
          <p:cNvSpPr/>
          <p:nvPr/>
        </p:nvSpPr>
        <p:spPr>
          <a:xfrm>
            <a:off x="3008376" y="1423416"/>
            <a:ext cx="405384" cy="60960"/>
          </a:xfrm>
          <a:prstGeom prst="rect">
            <a:avLst/>
          </a:prstGeom>
          <a:solidFill>
            <a:srgbClr val="FFFFFF"/>
          </a:solidFill>
        </p:spPr>
        <p:txBody>
          <a:bodyPr wrap="none" lIns="0" tIns="0" rIns="0" bIns="0">
            <a:noAutofit/>
          </a:bodyPr>
          <a:lstStyle/>
          <a:p>
            <a:pPr indent="0"/>
            <a:r>
              <a:rPr lang="en-US" sz="400" b="1">
                <a:latin typeface="Arial"/>
              </a:rPr>
              <a:t>VON MOVING SERVICES</a:t>
            </a:r>
          </a:p>
        </p:txBody>
      </p:sp>
      <p:sp>
        <p:nvSpPr>
          <p:cNvPr id="44" name="Прямоугольник 43"/>
          <p:cNvSpPr/>
          <p:nvPr/>
        </p:nvSpPr>
        <p:spPr>
          <a:xfrm>
            <a:off x="2880360" y="1652016"/>
            <a:ext cx="237744" cy="118872"/>
          </a:xfrm>
          <a:prstGeom prst="rect">
            <a:avLst/>
          </a:prstGeom>
          <a:solidFill>
            <a:srgbClr val="FFFFFF"/>
          </a:solidFill>
        </p:spPr>
        <p:txBody>
          <a:bodyPr wrap="none" lIns="0" tIns="0" rIns="0" bIns="0">
            <a:noAutofit/>
          </a:bodyPr>
          <a:lstStyle/>
          <a:p>
            <a:pPr indent="0"/>
            <a:r>
              <a:rPr lang="en-US" sz="400" b="1" i="1">
                <a:solidFill>
                  <a:srgbClr val="465C77"/>
                </a:solidFill>
                <a:latin typeface="Arial"/>
              </a:rPr>
              <a:t>Vereinigt</a:t>
            </a:r>
          </a:p>
        </p:txBody>
      </p:sp>
      <p:sp>
        <p:nvSpPr>
          <p:cNvPr id="45" name="Прямоугольник 44"/>
          <p:cNvSpPr/>
          <p:nvPr/>
        </p:nvSpPr>
        <p:spPr>
          <a:xfrm>
            <a:off x="3429000" y="1618488"/>
            <a:ext cx="173736" cy="170688"/>
          </a:xfrm>
          <a:prstGeom prst="rect">
            <a:avLst/>
          </a:prstGeom>
          <a:solidFill>
            <a:srgbClr val="FFFFFF"/>
          </a:solidFill>
        </p:spPr>
        <p:txBody>
          <a:bodyPr wrap="none" lIns="0" tIns="0" rIns="0" bIns="0">
            <a:noAutofit/>
          </a:bodyPr>
          <a:lstStyle/>
          <a:p>
            <a:pPr indent="0" algn="just"/>
            <a:r>
              <a:rPr lang="ru" sz="1500" b="1">
                <a:solidFill>
                  <a:srgbClr val="16749A"/>
                </a:solidFill>
                <a:latin typeface="Arial"/>
              </a:rPr>
              <a:t>В</a:t>
            </a:r>
          </a:p>
        </p:txBody>
      </p:sp>
      <p:sp>
        <p:nvSpPr>
          <p:cNvPr id="46" name="Прямоугольник 45"/>
          <p:cNvSpPr/>
          <p:nvPr/>
        </p:nvSpPr>
        <p:spPr>
          <a:xfrm>
            <a:off x="2042160" y="2636520"/>
            <a:ext cx="176784" cy="73152"/>
          </a:xfrm>
          <a:prstGeom prst="rect">
            <a:avLst/>
          </a:prstGeom>
          <a:solidFill>
            <a:srgbClr val="FFFFFF"/>
          </a:solidFill>
        </p:spPr>
        <p:txBody>
          <a:bodyPr wrap="none" lIns="0" tIns="0" rIns="0" bIns="0">
            <a:noAutofit/>
          </a:bodyPr>
          <a:lstStyle/>
          <a:p>
            <a:pPr indent="0"/>
            <a:r>
              <a:rPr lang="en-US" sz="400">
                <a:latin typeface="Arial"/>
              </a:rPr>
              <a:t>TOR</a:t>
            </a:r>
          </a:p>
        </p:txBody>
      </p:sp>
      <p:sp>
        <p:nvSpPr>
          <p:cNvPr id="47" name="Прямоугольник 46"/>
          <p:cNvSpPr/>
          <p:nvPr/>
        </p:nvSpPr>
        <p:spPr>
          <a:xfrm>
            <a:off x="1228344" y="2923032"/>
            <a:ext cx="1801368" cy="82296"/>
          </a:xfrm>
          <a:prstGeom prst="rect">
            <a:avLst/>
          </a:prstGeom>
          <a:solidFill>
            <a:srgbClr val="FFFFFF"/>
          </a:solidFill>
        </p:spPr>
        <p:txBody>
          <a:bodyPr wrap="none" lIns="0" tIns="0" rIns="0" bIns="0">
            <a:noAutofit/>
          </a:bodyPr>
          <a:lstStyle/>
          <a:p>
            <a:pPr indent="0"/>
            <a:r>
              <a:rPr lang="en-US" sz="400">
                <a:latin typeface="Arial"/>
              </a:rPr>
              <a:t>Der Dienst ermöglicht ein Unternehmensportal mit der internen Datenbank einzurichten von</a:t>
            </a:r>
          </a:p>
        </p:txBody>
      </p:sp>
      <p:sp>
        <p:nvSpPr>
          <p:cNvPr id="48" name="Прямоугольник 47"/>
          <p:cNvSpPr/>
          <p:nvPr/>
        </p:nvSpPr>
        <p:spPr>
          <a:xfrm>
            <a:off x="1344168" y="3014472"/>
            <a:ext cx="597408" cy="82296"/>
          </a:xfrm>
          <a:prstGeom prst="rect">
            <a:avLst/>
          </a:prstGeom>
          <a:solidFill>
            <a:srgbClr val="FFFFFF"/>
          </a:solidFill>
        </p:spPr>
        <p:txBody>
          <a:bodyPr wrap="none" lIns="0" tIns="0" rIns="0" bIns="0">
            <a:noAutofit/>
          </a:bodyPr>
          <a:lstStyle/>
          <a:p>
            <a:pPr indent="0"/>
            <a:r>
              <a:rPr lang="en-US" sz="400">
                <a:latin typeface="Arial"/>
              </a:rPr>
              <a:t>Unternehmen je nach</a:t>
            </a:r>
          </a:p>
        </p:txBody>
      </p:sp>
      <p:sp>
        <p:nvSpPr>
          <p:cNvPr id="49" name="Прямоугольник 48"/>
          <p:cNvSpPr/>
          <p:nvPr/>
        </p:nvSpPr>
        <p:spPr>
          <a:xfrm>
            <a:off x="1938528" y="3014472"/>
            <a:ext cx="978408" cy="82296"/>
          </a:xfrm>
          <a:prstGeom prst="rect">
            <a:avLst/>
          </a:prstGeom>
          <a:solidFill>
            <a:srgbClr val="FFFFFF"/>
          </a:solidFill>
        </p:spPr>
        <p:txBody>
          <a:bodyPr wrap="none" lIns="0" tIns="0" rIns="0" bIns="0">
            <a:noAutofit/>
          </a:bodyPr>
          <a:lstStyle/>
          <a:p>
            <a:pPr indent="0"/>
            <a:r>
              <a:rPr lang="en-US" sz="400">
                <a:latin typeface="Arial"/>
              </a:rPr>
              <a:t>die Bedürfnisse und Vorlieben des jeweiligen Kunden.</a:t>
            </a:r>
          </a:p>
        </p:txBody>
      </p:sp>
      <p:sp>
        <p:nvSpPr>
          <p:cNvPr id="50" name="Прямоугольник 49"/>
          <p:cNvSpPr/>
          <p:nvPr/>
        </p:nvSpPr>
        <p:spPr>
          <a:xfrm>
            <a:off x="2353056" y="3386328"/>
            <a:ext cx="152400" cy="73152"/>
          </a:xfrm>
          <a:prstGeom prst="rect">
            <a:avLst/>
          </a:prstGeom>
          <a:solidFill>
            <a:srgbClr val="FFFFFF"/>
          </a:solidFill>
        </p:spPr>
        <p:txBody>
          <a:bodyPr wrap="none" lIns="0" tIns="0" rIns="0" bIns="0">
            <a:noAutofit/>
          </a:bodyPr>
          <a:lstStyle/>
          <a:p>
            <a:pPr indent="0"/>
            <a:r>
              <a:rPr lang="en-US" sz="400">
                <a:latin typeface="Arial"/>
              </a:rPr>
              <a:t>IDEE</a:t>
            </a:r>
          </a:p>
        </p:txBody>
      </p:sp>
      <p:sp>
        <p:nvSpPr>
          <p:cNvPr id="51" name="Прямоугольник 50"/>
          <p:cNvSpPr/>
          <p:nvPr/>
        </p:nvSpPr>
        <p:spPr>
          <a:xfrm>
            <a:off x="2353056" y="3511296"/>
            <a:ext cx="1149096" cy="161544"/>
          </a:xfrm>
          <a:prstGeom prst="rect">
            <a:avLst/>
          </a:prstGeom>
          <a:solidFill>
            <a:srgbClr val="FFFFFF"/>
          </a:solidFill>
        </p:spPr>
        <p:txBody>
          <a:bodyPr lIns="0" tIns="0" rIns="0" bIns="0">
            <a:noAutofit/>
          </a:bodyPr>
          <a:lstStyle/>
          <a:p>
            <a:pPr indent="0">
              <a:lnSpc>
                <a:spcPct val="136000"/>
              </a:lnSpc>
            </a:pPr>
            <a:r>
              <a:rPr lang="en-US" sz="400">
                <a:latin typeface="Arial"/>
              </a:rPr>
              <a:t>Der Zweck QQ Umzugsservice ist die komplette Automatisierung von Geschäftsprozessen, sowie</a:t>
            </a:r>
          </a:p>
        </p:txBody>
      </p:sp>
      <p:sp>
        <p:nvSpPr>
          <p:cNvPr id="52" name="Прямоугольник 51"/>
          <p:cNvSpPr/>
          <p:nvPr/>
        </p:nvSpPr>
        <p:spPr>
          <a:xfrm>
            <a:off x="2356104" y="3669792"/>
            <a:ext cx="1109472" cy="164592"/>
          </a:xfrm>
          <a:prstGeom prst="rect">
            <a:avLst/>
          </a:prstGeom>
          <a:solidFill>
            <a:srgbClr val="FFFFFF"/>
          </a:solidFill>
        </p:spPr>
        <p:txBody>
          <a:bodyPr lIns="0" tIns="0" rIns="0" bIns="0">
            <a:noAutofit/>
          </a:bodyPr>
          <a:lstStyle/>
          <a:p>
            <a:pPr indent="0" algn="just">
              <a:lnSpc>
                <a:spcPct val="136000"/>
              </a:lnSpc>
            </a:pPr>
            <a:r>
              <a:rPr lang="en-US" sz="400">
                <a:latin typeface="Arial"/>
              </a:rPr>
              <a:t>kontinuierliche Interaktion zwischen Service-Benutzern und Transportunternehmen zu gewährleisten - Partnern.</a:t>
            </a:r>
          </a:p>
        </p:txBody>
      </p:sp>
      <p:sp>
        <p:nvSpPr>
          <p:cNvPr id="53" name="Прямоугольник 52"/>
          <p:cNvSpPr/>
          <p:nvPr/>
        </p:nvSpPr>
        <p:spPr>
          <a:xfrm>
            <a:off x="1792224" y="5696712"/>
            <a:ext cx="679704" cy="82296"/>
          </a:xfrm>
          <a:prstGeom prst="rect">
            <a:avLst/>
          </a:prstGeom>
          <a:solidFill>
            <a:srgbClr val="FFFFFF"/>
          </a:solidFill>
        </p:spPr>
        <p:txBody>
          <a:bodyPr wrap="none" lIns="0" tIns="0" rIns="0" bIns="0">
            <a:noAutofit/>
          </a:bodyPr>
          <a:lstStyle/>
          <a:p>
            <a:pPr indent="596900">
              <a:spcBef>
                <a:spcPts val="350"/>
              </a:spcBef>
            </a:pPr>
            <a:r>
              <a:rPr lang="en-US" sz="400">
                <a:latin typeface="Arial"/>
              </a:rPr>
              <a:t>Schnell und bequem</a:t>
            </a:r>
          </a:p>
        </p:txBody>
      </p:sp>
      <p:sp>
        <p:nvSpPr>
          <p:cNvPr id="54" name="Прямоугольник 53"/>
          <p:cNvSpPr/>
          <p:nvPr/>
        </p:nvSpPr>
        <p:spPr>
          <a:xfrm>
            <a:off x="1207008" y="5983224"/>
            <a:ext cx="1844040" cy="82296"/>
          </a:xfrm>
          <a:prstGeom prst="rect">
            <a:avLst/>
          </a:prstGeom>
          <a:solidFill>
            <a:srgbClr val="FFFFFF"/>
          </a:solidFill>
        </p:spPr>
        <p:txBody>
          <a:bodyPr wrap="none" lIns="0" tIns="0" rIns="0" bIns="0">
            <a:noAutofit/>
          </a:bodyPr>
          <a:lstStyle/>
          <a:p>
            <a:pPr indent="0"/>
            <a:r>
              <a:rPr lang="en-US" sz="400">
                <a:latin typeface="Arial"/>
              </a:rPr>
              <a:t>Eines der besten Features von QQ-Service ist ein absolut frei beweglicher Rechner</a:t>
            </a:r>
          </a:p>
        </p:txBody>
      </p:sp>
      <p:sp>
        <p:nvSpPr>
          <p:cNvPr id="55" name="Прямоугольник 54"/>
          <p:cNvSpPr/>
          <p:nvPr/>
        </p:nvSpPr>
        <p:spPr>
          <a:xfrm>
            <a:off x="1264920" y="6074664"/>
            <a:ext cx="1725168" cy="82296"/>
          </a:xfrm>
          <a:prstGeom prst="rect">
            <a:avLst/>
          </a:prstGeom>
          <a:solidFill>
            <a:srgbClr val="FFFFFF"/>
          </a:solidFill>
        </p:spPr>
        <p:txBody>
          <a:bodyPr wrap="none" lIns="0" tIns="0" rIns="0" bIns="0">
            <a:noAutofit/>
          </a:bodyPr>
          <a:lstStyle/>
          <a:p>
            <a:pPr indent="0"/>
            <a:r>
              <a:rPr lang="en-US" sz="400">
                <a:latin typeface="Arial"/>
              </a:rPr>
              <a:t>das hilft die am besten geeignete Umzugsfirma in nur 5 Minuten zu wählen.</a:t>
            </a:r>
          </a:p>
        </p:txBody>
      </p:sp>
      <p:sp>
        <p:nvSpPr>
          <p:cNvPr id="56" name="Прямоугольник 55"/>
          <p:cNvSpPr/>
          <p:nvPr/>
        </p:nvSpPr>
        <p:spPr>
          <a:xfrm>
            <a:off x="1103376" y="8567928"/>
            <a:ext cx="1996440" cy="76200"/>
          </a:xfrm>
          <a:prstGeom prst="rect">
            <a:avLst/>
          </a:prstGeom>
          <a:solidFill>
            <a:srgbClr val="FFFFFF"/>
          </a:solidFill>
        </p:spPr>
        <p:txBody>
          <a:bodyPr wrap="none" lIns="0" tIns="0" rIns="0" bIns="0">
            <a:noAutofit/>
          </a:bodyPr>
          <a:lstStyle/>
          <a:p>
            <a:pPr indent="0"/>
            <a:r>
              <a:rPr lang="en-US" sz="400" b="1">
                <a:latin typeface="Arial"/>
              </a:rPr>
              <a:t>SEND REQUEST CALCULATE MOVING</a:t>
            </a:r>
          </a:p>
        </p:txBody>
      </p:sp>
      <p:sp>
        <p:nvSpPr>
          <p:cNvPr id="57" name="Прямоугольник 56"/>
          <p:cNvSpPr/>
          <p:nvPr/>
        </p:nvSpPr>
        <p:spPr>
          <a:xfrm>
            <a:off x="2045208" y="9144000"/>
            <a:ext cx="173736" cy="73152"/>
          </a:xfrm>
          <a:prstGeom prst="rect">
            <a:avLst/>
          </a:prstGeom>
          <a:solidFill>
            <a:srgbClr val="FFFFFF"/>
          </a:solidFill>
        </p:spPr>
        <p:txBody>
          <a:bodyPr wrap="none" lIns="0" tIns="0" rIns="0" bIns="0">
            <a:noAutofit/>
          </a:bodyPr>
          <a:lstStyle/>
          <a:p>
            <a:pPr indent="0"/>
            <a:r>
              <a:rPr lang="en-US" sz="400">
                <a:latin typeface="Arial"/>
              </a:rPr>
              <a:t>SCHRIFTART</a:t>
            </a:r>
          </a:p>
        </p:txBody>
      </p:sp>
      <p:sp>
        <p:nvSpPr>
          <p:cNvPr id="58" name="Прямоугольник 57"/>
          <p:cNvSpPr/>
          <p:nvPr/>
        </p:nvSpPr>
        <p:spPr>
          <a:xfrm>
            <a:off x="2017776" y="9589008"/>
            <a:ext cx="192024" cy="76200"/>
          </a:xfrm>
          <a:prstGeom prst="rect">
            <a:avLst/>
          </a:prstGeom>
          <a:solidFill>
            <a:srgbClr val="FFFFFF"/>
          </a:solidFill>
        </p:spPr>
        <p:txBody>
          <a:bodyPr wrap="none" lIns="0" tIns="0" rIns="0" bIns="0">
            <a:noAutofit/>
          </a:bodyPr>
          <a:lstStyle/>
          <a:p>
            <a:pPr indent="0"/>
            <a:r>
              <a:rPr lang="en-US" sz="400">
                <a:latin typeface="Arial"/>
              </a:rPr>
              <a:t>FAMILIE</a:t>
            </a:r>
          </a:p>
        </p:txBody>
      </p:sp>
      <p:sp>
        <p:nvSpPr>
          <p:cNvPr id="59" name="Прямоугольник 58"/>
          <p:cNvSpPr/>
          <p:nvPr/>
        </p:nvSpPr>
        <p:spPr>
          <a:xfrm>
            <a:off x="2801112" y="9589008"/>
            <a:ext cx="173736" cy="76200"/>
          </a:xfrm>
          <a:prstGeom prst="rect">
            <a:avLst/>
          </a:prstGeom>
          <a:solidFill>
            <a:srgbClr val="FFFFFF"/>
          </a:solidFill>
        </p:spPr>
        <p:txBody>
          <a:bodyPr wrap="none" lIns="0" tIns="0" rIns="0" bIns="0">
            <a:noAutofit/>
          </a:bodyPr>
          <a:lstStyle/>
          <a:p>
            <a:pPr indent="0"/>
            <a:r>
              <a:rPr lang="en-US" sz="400">
                <a:latin typeface="Arial"/>
              </a:rPr>
              <a:t>STIL</a:t>
            </a:r>
          </a:p>
        </p:txBody>
      </p:sp>
      <p:sp>
        <p:nvSpPr>
          <p:cNvPr id="60" name="Прямоугольник 59"/>
          <p:cNvSpPr/>
          <p:nvPr/>
        </p:nvSpPr>
        <p:spPr>
          <a:xfrm>
            <a:off x="411480" y="9683496"/>
            <a:ext cx="149352" cy="82296"/>
          </a:xfrm>
          <a:prstGeom prst="rect">
            <a:avLst/>
          </a:prstGeom>
          <a:solidFill>
            <a:srgbClr val="FFFFFF"/>
          </a:solidFill>
        </p:spPr>
        <p:txBody>
          <a:bodyPr wrap="none" lIns="0" tIns="0" rIns="0" bIns="0">
            <a:noAutofit/>
          </a:bodyPr>
          <a:lstStyle/>
          <a:p>
            <a:pPr indent="0"/>
            <a:r>
              <a:rPr lang="en-US" sz="400">
                <a:latin typeface="Arial"/>
              </a:rPr>
              <a:t>16 px</a:t>
            </a:r>
          </a:p>
        </p:txBody>
      </p:sp>
      <p:sp>
        <p:nvSpPr>
          <p:cNvPr id="61" name="Прямоугольник 60"/>
          <p:cNvSpPr/>
          <p:nvPr/>
        </p:nvSpPr>
        <p:spPr>
          <a:xfrm>
            <a:off x="1374648" y="9808464"/>
            <a:ext cx="234696" cy="164592"/>
          </a:xfrm>
          <a:prstGeom prst="rect">
            <a:avLst/>
          </a:prstGeom>
          <a:solidFill>
            <a:srgbClr val="FFFFFF"/>
          </a:solidFill>
        </p:spPr>
        <p:txBody>
          <a:bodyPr wrap="none" lIns="0" tIns="0" rIns="0" bIns="0">
            <a:noAutofit/>
          </a:bodyPr>
          <a:lstStyle/>
          <a:p>
            <a:pPr indent="0"/>
            <a:r>
              <a:rPr lang="en-US" sz="1400">
                <a:latin typeface="Arial"/>
              </a:rPr>
              <a:t>Aa</a:t>
            </a:r>
          </a:p>
        </p:txBody>
      </p:sp>
      <p:sp>
        <p:nvSpPr>
          <p:cNvPr id="62" name="Прямоугольник 61"/>
          <p:cNvSpPr/>
          <p:nvPr/>
        </p:nvSpPr>
        <p:spPr>
          <a:xfrm>
            <a:off x="2017776" y="9814560"/>
            <a:ext cx="411480" cy="155448"/>
          </a:xfrm>
          <a:prstGeom prst="rect">
            <a:avLst/>
          </a:prstGeom>
          <a:solidFill>
            <a:srgbClr val="FFFFFF"/>
          </a:solidFill>
        </p:spPr>
        <p:txBody>
          <a:bodyPr lIns="0" tIns="0" rIns="0" bIns="0">
            <a:noAutofit/>
          </a:bodyPr>
          <a:lstStyle/>
          <a:p>
            <a:pPr indent="0">
              <a:lnSpc>
                <a:spcPct val="131000"/>
              </a:lnSpc>
            </a:pPr>
            <a:r>
              <a:rPr lang="en-US" sz="400">
                <a:latin typeface="Arial"/>
              </a:rPr>
              <a:t>Die Ubuntu Schriftfamilie (Regular)</a:t>
            </a:r>
          </a:p>
        </p:txBody>
      </p:sp>
      <p:sp>
        <p:nvSpPr>
          <p:cNvPr id="63" name="Прямоугольник 62"/>
          <p:cNvSpPr/>
          <p:nvPr/>
        </p:nvSpPr>
        <p:spPr>
          <a:xfrm>
            <a:off x="2801112" y="9784080"/>
            <a:ext cx="944880" cy="161544"/>
          </a:xfrm>
          <a:prstGeom prst="rect">
            <a:avLst/>
          </a:prstGeom>
          <a:solidFill>
            <a:srgbClr val="FFFFFF"/>
          </a:solidFill>
        </p:spPr>
        <p:txBody>
          <a:bodyPr lIns="0" tIns="0" rIns="0" bIns="0">
            <a:noAutofit/>
          </a:bodyPr>
          <a:lstStyle/>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Cg Hh li Jj KK U Mm Nn ​​Oo Pp Qq Rr Ss Tt Uu Vv Ww Xx Yy Zz</a:t>
            </a:r>
          </a:p>
        </p:txBody>
      </p:sp>
      <p:sp>
        <p:nvSpPr>
          <p:cNvPr id="64" name="Прямоугольник 63"/>
          <p:cNvSpPr/>
          <p:nvPr/>
        </p:nvSpPr>
        <p:spPr>
          <a:xfrm>
            <a:off x="710184" y="10341864"/>
            <a:ext cx="195072" cy="94488"/>
          </a:xfrm>
          <a:prstGeom prst="rect">
            <a:avLst/>
          </a:prstGeom>
          <a:solidFill>
            <a:srgbClr val="FFFFFF"/>
          </a:solidFill>
        </p:spPr>
        <p:txBody>
          <a:bodyPr wrap="none" lIns="0" tIns="0" rIns="0" bIns="0">
            <a:noAutofit/>
          </a:bodyPr>
          <a:lstStyle/>
          <a:p>
            <a:pPr indent="0"/>
            <a:r>
              <a:rPr lang="en-US" sz="450">
                <a:latin typeface="Arial"/>
              </a:rPr>
              <a:t>22 px</a:t>
            </a:r>
          </a:p>
        </p:txBody>
      </p:sp>
      <p:sp>
        <p:nvSpPr>
          <p:cNvPr id="65" name="Прямоугольник 64"/>
          <p:cNvSpPr/>
          <p:nvPr/>
        </p:nvSpPr>
        <p:spPr>
          <a:xfrm>
            <a:off x="103632" y="10579608"/>
            <a:ext cx="192024" cy="100584"/>
          </a:xfrm>
          <a:prstGeom prst="rect">
            <a:avLst/>
          </a:prstGeom>
          <a:solidFill>
            <a:srgbClr val="FFFFFF"/>
          </a:solidFill>
        </p:spPr>
        <p:txBody>
          <a:bodyPr wrap="none" lIns="0" tIns="0" rIns="0" bIns="0">
            <a:noAutofit/>
          </a:bodyPr>
          <a:lstStyle/>
          <a:p>
            <a:pPr indent="0"/>
            <a:r>
              <a:rPr lang="en-US" sz="550">
                <a:latin typeface="Arial"/>
              </a:rPr>
              <a:t>24px</a:t>
            </a:r>
          </a:p>
        </p:txBody>
      </p:sp>
      <p:sp>
        <p:nvSpPr>
          <p:cNvPr id="66" name="Прямоугольник 65"/>
          <p:cNvSpPr/>
          <p:nvPr/>
        </p:nvSpPr>
        <p:spPr>
          <a:xfrm>
            <a:off x="1374648" y="10152888"/>
            <a:ext cx="249936" cy="496824"/>
          </a:xfrm>
          <a:prstGeom prst="rect">
            <a:avLst/>
          </a:prstGeom>
          <a:solidFill>
            <a:srgbClr val="FFFFFF"/>
          </a:solidFill>
        </p:spPr>
        <p:txBody>
          <a:bodyPr lIns="0" tIns="0" rIns="0" bIns="0">
            <a:noAutofit/>
          </a:bodyPr>
          <a:lstStyle/>
          <a:p>
            <a:pPr indent="0" algn="r">
              <a:spcAft>
                <a:spcPts val="770"/>
              </a:spcAft>
            </a:pPr>
            <a:r>
              <a:rPr lang="en-US" sz="1300" b="1">
                <a:latin typeface="Arial"/>
              </a:rPr>
              <a:t>Aa</a:t>
            </a:r>
          </a:p>
          <a:p>
            <a:pPr indent="0" algn="r"/>
            <a:r>
              <a:rPr lang="en-US" sz="1300" b="1">
                <a:latin typeface="Arial"/>
              </a:rPr>
              <a:t>Aa</a:t>
            </a:r>
          </a:p>
        </p:txBody>
      </p:sp>
      <p:sp>
        <p:nvSpPr>
          <p:cNvPr id="67" name="Прямоугольник 66"/>
          <p:cNvSpPr/>
          <p:nvPr/>
        </p:nvSpPr>
        <p:spPr>
          <a:xfrm>
            <a:off x="2023872" y="10149840"/>
            <a:ext cx="417576" cy="155448"/>
          </a:xfrm>
          <a:prstGeom prst="rect">
            <a:avLst/>
          </a:prstGeom>
          <a:solidFill>
            <a:srgbClr val="FFFFFF"/>
          </a:solidFill>
        </p:spPr>
        <p:txBody>
          <a:bodyPr lIns="0" tIns="0" rIns="0" bIns="0">
            <a:noAutofit/>
          </a:bodyPr>
          <a:lstStyle/>
          <a:p>
            <a:pPr indent="0">
              <a:lnSpc>
                <a:spcPct val="125000"/>
              </a:lnSpc>
            </a:pPr>
            <a:r>
              <a:rPr lang="en-US" sz="400">
                <a:latin typeface="Arial"/>
              </a:rPr>
              <a:t>Die Ubuntu Schriftfamilie (Medium)</a:t>
            </a:r>
          </a:p>
        </p:txBody>
      </p:sp>
      <p:sp>
        <p:nvSpPr>
          <p:cNvPr id="68" name="Прямоугольник 67"/>
          <p:cNvSpPr/>
          <p:nvPr/>
        </p:nvSpPr>
        <p:spPr>
          <a:xfrm>
            <a:off x="2020824" y="10488168"/>
            <a:ext cx="423672" cy="155448"/>
          </a:xfrm>
          <a:prstGeom prst="rect">
            <a:avLst/>
          </a:prstGeom>
          <a:solidFill>
            <a:srgbClr val="FFFFFF"/>
          </a:solidFill>
        </p:spPr>
        <p:txBody>
          <a:bodyPr lIns="0" tIns="0" rIns="0" bIns="0">
            <a:noAutofit/>
          </a:bodyPr>
          <a:lstStyle/>
          <a:p>
            <a:pPr indent="0">
              <a:lnSpc>
                <a:spcPct val="125000"/>
              </a:lnSpc>
            </a:pPr>
            <a:r>
              <a:rPr lang="en-US" sz="400">
                <a:latin typeface="Arial"/>
              </a:rPr>
              <a:t>Die Ubuntu Schriftfamilie (Bold)</a:t>
            </a:r>
          </a:p>
        </p:txBody>
      </p:sp>
      <p:sp>
        <p:nvSpPr>
          <p:cNvPr id="69" name="Прямоугольник 68"/>
          <p:cNvSpPr/>
          <p:nvPr/>
        </p:nvSpPr>
        <p:spPr>
          <a:xfrm>
            <a:off x="2801112" y="10134600"/>
            <a:ext cx="966216" cy="161544"/>
          </a:xfrm>
          <a:prstGeom prst="rect">
            <a:avLst/>
          </a:prstGeom>
          <a:solidFill>
            <a:srgbClr val="FFFFFF"/>
          </a:solidFill>
        </p:spPr>
        <p:txBody>
          <a:bodyPr lIns="0" tIns="0" rIns="0" bIns="0">
            <a:noAutofit/>
          </a:bodyPr>
          <a:lstStyle/>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Gg Hh li Jj KK LI Mm Nn ​​Oo Pp Qq Rr Ss Tt Uu Vv Ww Xx Yy Zz</a:t>
            </a:r>
          </a:p>
        </p:txBody>
      </p:sp>
      <p:sp>
        <p:nvSpPr>
          <p:cNvPr id="70" name="Прямоугольник 69"/>
          <p:cNvSpPr/>
          <p:nvPr/>
        </p:nvSpPr>
        <p:spPr>
          <a:xfrm>
            <a:off x="2801112" y="10472928"/>
            <a:ext cx="993648" cy="161544"/>
          </a:xfrm>
          <a:prstGeom prst="rect">
            <a:avLst/>
          </a:prstGeom>
          <a:solidFill>
            <a:srgbClr val="FFFFFF"/>
          </a:solidFill>
        </p:spPr>
        <p:txBody>
          <a:bodyPr lIns="0" tIns="0" rIns="0" bIns="0">
            <a:noAutofit/>
          </a:bodyPr>
          <a:lstStyle/>
          <a:p>
            <a:pPr indent="0" algn="just">
              <a:lnSpc>
                <a:spcPct val="131000"/>
              </a:lnSpc>
            </a:pPr>
            <a:r>
              <a:rPr lang="en-US" sz="400" b="1">
                <a:latin typeface="Arial"/>
              </a:rPr>
              <a:t>Aa Bb Cc Dd </a:t>
            </a:r>
            <a:r>
              <a:rPr lang="ru" sz="400" b="1">
                <a:latin typeface="Arial"/>
              </a:rPr>
              <a:t>Ее </a:t>
            </a:r>
            <a:r>
              <a:rPr lang="de" sz="400" b="1">
                <a:latin typeface="Arial"/>
              </a:rPr>
              <a:t>Ff </a:t>
            </a:r>
            <a:r>
              <a:rPr lang="en-US" sz="400" b="1">
                <a:latin typeface="Arial"/>
              </a:rPr>
              <a:t>Gg Hh li Jj KK Ll Mm Nn ​​Oo Pp Qq Rr Ss Tt Uu Vv Ww Xx Yy Zz</a:t>
            </a:r>
          </a:p>
        </p:txBody>
      </p:sp>
      <p:sp>
        <p:nvSpPr>
          <p:cNvPr id="71" name="Прямоугольник 70"/>
          <p:cNvSpPr/>
          <p:nvPr/>
        </p:nvSpPr>
        <p:spPr>
          <a:xfrm>
            <a:off x="1911096" y="11155680"/>
            <a:ext cx="448056" cy="79248"/>
          </a:xfrm>
          <a:prstGeom prst="rect">
            <a:avLst/>
          </a:prstGeom>
          <a:solidFill>
            <a:srgbClr val="FFFFFF"/>
          </a:solidFill>
        </p:spPr>
        <p:txBody>
          <a:bodyPr wrap="none" lIns="0" tIns="0" rIns="0" bIns="0">
            <a:noAutofit/>
          </a:bodyPr>
          <a:lstStyle/>
          <a:p>
            <a:pPr indent="0" algn="ctr"/>
            <a:r>
              <a:rPr lang="en-US" sz="400">
                <a:latin typeface="Arial"/>
              </a:rPr>
              <a:t>FARBPALETTE</a:t>
            </a:r>
          </a:p>
        </p:txBody>
      </p:sp>
      <p:sp>
        <p:nvSpPr>
          <p:cNvPr id="72" name="Прямоугольник 71"/>
          <p:cNvSpPr/>
          <p:nvPr/>
        </p:nvSpPr>
        <p:spPr>
          <a:xfrm>
            <a:off x="890016" y="11942064"/>
            <a:ext cx="240792" cy="79248"/>
          </a:xfrm>
          <a:prstGeom prst="rect">
            <a:avLst/>
          </a:prstGeom>
          <a:solidFill>
            <a:srgbClr val="FFFFFF"/>
          </a:solidFill>
        </p:spPr>
        <p:txBody>
          <a:bodyPr wrap="none" lIns="0" tIns="0" rIns="0" bIns="0">
            <a:noAutofit/>
          </a:bodyPr>
          <a:lstStyle/>
          <a:p>
            <a:pPr indent="0"/>
            <a:r>
              <a:rPr lang="en-US" sz="400">
                <a:latin typeface="Arial"/>
              </a:rPr>
              <a:t># 3fbac2</a:t>
            </a:r>
          </a:p>
        </p:txBody>
      </p:sp>
      <p:sp>
        <p:nvSpPr>
          <p:cNvPr id="73" name="Прямоугольник 72"/>
          <p:cNvSpPr/>
          <p:nvPr/>
        </p:nvSpPr>
        <p:spPr>
          <a:xfrm>
            <a:off x="2465832" y="11942064"/>
            <a:ext cx="237744" cy="79248"/>
          </a:xfrm>
          <a:prstGeom prst="rect">
            <a:avLst/>
          </a:prstGeom>
          <a:solidFill>
            <a:srgbClr val="FFFFFF"/>
          </a:solidFill>
        </p:spPr>
        <p:txBody>
          <a:bodyPr wrap="none" lIns="0" tIns="0" rIns="0" bIns="0">
            <a:noAutofit/>
          </a:bodyPr>
          <a:lstStyle/>
          <a:p>
            <a:pPr indent="0"/>
            <a:r>
              <a:rPr lang="en-US" sz="400">
                <a:latin typeface="Arial"/>
              </a:rPr>
              <a:t># 3fbac2</a:t>
            </a:r>
          </a:p>
        </p:txBody>
      </p:sp>
      <p:sp>
        <p:nvSpPr>
          <p:cNvPr id="74" name="Прямоугольник 73"/>
          <p:cNvSpPr/>
          <p:nvPr/>
        </p:nvSpPr>
        <p:spPr>
          <a:xfrm>
            <a:off x="3291840" y="11942064"/>
            <a:ext cx="237744" cy="79248"/>
          </a:xfrm>
          <a:prstGeom prst="rect">
            <a:avLst/>
          </a:prstGeom>
          <a:solidFill>
            <a:srgbClr val="FFFFFF"/>
          </a:solidFill>
        </p:spPr>
        <p:txBody>
          <a:bodyPr wrap="none" lIns="0" tIns="0" rIns="0" bIns="0">
            <a:noAutofit/>
          </a:bodyPr>
          <a:lstStyle/>
          <a:p>
            <a:pPr indent="0"/>
            <a:r>
              <a:rPr lang="en-US" sz="400">
                <a:latin typeface="Arial"/>
              </a:rPr>
              <a:t># 3fbac2</a:t>
            </a:r>
          </a:p>
        </p:txBody>
      </p:sp>
      <p:sp>
        <p:nvSpPr>
          <p:cNvPr id="75" name="Прямоугольник 74"/>
          <p:cNvSpPr/>
          <p:nvPr/>
        </p:nvSpPr>
        <p:spPr>
          <a:xfrm>
            <a:off x="1956816" y="13054584"/>
            <a:ext cx="307848" cy="73152"/>
          </a:xfrm>
          <a:prstGeom prst="rect">
            <a:avLst/>
          </a:prstGeom>
          <a:solidFill>
            <a:srgbClr val="FFFFFF"/>
          </a:solidFill>
        </p:spPr>
        <p:txBody>
          <a:bodyPr wrap="none" lIns="0" tIns="0" rIns="0" bIns="0">
            <a:noAutofit/>
          </a:bodyPr>
          <a:lstStyle/>
          <a:p>
            <a:pPr indent="0" algn="ctr"/>
            <a:r>
              <a:rPr lang="en-US" sz="400">
                <a:latin typeface="Arial"/>
              </a:rPr>
              <a:t>ICON PACK</a:t>
            </a:r>
          </a:p>
        </p:txBody>
      </p:sp>
      <p:sp>
        <p:nvSpPr>
          <p:cNvPr id="76" name="Прямоугольник 75"/>
          <p:cNvSpPr/>
          <p:nvPr/>
        </p:nvSpPr>
        <p:spPr>
          <a:xfrm>
            <a:off x="216408" y="13411200"/>
            <a:ext cx="524256" cy="152400"/>
          </a:xfrm>
          <a:prstGeom prst="rect">
            <a:avLst/>
          </a:prstGeom>
          <a:solidFill>
            <a:srgbClr val="FFFFFF"/>
          </a:solidFill>
        </p:spPr>
        <p:txBody>
          <a:bodyPr wrap="none" lIns="0" tIns="0" rIns="0" bIns="0">
            <a:noAutofit/>
          </a:bodyPr>
          <a:lstStyle/>
          <a:p>
            <a:pPr indent="0" algn="just"/>
            <a:r>
              <a:rPr lang="ru" sz="1300">
                <a:latin typeface="Times New Roman"/>
              </a:rPr>
              <a:t>И и</a:t>
            </a:r>
          </a:p>
        </p:txBody>
      </p:sp>
      <p:sp>
        <p:nvSpPr>
          <p:cNvPr id="77" name="Прямоугольник 76"/>
          <p:cNvSpPr/>
          <p:nvPr/>
        </p:nvSpPr>
        <p:spPr>
          <a:xfrm>
            <a:off x="950976" y="13411200"/>
            <a:ext cx="161544" cy="152400"/>
          </a:xfrm>
          <a:prstGeom prst="rect">
            <a:avLst/>
          </a:prstGeom>
          <a:solidFill>
            <a:srgbClr val="FFFFFF"/>
          </a:solidFill>
        </p:spPr>
        <p:txBody>
          <a:bodyPr wrap="none" lIns="0" tIns="0" rIns="0" bIns="0">
            <a:noAutofit/>
          </a:bodyPr>
          <a:lstStyle/>
          <a:p>
            <a:pPr indent="0" algn="just"/>
            <a:r>
              <a:rPr lang="ru" sz="1700">
                <a:latin typeface="Arial"/>
              </a:rPr>
              <a:t>и</a:t>
            </a:r>
          </a:p>
        </p:txBody>
      </p:sp>
      <p:sp>
        <p:nvSpPr>
          <p:cNvPr id="78" name="Прямоугольник 77"/>
          <p:cNvSpPr/>
          <p:nvPr/>
        </p:nvSpPr>
        <p:spPr>
          <a:xfrm>
            <a:off x="2075688" y="13411200"/>
            <a:ext cx="512064" cy="155448"/>
          </a:xfrm>
          <a:prstGeom prst="rect">
            <a:avLst/>
          </a:prstGeom>
          <a:solidFill>
            <a:srgbClr val="FFFFFF"/>
          </a:solidFill>
        </p:spPr>
        <p:txBody>
          <a:bodyPr wrap="none" lIns="0" tIns="0" rIns="0" bIns="0">
            <a:noAutofit/>
          </a:bodyPr>
          <a:lstStyle/>
          <a:p>
            <a:pPr indent="0" algn="just"/>
            <a:r>
              <a:rPr lang="fr" sz="1300">
                <a:latin typeface="Times New Roman"/>
              </a:rPr>
              <a:t>t ô</a:t>
            </a:r>
          </a:p>
        </p:txBody>
      </p:sp>
      <p:sp>
        <p:nvSpPr>
          <p:cNvPr id="79" name="Прямоугольник 78"/>
          <p:cNvSpPr/>
          <p:nvPr/>
        </p:nvSpPr>
        <p:spPr>
          <a:xfrm>
            <a:off x="3544824" y="13408152"/>
            <a:ext cx="143256" cy="143256"/>
          </a:xfrm>
          <a:prstGeom prst="rect">
            <a:avLst/>
          </a:prstGeom>
          <a:solidFill>
            <a:srgbClr val="FFFFFF"/>
          </a:solidFill>
        </p:spPr>
        <p:txBody>
          <a:bodyPr wrap="none" lIns="0" tIns="0" rIns="0" bIns="0">
            <a:noAutofit/>
          </a:bodyPr>
          <a:lstStyle/>
          <a:p>
            <a:pPr indent="0" algn="just"/>
            <a:r>
              <a:rPr lang="fr" sz="650">
                <a:latin typeface="Arial"/>
              </a:rPr>
              <a:t>S</a:t>
            </a:r>
          </a:p>
        </p:txBody>
      </p:sp>
      <p:sp>
        <p:nvSpPr>
          <p:cNvPr id="80" name="Прямоугольник 79"/>
          <p:cNvSpPr/>
          <p:nvPr/>
        </p:nvSpPr>
        <p:spPr>
          <a:xfrm>
            <a:off x="1783080" y="14444472"/>
            <a:ext cx="694944" cy="76200"/>
          </a:xfrm>
          <a:prstGeom prst="rect">
            <a:avLst/>
          </a:prstGeom>
          <a:solidFill>
            <a:srgbClr val="FFFFFF"/>
          </a:solidFill>
        </p:spPr>
        <p:txBody>
          <a:bodyPr wrap="none" lIns="0" tIns="0" rIns="0" bIns="0">
            <a:noAutofit/>
          </a:bodyPr>
          <a:lstStyle/>
          <a:p>
            <a:pPr indent="0" algn="ctr"/>
            <a:r>
              <a:rPr lang="en-US" sz="400">
                <a:latin typeface="Arial"/>
              </a:rPr>
              <a:t>RESPONSIVE </a:t>
            </a:r>
            <a:r>
              <a:rPr lang="fr" sz="400">
                <a:latin typeface="Arial"/>
              </a:rPr>
              <a:t>DESIGN </a:t>
            </a:r>
            <a:r>
              <a:rPr lang="en-US" sz="400">
                <a:latin typeface="Arial"/>
              </a:rPr>
              <a:t>GITTER</a:t>
            </a:r>
          </a:p>
        </p:txBody>
      </p:sp>
      <p:sp>
        <p:nvSpPr>
          <p:cNvPr id="81" name="Прямоугольник 80"/>
          <p:cNvSpPr/>
          <p:nvPr/>
        </p:nvSpPr>
        <p:spPr>
          <a:xfrm>
            <a:off x="1965960" y="17571720"/>
            <a:ext cx="338328" cy="76200"/>
          </a:xfrm>
          <a:prstGeom prst="rect">
            <a:avLst/>
          </a:prstGeom>
          <a:solidFill>
            <a:srgbClr val="FFFFFF"/>
          </a:solidFill>
        </p:spPr>
        <p:txBody>
          <a:bodyPr wrap="none" lIns="0" tIns="0" rIns="0" bIns="0">
            <a:noAutofit/>
          </a:bodyPr>
          <a:lstStyle/>
          <a:p>
            <a:pPr indent="0" algn="ctr"/>
            <a:r>
              <a:rPr lang="fr" sz="400">
                <a:latin typeface="Arial"/>
              </a:rPr>
              <a:t>STARTSEITE</a:t>
            </a:r>
          </a:p>
        </p:txBody>
      </p:sp>
      <p:sp>
        <p:nvSpPr>
          <p:cNvPr id="82" name="Прямоугольник 81"/>
          <p:cNvSpPr/>
          <p:nvPr/>
        </p:nvSpPr>
        <p:spPr>
          <a:xfrm>
            <a:off x="1871472" y="28236672"/>
            <a:ext cx="481584" cy="106680"/>
          </a:xfrm>
          <a:prstGeom prst="rect">
            <a:avLst/>
          </a:prstGeom>
          <a:solidFill>
            <a:srgbClr val="FFFFFF"/>
          </a:solidFill>
        </p:spPr>
        <p:txBody>
          <a:bodyPr wrap="none" lIns="0" tIns="0" rIns="0" bIns="0">
            <a:noAutofit/>
          </a:bodyPr>
          <a:lstStyle/>
          <a:p>
            <a:pPr indent="0" algn="ctr"/>
            <a:r>
              <a:rPr lang="en-US" sz="750">
                <a:latin typeface="Arial"/>
              </a:rPr>
              <a:t>Taschenrechner</a:t>
            </a:r>
          </a:p>
        </p:txBody>
      </p:sp>
      <p:sp>
        <p:nvSpPr>
          <p:cNvPr id="83" name="Прямоугольник 82"/>
          <p:cNvSpPr/>
          <p:nvPr/>
        </p:nvSpPr>
        <p:spPr>
          <a:xfrm>
            <a:off x="762000" y="28541472"/>
            <a:ext cx="2743200" cy="164592"/>
          </a:xfrm>
          <a:prstGeom prst="rect">
            <a:avLst/>
          </a:prstGeom>
          <a:solidFill>
            <a:srgbClr val="FFFFFF"/>
          </a:solidFill>
        </p:spPr>
        <p:txBody>
          <a:bodyPr lIns="0" tIns="0" rIns="0" bIns="0">
            <a:noAutofit/>
          </a:bodyPr>
          <a:lstStyle/>
          <a:p>
            <a:pPr indent="0" algn="ctr">
              <a:lnSpc>
                <a:spcPct val="136000"/>
              </a:lnSpc>
            </a:pPr>
            <a:r>
              <a:rPr lang="en-US" sz="400">
                <a:latin typeface="Arial"/>
              </a:rPr>
              <a:t>Modul Calculator - berechnet die Kosten für eine Beförderung von benutzerdefinierten Parametern. Innerhalb kurzer Zeit verarbeitet das Modul die empfangenen Informationen und sendet die Ergebnisse von Berechnungen an den Kunden per E-Mail.</a:t>
            </a:r>
          </a:p>
        </p:txBody>
      </p:sp>
      <p:sp>
        <p:nvSpPr>
          <p:cNvPr id="84" name="Прямоугольник 83"/>
          <p:cNvSpPr/>
          <p:nvPr/>
        </p:nvSpPr>
        <p:spPr>
          <a:xfrm>
            <a:off x="256032" y="29315664"/>
            <a:ext cx="618744" cy="304800"/>
          </a:xfrm>
          <a:prstGeom prst="rect">
            <a:avLst/>
          </a:prstGeom>
          <a:solidFill>
            <a:srgbClr val="FFFFFF"/>
          </a:solidFill>
        </p:spPr>
        <p:txBody>
          <a:bodyPr wrap="none" lIns="0" tIns="0" rIns="0" bIns="0">
            <a:noAutofit/>
          </a:bodyPr>
          <a:lstStyle/>
          <a:p>
            <a:pPr indent="0"/>
            <a:r>
              <a:rPr lang="en-US" sz="2000">
                <a:solidFill>
                  <a:srgbClr val="0F0B2C"/>
                </a:solidFill>
                <a:latin typeface="Arial"/>
              </a:rPr>
              <a:t>□ EE</a:t>
            </a:r>
          </a:p>
        </p:txBody>
      </p:sp>
      <p:sp>
        <p:nvSpPr>
          <p:cNvPr id="85" name="Прямоугольник 84"/>
          <p:cNvSpPr/>
          <p:nvPr/>
        </p:nvSpPr>
        <p:spPr>
          <a:xfrm>
            <a:off x="280416" y="36987480"/>
            <a:ext cx="94488" cy="70104"/>
          </a:xfrm>
          <a:prstGeom prst="rect">
            <a:avLst/>
          </a:prstGeom>
          <a:solidFill>
            <a:srgbClr val="FFFFFF"/>
          </a:solidFill>
        </p:spPr>
        <p:txBody>
          <a:bodyPr wrap="none" lIns="0" tIns="0" rIns="0" bIns="0">
            <a:noAutofit/>
          </a:bodyPr>
          <a:lstStyle/>
          <a:p>
            <a:pPr indent="0" algn="just"/>
            <a:r>
              <a:rPr lang="en-US" sz="400" b="1">
                <a:latin typeface="Arial"/>
              </a:rPr>
              <a:t>cP</a:t>
            </a:r>
          </a:p>
        </p:txBody>
      </p:sp>
      <p:sp>
        <p:nvSpPr>
          <p:cNvPr id="86" name="Прямоугольник 85"/>
          <p:cNvSpPr/>
          <p:nvPr/>
        </p:nvSpPr>
        <p:spPr>
          <a:xfrm>
            <a:off x="426720" y="32506920"/>
            <a:ext cx="454152" cy="73152"/>
          </a:xfrm>
          <a:prstGeom prst="rect">
            <a:avLst/>
          </a:prstGeom>
          <a:solidFill>
            <a:srgbClr val="FFFFFF"/>
          </a:solidFill>
        </p:spPr>
        <p:txBody>
          <a:bodyPr wrap="none" lIns="0" tIns="0" rIns="0" bIns="0">
            <a:noAutofit/>
          </a:bodyPr>
          <a:lstStyle/>
          <a:p>
            <a:pPr indent="0"/>
            <a:r>
              <a:rPr lang="en-US" sz="400">
                <a:latin typeface="Arial"/>
              </a:rPr>
              <a:t>ADRESSE EINGEBEN</a:t>
            </a:r>
          </a:p>
        </p:txBody>
      </p:sp>
      <p:sp>
        <p:nvSpPr>
          <p:cNvPr id="87" name="Прямоугольник 86"/>
          <p:cNvSpPr/>
          <p:nvPr/>
        </p:nvSpPr>
        <p:spPr>
          <a:xfrm>
            <a:off x="429768" y="32723328"/>
            <a:ext cx="1222248" cy="265176"/>
          </a:xfrm>
          <a:prstGeom prst="rect">
            <a:avLst/>
          </a:prstGeom>
          <a:solidFill>
            <a:srgbClr val="FFFFFF"/>
          </a:solidFill>
        </p:spPr>
        <p:txBody>
          <a:bodyPr lIns="0" tIns="0" rIns="0" bIns="0">
            <a:noAutofit/>
          </a:bodyPr>
          <a:lstStyle/>
          <a:p>
            <a:pPr indent="0">
              <a:lnSpc>
                <a:spcPct val="157000"/>
              </a:lnSpc>
            </a:pPr>
            <a:r>
              <a:rPr lang="en-US" sz="400">
                <a:latin typeface="Arial"/>
              </a:rPr>
              <a:t>Um die Berechnung zu starten, muss der Benutzer die Adresse angeben, aus denen die Bewegungsdurchgeführt wird und die Adresse, wo die Fracht zu liefern.</a:t>
            </a:r>
          </a:p>
        </p:txBody>
      </p:sp>
      <p:sp>
        <p:nvSpPr>
          <p:cNvPr id="88" name="Прямоугольник 87"/>
          <p:cNvSpPr/>
          <p:nvPr/>
        </p:nvSpPr>
        <p:spPr>
          <a:xfrm>
            <a:off x="2752344" y="35048952"/>
            <a:ext cx="499872" cy="73152"/>
          </a:xfrm>
          <a:prstGeom prst="rect">
            <a:avLst/>
          </a:prstGeom>
          <a:solidFill>
            <a:srgbClr val="FFFFFF"/>
          </a:solidFill>
        </p:spPr>
        <p:txBody>
          <a:bodyPr wrap="none" lIns="0" tIns="0" rIns="0" bIns="0">
            <a:noAutofit/>
          </a:bodyPr>
          <a:lstStyle/>
          <a:p>
            <a:pPr indent="0"/>
            <a:r>
              <a:rPr lang="en-US" sz="400">
                <a:latin typeface="Arial"/>
              </a:rPr>
              <a:t>KONTAKTDETAILS</a:t>
            </a:r>
          </a:p>
        </p:txBody>
      </p:sp>
      <p:sp>
        <p:nvSpPr>
          <p:cNvPr id="89" name="Прямоугольник 88"/>
          <p:cNvSpPr/>
          <p:nvPr/>
        </p:nvSpPr>
        <p:spPr>
          <a:xfrm>
            <a:off x="2749296" y="35265360"/>
            <a:ext cx="1179576" cy="256032"/>
          </a:xfrm>
          <a:prstGeom prst="rect">
            <a:avLst/>
          </a:prstGeom>
          <a:solidFill>
            <a:srgbClr val="FFFFFF"/>
          </a:solidFill>
        </p:spPr>
        <p:txBody>
          <a:bodyPr lIns="0" tIns="0" rIns="0" bIns="0">
            <a:noAutofit/>
          </a:bodyPr>
          <a:lstStyle/>
          <a:p>
            <a:pPr indent="0">
              <a:lnSpc>
                <a:spcPct val="157000"/>
              </a:lnSpc>
            </a:pPr>
            <a:r>
              <a:rPr lang="en-US" sz="400">
                <a:latin typeface="Arial"/>
              </a:rPr>
              <a:t>Die zweite Stufe - muss der Benutzer die Kontaktinformationen ausfüllen und zusätzliche Dienste wählen, wenn diese benötigt wird.</a:t>
            </a:r>
          </a:p>
        </p:txBody>
      </p:sp>
      <p:sp>
        <p:nvSpPr>
          <p:cNvPr id="90" name="Прямоугольник 89"/>
          <p:cNvSpPr/>
          <p:nvPr/>
        </p:nvSpPr>
        <p:spPr>
          <a:xfrm>
            <a:off x="2557272" y="36545520"/>
            <a:ext cx="353568" cy="70104"/>
          </a:xfrm>
          <a:prstGeom prst="rect">
            <a:avLst/>
          </a:prstGeom>
          <a:solidFill>
            <a:srgbClr val="FFFFFF"/>
          </a:solidFill>
        </p:spPr>
        <p:txBody>
          <a:bodyPr wrap="none" lIns="0" tIns="0" rIns="0" bIns="0">
            <a:noAutofit/>
          </a:bodyPr>
          <a:lstStyle/>
          <a:p>
            <a:pPr indent="0"/>
            <a:r>
              <a:rPr lang="en-US" sz="400">
                <a:latin typeface="Arial"/>
              </a:rPr>
              <a:t>RESULTTO MAIL</a:t>
            </a:r>
          </a:p>
        </p:txBody>
      </p:sp>
      <p:sp>
        <p:nvSpPr>
          <p:cNvPr id="91" name="Прямоугольник 90"/>
          <p:cNvSpPr/>
          <p:nvPr/>
        </p:nvSpPr>
        <p:spPr>
          <a:xfrm>
            <a:off x="2563368" y="36828984"/>
            <a:ext cx="1405128" cy="460248"/>
          </a:xfrm>
          <a:prstGeom prst="rect">
            <a:avLst/>
          </a:prstGeom>
          <a:solidFill>
            <a:srgbClr val="FFFFFF"/>
          </a:solidFill>
        </p:spPr>
        <p:txBody>
          <a:bodyPr lIns="0" tIns="0" rIns="0" bIns="0">
            <a:noAutofit/>
          </a:bodyPr>
          <a:lstStyle/>
          <a:p>
            <a:pPr indent="0" algn="just">
              <a:spcAft>
                <a:spcPts val="630"/>
              </a:spcAft>
            </a:pPr>
            <a:r>
              <a:rPr lang="en-US" sz="750">
                <a:latin typeface="Arial"/>
              </a:rPr>
              <a:t>Abrechnung und Fakturierung</a:t>
            </a:r>
          </a:p>
          <a:p>
            <a:pPr indent="0" algn="just">
              <a:lnSpc>
                <a:spcPct val="136000"/>
              </a:lnSpc>
            </a:pPr>
            <a:r>
              <a:rPr lang="en-US" sz="400">
                <a:latin typeface="Arial"/>
              </a:rPr>
              <a:t>Aufbauend auf der abgeschlossenen Informationen wird der Dienst die Berechnung durchführen. Der Benutzer wird die Ergebnisse der Berechnung an der angegebenen E-Mail in als PDF-Dokument erhalten.</a:t>
            </a:r>
          </a:p>
        </p:txBody>
      </p:sp>
      <p:sp>
        <p:nvSpPr>
          <p:cNvPr id="92" name="Прямоугольник 91"/>
          <p:cNvSpPr/>
          <p:nvPr/>
        </p:nvSpPr>
        <p:spPr>
          <a:xfrm>
            <a:off x="2599944" y="37490400"/>
            <a:ext cx="100584" cy="85344"/>
          </a:xfrm>
          <a:prstGeom prst="rect">
            <a:avLst/>
          </a:prstGeom>
          <a:solidFill>
            <a:srgbClr val="FFFFFF"/>
          </a:solidFill>
        </p:spPr>
        <p:txBody>
          <a:bodyPr wrap="none" lIns="0" tIns="0" rIns="0" bIns="0">
            <a:noAutofit/>
          </a:bodyPr>
          <a:lstStyle/>
          <a:p>
            <a:pPr indent="0" algn="just"/>
            <a:r>
              <a:rPr lang="en-US" sz="450">
                <a:solidFill>
                  <a:srgbClr val="B8CEDE"/>
                </a:solidFill>
                <a:latin typeface="Arial"/>
              </a:rPr>
              <a:t>sz</a:t>
            </a:r>
          </a:p>
        </p:txBody>
      </p:sp>
      <p:sp>
        <p:nvSpPr>
          <p:cNvPr id="93" name="Прямоугольник 92"/>
          <p:cNvSpPr/>
          <p:nvPr/>
        </p:nvSpPr>
        <p:spPr>
          <a:xfrm>
            <a:off x="2724912" y="37429440"/>
            <a:ext cx="176784" cy="73152"/>
          </a:xfrm>
          <a:prstGeom prst="rect">
            <a:avLst/>
          </a:prstGeom>
          <a:solidFill>
            <a:srgbClr val="FFFFFF"/>
          </a:solidFill>
        </p:spPr>
        <p:txBody>
          <a:bodyPr wrap="none" lIns="0" tIns="0" rIns="0" bIns="0">
            <a:noAutofit/>
          </a:bodyPr>
          <a:lstStyle/>
          <a:p>
            <a:pPr indent="0"/>
            <a:r>
              <a:rPr lang="en-US" sz="400">
                <a:solidFill>
                  <a:srgbClr val="B8CEDE"/>
                </a:solidFill>
                <a:latin typeface="Arial"/>
              </a:rPr>
              <a:t>- &lt;£&gt;</a:t>
            </a:r>
          </a:p>
        </p:txBody>
      </p:sp>
      <p:sp>
        <p:nvSpPr>
          <p:cNvPr id="94" name="Прямоугольник 93"/>
          <p:cNvSpPr/>
          <p:nvPr/>
        </p:nvSpPr>
        <p:spPr>
          <a:xfrm>
            <a:off x="1938528" y="39438072"/>
            <a:ext cx="387096" cy="79248"/>
          </a:xfrm>
          <a:prstGeom prst="rect">
            <a:avLst/>
          </a:prstGeom>
          <a:solidFill>
            <a:srgbClr val="FFFFFF"/>
          </a:solidFill>
        </p:spPr>
        <p:txBody>
          <a:bodyPr wrap="none" lIns="0" tIns="0" rIns="0" bIns="0">
            <a:noAutofit/>
          </a:bodyPr>
          <a:lstStyle/>
          <a:p>
            <a:pPr indent="0"/>
            <a:r>
              <a:rPr lang="en-US" sz="400">
                <a:latin typeface="Arial"/>
              </a:rPr>
              <a:t>Weitere Seiten</a:t>
            </a:r>
          </a:p>
        </p:txBody>
      </p:sp>
      <p:sp>
        <p:nvSpPr>
          <p:cNvPr id="95" name="Прямоугольник 94"/>
          <p:cNvSpPr/>
          <p:nvPr/>
        </p:nvSpPr>
        <p:spPr>
          <a:xfrm>
            <a:off x="1764792" y="43412664"/>
            <a:ext cx="746760" cy="79248"/>
          </a:xfrm>
          <a:prstGeom prst="rect">
            <a:avLst/>
          </a:prstGeom>
          <a:solidFill>
            <a:srgbClr val="FFFFFF"/>
          </a:solidFill>
        </p:spPr>
        <p:txBody>
          <a:bodyPr wrap="none" lIns="0" tIns="0" rIns="0" bIns="0">
            <a:noAutofit/>
          </a:bodyPr>
          <a:lstStyle/>
          <a:p>
            <a:pPr indent="0" algn="ctr"/>
            <a:r>
              <a:rPr lang="en-US" sz="400">
                <a:latin typeface="Arial"/>
              </a:rPr>
              <a:t>DANKE für das Ansehen</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755904"/>
            <a:ext cx="4267200" cy="2892552"/>
          </a:xfrm>
          <a:prstGeom prst="rect">
            <a:avLst/>
          </a:prstGeom>
        </p:spPr>
      </p:pic>
      <p:pic>
        <p:nvPicPr>
          <p:cNvPr id="3" name="Рисунок 2"/>
          <p:cNvPicPr>
            <a:picLocks noChangeAspect="1"/>
          </p:cNvPicPr>
          <p:nvPr/>
        </p:nvPicPr>
        <p:blipFill>
          <a:blip r:embed="rId3"/>
          <a:stretch>
            <a:fillRect/>
          </a:stretch>
        </p:blipFill>
        <p:spPr>
          <a:xfrm>
            <a:off x="1914144" y="2508504"/>
            <a:ext cx="1542288" cy="993648"/>
          </a:xfrm>
          <a:prstGeom prst="rect">
            <a:avLst/>
          </a:prstGeom>
        </p:spPr>
      </p:pic>
      <p:pic>
        <p:nvPicPr>
          <p:cNvPr id="4" name="Рисунок 3"/>
          <p:cNvPicPr>
            <a:picLocks noChangeAspect="1"/>
          </p:cNvPicPr>
          <p:nvPr/>
        </p:nvPicPr>
        <p:blipFill>
          <a:blip r:embed="rId4"/>
          <a:stretch>
            <a:fillRect/>
          </a:stretch>
        </p:blipFill>
        <p:spPr>
          <a:xfrm>
            <a:off x="783336" y="4312920"/>
            <a:ext cx="2816352" cy="417576"/>
          </a:xfrm>
          <a:prstGeom prst="rect">
            <a:avLst/>
          </a:prstGeom>
        </p:spPr>
      </p:pic>
      <p:pic>
        <p:nvPicPr>
          <p:cNvPr id="5" name="Рисунок 4"/>
          <p:cNvPicPr>
            <a:picLocks noChangeAspect="1"/>
          </p:cNvPicPr>
          <p:nvPr/>
        </p:nvPicPr>
        <p:blipFill>
          <a:blip r:embed="rId5"/>
          <a:stretch>
            <a:fillRect/>
          </a:stretch>
        </p:blipFill>
        <p:spPr>
          <a:xfrm>
            <a:off x="12192" y="6108192"/>
            <a:ext cx="4255008" cy="746760"/>
          </a:xfrm>
          <a:prstGeom prst="rect">
            <a:avLst/>
          </a:prstGeom>
        </p:spPr>
      </p:pic>
      <p:pic>
        <p:nvPicPr>
          <p:cNvPr id="6" name="Рисунок 5"/>
          <p:cNvPicPr>
            <a:picLocks noChangeAspect="1"/>
          </p:cNvPicPr>
          <p:nvPr/>
        </p:nvPicPr>
        <p:blipFill>
          <a:blip r:embed="rId6"/>
          <a:stretch>
            <a:fillRect/>
          </a:stretch>
        </p:blipFill>
        <p:spPr>
          <a:xfrm>
            <a:off x="2468880" y="7592568"/>
            <a:ext cx="121920" cy="121920"/>
          </a:xfrm>
          <a:prstGeom prst="rect">
            <a:avLst/>
          </a:prstGeom>
        </p:spPr>
      </p:pic>
      <p:pic>
        <p:nvPicPr>
          <p:cNvPr id="7" name="Рисунок 6"/>
          <p:cNvPicPr>
            <a:picLocks noChangeAspect="1"/>
          </p:cNvPicPr>
          <p:nvPr/>
        </p:nvPicPr>
        <p:blipFill>
          <a:blip r:embed="rId7"/>
          <a:stretch>
            <a:fillRect/>
          </a:stretch>
        </p:blipFill>
        <p:spPr>
          <a:xfrm>
            <a:off x="880872" y="9378696"/>
            <a:ext cx="548640" cy="1039368"/>
          </a:xfrm>
          <a:prstGeom prst="rect">
            <a:avLst/>
          </a:prstGeom>
        </p:spPr>
      </p:pic>
      <p:pic>
        <p:nvPicPr>
          <p:cNvPr id="8" name="Рисунок 7"/>
          <p:cNvPicPr>
            <a:picLocks noChangeAspect="1"/>
          </p:cNvPicPr>
          <p:nvPr/>
        </p:nvPicPr>
        <p:blipFill>
          <a:blip r:embed="rId8"/>
          <a:stretch>
            <a:fillRect/>
          </a:stretch>
        </p:blipFill>
        <p:spPr>
          <a:xfrm>
            <a:off x="1517904" y="9284208"/>
            <a:ext cx="2749296" cy="975360"/>
          </a:xfrm>
          <a:prstGeom prst="rect">
            <a:avLst/>
          </a:prstGeom>
        </p:spPr>
      </p:pic>
      <p:pic>
        <p:nvPicPr>
          <p:cNvPr id="9" name="Рисунок 8"/>
          <p:cNvPicPr>
            <a:picLocks noChangeAspect="1"/>
          </p:cNvPicPr>
          <p:nvPr/>
        </p:nvPicPr>
        <p:blipFill>
          <a:blip r:embed="rId9"/>
          <a:stretch>
            <a:fillRect/>
          </a:stretch>
        </p:blipFill>
        <p:spPr>
          <a:xfrm>
            <a:off x="923544" y="10518648"/>
            <a:ext cx="505968" cy="164592"/>
          </a:xfrm>
          <a:prstGeom prst="rect">
            <a:avLst/>
          </a:prstGeom>
        </p:spPr>
      </p:pic>
      <p:pic>
        <p:nvPicPr>
          <p:cNvPr id="10" name="Рисунок 9"/>
          <p:cNvPicPr>
            <a:picLocks noChangeAspect="1"/>
          </p:cNvPicPr>
          <p:nvPr/>
        </p:nvPicPr>
        <p:blipFill>
          <a:blip r:embed="rId10"/>
          <a:stretch>
            <a:fillRect/>
          </a:stretch>
        </p:blipFill>
        <p:spPr>
          <a:xfrm>
            <a:off x="877824" y="10728960"/>
            <a:ext cx="3014472" cy="816864"/>
          </a:xfrm>
          <a:prstGeom prst="rect">
            <a:avLst/>
          </a:prstGeom>
        </p:spPr>
      </p:pic>
      <p:pic>
        <p:nvPicPr>
          <p:cNvPr id="11" name="Рисунок 10"/>
          <p:cNvPicPr>
            <a:picLocks noChangeAspect="1"/>
          </p:cNvPicPr>
          <p:nvPr/>
        </p:nvPicPr>
        <p:blipFill>
          <a:blip r:embed="rId11"/>
          <a:stretch>
            <a:fillRect/>
          </a:stretch>
        </p:blipFill>
        <p:spPr>
          <a:xfrm>
            <a:off x="664464" y="12801600"/>
            <a:ext cx="2941320" cy="478536"/>
          </a:xfrm>
          <a:prstGeom prst="rect">
            <a:avLst/>
          </a:prstGeom>
        </p:spPr>
      </p:pic>
      <p:pic>
        <p:nvPicPr>
          <p:cNvPr id="12" name="Рисунок 11"/>
          <p:cNvPicPr>
            <a:picLocks noChangeAspect="1"/>
          </p:cNvPicPr>
          <p:nvPr/>
        </p:nvPicPr>
        <p:blipFill>
          <a:blip r:embed="rId12"/>
          <a:stretch>
            <a:fillRect/>
          </a:stretch>
        </p:blipFill>
        <p:spPr>
          <a:xfrm>
            <a:off x="198120" y="16023336"/>
            <a:ext cx="3651504" cy="2426208"/>
          </a:xfrm>
          <a:prstGeom prst="rect">
            <a:avLst/>
          </a:prstGeom>
        </p:spPr>
      </p:pic>
      <p:pic>
        <p:nvPicPr>
          <p:cNvPr id="13" name="Рисунок 12"/>
          <p:cNvPicPr>
            <a:picLocks noChangeAspect="1"/>
          </p:cNvPicPr>
          <p:nvPr/>
        </p:nvPicPr>
        <p:blipFill>
          <a:blip r:embed="rId13"/>
          <a:stretch>
            <a:fillRect/>
          </a:stretch>
        </p:blipFill>
        <p:spPr>
          <a:xfrm>
            <a:off x="588264" y="21515832"/>
            <a:ext cx="3474720" cy="4654296"/>
          </a:xfrm>
          <a:prstGeom prst="rect">
            <a:avLst/>
          </a:prstGeom>
        </p:spPr>
      </p:pic>
      <p:pic>
        <p:nvPicPr>
          <p:cNvPr id="14" name="Рисунок 13"/>
          <p:cNvPicPr>
            <a:picLocks noChangeAspect="1"/>
          </p:cNvPicPr>
          <p:nvPr/>
        </p:nvPicPr>
        <p:blipFill>
          <a:blip r:embed="rId14"/>
          <a:stretch>
            <a:fillRect/>
          </a:stretch>
        </p:blipFill>
        <p:spPr>
          <a:xfrm>
            <a:off x="0" y="26727912"/>
            <a:ext cx="4267200" cy="3593592"/>
          </a:xfrm>
          <a:prstGeom prst="rect">
            <a:avLst/>
          </a:prstGeom>
        </p:spPr>
      </p:pic>
      <p:pic>
        <p:nvPicPr>
          <p:cNvPr id="15" name="Рисунок 14"/>
          <p:cNvPicPr>
            <a:picLocks noChangeAspect="1"/>
          </p:cNvPicPr>
          <p:nvPr/>
        </p:nvPicPr>
        <p:blipFill>
          <a:blip r:embed="rId15"/>
          <a:stretch>
            <a:fillRect/>
          </a:stretch>
        </p:blipFill>
        <p:spPr>
          <a:xfrm>
            <a:off x="588264" y="31001208"/>
            <a:ext cx="429768" cy="563880"/>
          </a:xfrm>
          <a:prstGeom prst="rect">
            <a:avLst/>
          </a:prstGeom>
        </p:spPr>
      </p:pic>
      <p:pic>
        <p:nvPicPr>
          <p:cNvPr id="16" name="Рисунок 15"/>
          <p:cNvPicPr>
            <a:picLocks noChangeAspect="1"/>
          </p:cNvPicPr>
          <p:nvPr/>
        </p:nvPicPr>
        <p:blipFill>
          <a:blip r:embed="rId16"/>
          <a:stretch>
            <a:fillRect/>
          </a:stretch>
        </p:blipFill>
        <p:spPr>
          <a:xfrm>
            <a:off x="527304" y="32104584"/>
            <a:ext cx="1024128" cy="2063496"/>
          </a:xfrm>
          <a:prstGeom prst="rect">
            <a:avLst/>
          </a:prstGeom>
        </p:spPr>
      </p:pic>
      <p:pic>
        <p:nvPicPr>
          <p:cNvPr id="17" name="Рисунок 16"/>
          <p:cNvPicPr>
            <a:picLocks noChangeAspect="1"/>
          </p:cNvPicPr>
          <p:nvPr/>
        </p:nvPicPr>
        <p:blipFill>
          <a:blip r:embed="rId17"/>
          <a:stretch>
            <a:fillRect/>
          </a:stretch>
        </p:blipFill>
        <p:spPr>
          <a:xfrm>
            <a:off x="1810512" y="31470600"/>
            <a:ext cx="880872" cy="682752"/>
          </a:xfrm>
          <a:prstGeom prst="rect">
            <a:avLst/>
          </a:prstGeom>
        </p:spPr>
      </p:pic>
      <p:pic>
        <p:nvPicPr>
          <p:cNvPr id="18" name="Рисунок 17"/>
          <p:cNvPicPr>
            <a:picLocks noChangeAspect="1"/>
          </p:cNvPicPr>
          <p:nvPr/>
        </p:nvPicPr>
        <p:blipFill>
          <a:blip r:embed="rId18"/>
          <a:stretch>
            <a:fillRect/>
          </a:stretch>
        </p:blipFill>
        <p:spPr>
          <a:xfrm>
            <a:off x="1810512" y="32247840"/>
            <a:ext cx="880872" cy="469392"/>
          </a:xfrm>
          <a:prstGeom prst="rect">
            <a:avLst/>
          </a:prstGeom>
        </p:spPr>
      </p:pic>
      <p:pic>
        <p:nvPicPr>
          <p:cNvPr id="19" name="Рисунок 18"/>
          <p:cNvPicPr>
            <a:picLocks noChangeAspect="1"/>
          </p:cNvPicPr>
          <p:nvPr/>
        </p:nvPicPr>
        <p:blipFill>
          <a:blip r:embed="rId19"/>
          <a:stretch>
            <a:fillRect/>
          </a:stretch>
        </p:blipFill>
        <p:spPr>
          <a:xfrm>
            <a:off x="1850136" y="32753808"/>
            <a:ext cx="795528" cy="216408"/>
          </a:xfrm>
          <a:prstGeom prst="rect">
            <a:avLst/>
          </a:prstGeom>
        </p:spPr>
      </p:pic>
      <p:pic>
        <p:nvPicPr>
          <p:cNvPr id="20" name="Рисунок 19"/>
          <p:cNvPicPr>
            <a:picLocks noChangeAspect="1"/>
          </p:cNvPicPr>
          <p:nvPr/>
        </p:nvPicPr>
        <p:blipFill>
          <a:blip r:embed="rId20"/>
          <a:stretch>
            <a:fillRect/>
          </a:stretch>
        </p:blipFill>
        <p:spPr>
          <a:xfrm>
            <a:off x="1731264" y="33204912"/>
            <a:ext cx="1024128" cy="2063496"/>
          </a:xfrm>
          <a:prstGeom prst="rect">
            <a:avLst/>
          </a:prstGeom>
        </p:spPr>
      </p:pic>
      <p:sp>
        <p:nvSpPr>
          <p:cNvPr id="21" name="Прямоугольник 20"/>
          <p:cNvSpPr/>
          <p:nvPr/>
        </p:nvSpPr>
        <p:spPr>
          <a:xfrm>
            <a:off x="3447288" y="128016"/>
            <a:ext cx="533400" cy="213360"/>
          </a:xfrm>
          <a:prstGeom prst="rect">
            <a:avLst/>
          </a:prstGeom>
          <a:solidFill>
            <a:srgbClr val="1E3557"/>
          </a:solidFill>
        </p:spPr>
        <p:txBody>
          <a:bodyPr lIns="0" tIns="0" rIns="0" bIns="0">
            <a:noAutofit/>
          </a:bodyPr>
          <a:lstStyle/>
          <a:p>
            <a:pPr indent="0"/>
            <a:r>
              <a:rPr lang="en-US" sz="850" b="1">
                <a:solidFill>
                  <a:srgbClr val="FFFFFF"/>
                </a:solidFill>
                <a:latin typeface="Arial"/>
              </a:rPr>
              <a:t>(3) </a:t>
            </a:r>
            <a:r>
              <a:rPr lang="en-US" sz="650" i="1" cap="small">
                <a:solidFill>
                  <a:srgbClr val="FFFFFF"/>
                </a:solidFill>
                <a:latin typeface="Arial"/>
              </a:rPr>
              <a:t>Fahren</a:t>
            </a:r>
          </a:p>
          <a:p>
            <a:pPr indent="0" algn="r"/>
            <a:r>
              <a:rPr lang="en-US" sz="500" i="1">
                <a:solidFill>
                  <a:srgbClr val="FFFFFF"/>
                </a:solidFill>
                <a:latin typeface="Arial"/>
              </a:rPr>
              <a:t>SCHULEN</a:t>
            </a:r>
          </a:p>
        </p:txBody>
      </p:sp>
      <p:sp>
        <p:nvSpPr>
          <p:cNvPr id="22" name="Прямоугольник 21"/>
          <p:cNvSpPr/>
          <p:nvPr/>
        </p:nvSpPr>
        <p:spPr>
          <a:xfrm>
            <a:off x="777240" y="2325624"/>
            <a:ext cx="758952" cy="137160"/>
          </a:xfrm>
          <a:prstGeom prst="rect">
            <a:avLst/>
          </a:prstGeom>
          <a:solidFill>
            <a:srgbClr val="000000"/>
          </a:solidFill>
        </p:spPr>
        <p:txBody>
          <a:bodyPr wrap="none" lIns="0" tIns="0" rIns="0" bIns="0">
            <a:noAutofit/>
          </a:bodyPr>
          <a:lstStyle/>
          <a:p>
            <a:pPr indent="0"/>
            <a:r>
              <a:rPr lang="en-US" sz="700" b="1">
                <a:solidFill>
                  <a:srgbClr val="FFFFFF"/>
                </a:solidFill>
                <a:latin typeface="Calibri"/>
              </a:rPr>
              <a:t>FAHRSCHULE</a:t>
            </a:r>
          </a:p>
        </p:txBody>
      </p:sp>
      <p:sp>
        <p:nvSpPr>
          <p:cNvPr id="24" name="Прямоугольник 23"/>
          <p:cNvSpPr/>
          <p:nvPr/>
        </p:nvSpPr>
        <p:spPr>
          <a:xfrm>
            <a:off x="573024" y="1264920"/>
            <a:ext cx="1237488" cy="70104"/>
          </a:xfrm>
          <a:prstGeom prst="rect">
            <a:avLst/>
          </a:prstGeom>
          <a:solidFill>
            <a:srgbClr val="1E3557"/>
          </a:solidFill>
        </p:spPr>
        <p:txBody>
          <a:bodyPr wrap="none" lIns="0" tIns="0" rIns="0" bIns="0">
            <a:noAutofit/>
          </a:bodyPr>
          <a:lstStyle/>
          <a:p>
            <a:pPr indent="0"/>
            <a:r>
              <a:rPr lang="en-US" sz="400">
                <a:solidFill>
                  <a:srgbClr val="FFFFFF"/>
                </a:solidFill>
                <a:latin typeface="Arial"/>
              </a:rPr>
              <a:t>Umsetzung zielorientierte Kernkompetenzen mit</a:t>
            </a:r>
          </a:p>
        </p:txBody>
      </p:sp>
      <p:sp>
        <p:nvSpPr>
          <p:cNvPr id="25" name="Прямоугольник 24"/>
          <p:cNvSpPr/>
          <p:nvPr/>
        </p:nvSpPr>
        <p:spPr>
          <a:xfrm>
            <a:off x="573024" y="1335024"/>
            <a:ext cx="496824" cy="73152"/>
          </a:xfrm>
          <a:prstGeom prst="rect">
            <a:avLst/>
          </a:prstGeom>
          <a:solidFill>
            <a:srgbClr val="1E3557"/>
          </a:solidFill>
        </p:spPr>
        <p:txBody>
          <a:bodyPr wrap="none" lIns="0" tIns="0" rIns="0" bIns="0">
            <a:noAutofit/>
          </a:bodyPr>
          <a:lstStyle/>
          <a:p>
            <a:pPr indent="0"/>
            <a:r>
              <a:rPr lang="en-US" sz="400">
                <a:solidFill>
                  <a:srgbClr val="FFFFFF"/>
                </a:solidFill>
                <a:latin typeface="Arial"/>
              </a:rPr>
              <a:t>funktionalisierte Daten.</a:t>
            </a:r>
          </a:p>
        </p:txBody>
      </p:sp>
      <p:sp>
        <p:nvSpPr>
          <p:cNvPr id="27" name="Прямоугольник 26"/>
          <p:cNvSpPr/>
          <p:nvPr/>
        </p:nvSpPr>
        <p:spPr>
          <a:xfrm>
            <a:off x="573024" y="963168"/>
            <a:ext cx="1496568" cy="152400"/>
          </a:xfrm>
          <a:prstGeom prst="rect">
            <a:avLst/>
          </a:prstGeom>
          <a:solidFill>
            <a:srgbClr val="1E3557"/>
          </a:solidFill>
        </p:spPr>
        <p:txBody>
          <a:bodyPr lIns="0" tIns="0" rIns="0" bIns="0">
            <a:noAutofit/>
          </a:bodyPr>
          <a:lstStyle/>
          <a:p>
            <a:pPr indent="0">
              <a:lnSpc>
                <a:spcPct val="144000"/>
              </a:lnSpc>
            </a:pPr>
            <a:r>
              <a:rPr lang="en-US" sz="400">
                <a:solidFill>
                  <a:srgbClr val="FFFFFF"/>
                </a:solidFill>
                <a:latin typeface="Arial"/>
              </a:rPr>
              <a:t>Über das Projekt - Konsortium proaktive Chancen eher als vertikale Lösungen. implementieren assertively zielorientierte Kern</a:t>
            </a:r>
          </a:p>
        </p:txBody>
      </p:sp>
      <p:sp>
        <p:nvSpPr>
          <p:cNvPr id="28" name="Прямоугольник 27"/>
          <p:cNvSpPr/>
          <p:nvPr/>
        </p:nvSpPr>
        <p:spPr>
          <a:xfrm>
            <a:off x="573024" y="1115568"/>
            <a:ext cx="975360" cy="85344"/>
          </a:xfrm>
          <a:prstGeom prst="rect">
            <a:avLst/>
          </a:prstGeom>
          <a:solidFill>
            <a:srgbClr val="1E3557"/>
          </a:solidFill>
        </p:spPr>
        <p:txBody>
          <a:bodyPr wrap="none" lIns="0" tIns="0" rIns="0" bIns="0">
            <a:noAutofit/>
          </a:bodyPr>
          <a:lstStyle/>
          <a:p>
            <a:pPr indent="0"/>
            <a:r>
              <a:rPr lang="en-US" sz="400">
                <a:solidFill>
                  <a:srgbClr val="FFFFFF"/>
                </a:solidFill>
                <a:latin typeface="Arial"/>
              </a:rPr>
              <a:t>Kompetenzen mit funktionalisierten Daten.</a:t>
            </a:r>
          </a:p>
        </p:txBody>
      </p:sp>
      <p:sp>
        <p:nvSpPr>
          <p:cNvPr id="29" name="Прямоугольник 28"/>
          <p:cNvSpPr/>
          <p:nvPr/>
        </p:nvSpPr>
        <p:spPr>
          <a:xfrm>
            <a:off x="774192" y="2118360"/>
            <a:ext cx="728472" cy="188976"/>
          </a:xfrm>
          <a:prstGeom prst="rect">
            <a:avLst/>
          </a:prstGeom>
          <a:solidFill>
            <a:srgbClr val="000000"/>
          </a:solidFill>
        </p:spPr>
        <p:txBody>
          <a:bodyPr wrap="none" lIns="0" tIns="0" rIns="0" bIns="0">
            <a:noAutofit/>
          </a:bodyPr>
          <a:lstStyle/>
          <a:p>
            <a:pPr indent="0"/>
            <a:r>
              <a:rPr lang="en-US" sz="700" b="1">
                <a:solidFill>
                  <a:srgbClr val="FFFFFF"/>
                </a:solidFill>
                <a:latin typeface="Calibri"/>
              </a:rPr>
              <a:t>FINDE DAS RICHTIGE</a:t>
            </a:r>
          </a:p>
        </p:txBody>
      </p:sp>
      <p:sp>
        <p:nvSpPr>
          <p:cNvPr id="30" name="Прямоугольник 29"/>
          <p:cNvSpPr/>
          <p:nvPr/>
        </p:nvSpPr>
        <p:spPr>
          <a:xfrm>
            <a:off x="771144" y="4050792"/>
            <a:ext cx="652272" cy="109728"/>
          </a:xfrm>
          <a:prstGeom prst="rect">
            <a:avLst/>
          </a:prstGeom>
          <a:solidFill>
            <a:srgbClr val="FFFFFF"/>
          </a:solidFill>
        </p:spPr>
        <p:txBody>
          <a:bodyPr wrap="none" lIns="0" tIns="0" rIns="0" bIns="0">
            <a:noAutofit/>
          </a:bodyPr>
          <a:lstStyle/>
          <a:p>
            <a:pPr indent="0"/>
            <a:r>
              <a:rPr lang="en-US" sz="450" b="1">
                <a:latin typeface="Arial"/>
              </a:rPr>
              <a:t>TOP-RATED SCHULEN</a:t>
            </a:r>
          </a:p>
        </p:txBody>
      </p:sp>
      <p:sp>
        <p:nvSpPr>
          <p:cNvPr id="31" name="Прямоугольник 30"/>
          <p:cNvSpPr/>
          <p:nvPr/>
        </p:nvSpPr>
        <p:spPr>
          <a:xfrm>
            <a:off x="2709672" y="4733544"/>
            <a:ext cx="826008" cy="213360"/>
          </a:xfrm>
          <a:prstGeom prst="rect">
            <a:avLst/>
          </a:prstGeom>
          <a:solidFill>
            <a:srgbClr val="FFFFFF"/>
          </a:solidFill>
        </p:spPr>
        <p:txBody>
          <a:bodyPr lIns="0" tIns="0" rIns="0" bIns="0">
            <a:noAutofit/>
          </a:bodyPr>
          <a:lstStyle/>
          <a:p>
            <a:pPr indent="127000"/>
            <a:r>
              <a:rPr lang="en-US" sz="750">
                <a:solidFill>
                  <a:srgbClr val="58889F"/>
                </a:solidFill>
                <a:latin typeface="Arial"/>
              </a:rPr>
              <a:t>Ö</a:t>
            </a:r>
          </a:p>
          <a:p>
            <a:pPr indent="0">
              <a:lnSpc>
                <a:spcPct val="88000"/>
              </a:lnSpc>
            </a:pPr>
            <a:r>
              <a:rPr lang="en-US" sz="400" b="1">
                <a:solidFill>
                  <a:srgbClr val="58889F"/>
                </a:solidFill>
                <a:latin typeface="Arial"/>
              </a:rPr>
              <a:t>W </a:t>
            </a:r>
            <a:r>
              <a:rPr lang="en-US" sz="400" b="1">
                <a:solidFill>
                  <a:srgbClr val="9A9FAC"/>
                </a:solidFill>
                <a:latin typeface="Arial"/>
              </a:rPr>
              <a:t>3 * 5 № &lt;</a:t>
            </a:r>
          </a:p>
          <a:p>
            <a:pPr indent="0"/>
            <a:r>
              <a:rPr lang="en-US" sz="400">
                <a:solidFill>
                  <a:srgbClr val="9A9FAC"/>
                </a:solidFill>
                <a:latin typeface="Arial"/>
              </a:rPr>
              <a:t>Auto-Motorrad-CDL</a:t>
            </a:r>
          </a:p>
        </p:txBody>
      </p:sp>
      <p:sp>
        <p:nvSpPr>
          <p:cNvPr id="32" name="Прямоугольник 31"/>
          <p:cNvSpPr/>
          <p:nvPr/>
        </p:nvSpPr>
        <p:spPr>
          <a:xfrm>
            <a:off x="774192" y="5117592"/>
            <a:ext cx="688848" cy="231648"/>
          </a:xfrm>
          <a:prstGeom prst="rect">
            <a:avLst/>
          </a:prstGeom>
          <a:solidFill>
            <a:srgbClr val="FFFFFF"/>
          </a:solidFill>
        </p:spPr>
        <p:txBody>
          <a:bodyPr lIns="0" tIns="0" rIns="0" bIns="0">
            <a:noAutofit/>
          </a:bodyPr>
          <a:lstStyle/>
          <a:p>
            <a:pPr indent="0">
              <a:lnSpc>
                <a:spcPct val="181000"/>
              </a:lnSpc>
            </a:pPr>
            <a:r>
              <a:rPr lang="en-US" sz="450" b="1">
                <a:latin typeface="Arial"/>
              </a:rPr>
              <a:t>SUCHEN SIE FOB eine Fahrschule?</a:t>
            </a:r>
          </a:p>
        </p:txBody>
      </p:sp>
      <p:sp>
        <p:nvSpPr>
          <p:cNvPr id="33" name="Прямоугольник 32"/>
          <p:cNvSpPr/>
          <p:nvPr/>
        </p:nvSpPr>
        <p:spPr>
          <a:xfrm>
            <a:off x="658368" y="7863840"/>
            <a:ext cx="1432560" cy="694944"/>
          </a:xfrm>
          <a:prstGeom prst="rect">
            <a:avLst/>
          </a:prstGeom>
          <a:solidFill>
            <a:srgbClr val="467B9C"/>
          </a:solidFill>
        </p:spPr>
        <p:txBody>
          <a:bodyPr lIns="0" tIns="0" rIns="0" bIns="0">
            <a:noAutofit/>
          </a:bodyPr>
          <a:lstStyle/>
          <a:p>
            <a:pPr indent="0">
              <a:lnSpc>
                <a:spcPct val="115000"/>
              </a:lnSpc>
              <a:spcAft>
                <a:spcPts val="840"/>
              </a:spcAft>
            </a:pPr>
            <a:r>
              <a:rPr lang="en-US" sz="825" b="1">
                <a:solidFill>
                  <a:srgbClr val="FFFFFF"/>
                </a:solidFill>
                <a:latin typeface="Arial"/>
              </a:rPr>
              <a:t>Hinterlassen Sie eine Bewertung für eine Fahrschule</a:t>
            </a:r>
          </a:p>
          <a:p>
            <a:pPr indent="203200"/>
            <a:r>
              <a:rPr lang="en-US" sz="400">
                <a:solidFill>
                  <a:srgbClr val="FFFFFF"/>
                </a:solidFill>
                <a:latin typeface="Arial"/>
              </a:rPr>
              <a:t>finden Schulen</a:t>
            </a:r>
          </a:p>
        </p:txBody>
      </p:sp>
      <p:sp>
        <p:nvSpPr>
          <p:cNvPr id="34" name="Прямоугольник 33"/>
          <p:cNvSpPr/>
          <p:nvPr/>
        </p:nvSpPr>
        <p:spPr>
          <a:xfrm>
            <a:off x="2456688" y="7748016"/>
            <a:ext cx="1100328" cy="280416"/>
          </a:xfrm>
          <a:prstGeom prst="rect">
            <a:avLst/>
          </a:prstGeom>
          <a:solidFill>
            <a:srgbClr val="477A9B"/>
          </a:solidFill>
        </p:spPr>
        <p:txBody>
          <a:bodyPr lIns="0" tIns="0" rIns="0" bIns="0">
            <a:noAutofit/>
          </a:bodyPr>
          <a:lstStyle/>
          <a:p>
            <a:pPr indent="0">
              <a:lnSpc>
                <a:spcPct val="115000"/>
              </a:lnSpc>
            </a:pPr>
            <a:r>
              <a:rPr lang="en-US" sz="400">
                <a:solidFill>
                  <a:srgbClr val="B8CEDE"/>
                </a:solidFill>
                <a:latin typeface="Arial"/>
              </a:rPr>
              <a:t>Nach einem Vergleich zwischen verschiedenen Schul habe ich beschlossen, meine Klasse 4 Uneingeschränkte mit Integrität zu tun. Die Kursgebühr inkl. Miete des Fahrzeugs für ICBC Prüfung + die von ICBC Terminvereinbarung; alle in 1 Paket und heute.</a:t>
            </a:r>
          </a:p>
        </p:txBody>
      </p:sp>
      <p:sp>
        <p:nvSpPr>
          <p:cNvPr id="35" name="Прямоугольник 34"/>
          <p:cNvSpPr/>
          <p:nvPr/>
        </p:nvSpPr>
        <p:spPr>
          <a:xfrm>
            <a:off x="2596896" y="8238744"/>
            <a:ext cx="323088" cy="79248"/>
          </a:xfrm>
          <a:prstGeom prst="rect">
            <a:avLst/>
          </a:prstGeom>
          <a:solidFill>
            <a:srgbClr val="467B9C"/>
          </a:solidFill>
        </p:spPr>
        <p:txBody>
          <a:bodyPr wrap="none" lIns="0" tIns="0" rIns="0" bIns="0">
            <a:noAutofit/>
          </a:bodyPr>
          <a:lstStyle/>
          <a:p>
            <a:pPr indent="0"/>
            <a:r>
              <a:rPr lang="en-US" sz="400">
                <a:solidFill>
                  <a:srgbClr val="E9D7D1"/>
                </a:solidFill>
                <a:latin typeface="Arial"/>
              </a:rPr>
              <a:t>Jenny Edwards</a:t>
            </a:r>
          </a:p>
        </p:txBody>
      </p:sp>
      <p:sp>
        <p:nvSpPr>
          <p:cNvPr id="36" name="Прямоугольник 35"/>
          <p:cNvSpPr/>
          <p:nvPr/>
        </p:nvSpPr>
        <p:spPr>
          <a:xfrm>
            <a:off x="2456688" y="8403336"/>
            <a:ext cx="1094232" cy="280416"/>
          </a:xfrm>
          <a:prstGeom prst="rect">
            <a:avLst/>
          </a:prstGeom>
          <a:solidFill>
            <a:srgbClr val="467B9B"/>
          </a:solidFill>
        </p:spPr>
        <p:txBody>
          <a:bodyPr lIns="0" tIns="0" rIns="0" bIns="0">
            <a:noAutofit/>
          </a:bodyPr>
          <a:lstStyle/>
          <a:p>
            <a:pPr indent="0" algn="just">
              <a:lnSpc>
                <a:spcPct val="115000"/>
              </a:lnSpc>
            </a:pPr>
            <a:r>
              <a:rPr lang="en-US" sz="400">
                <a:solidFill>
                  <a:srgbClr val="B8CEDE"/>
                </a:solidFill>
                <a:latin typeface="Arial"/>
              </a:rPr>
              <a:t>Hallo! Ich will nur nehmen zweite und</a:t>
            </a:r>
            <a:r>
              <a:rPr lang="en-US" sz="400">
                <a:solidFill>
                  <a:srgbClr val="FFFFFF"/>
                </a:solidFill>
                <a:latin typeface="Arial"/>
              </a:rPr>
              <a:t>sagen </a:t>
            </a:r>
            <a:r>
              <a:rPr lang="en-US" sz="400">
                <a:solidFill>
                  <a:srgbClr val="B8CEDE"/>
                </a:solidFill>
                <a:latin typeface="Arial"/>
              </a:rPr>
              <a:t>Dank und meine tiefste Dankbarkeit für Integrität Personal und Eigentümer, den mir Schritt für Schritt helfen, mein Problem und Hilfe zu bekommen zu lösen mich mit Klasse eingeschrieben werden! Ausbildung.</a:t>
            </a:r>
          </a:p>
        </p:txBody>
      </p:sp>
      <p:sp>
        <p:nvSpPr>
          <p:cNvPr id="37" name="Прямоугольник 36"/>
          <p:cNvSpPr/>
          <p:nvPr/>
        </p:nvSpPr>
        <p:spPr>
          <a:xfrm>
            <a:off x="1557528" y="10500360"/>
            <a:ext cx="661416" cy="42672"/>
          </a:xfrm>
          <a:prstGeom prst="rect">
            <a:avLst/>
          </a:prstGeom>
          <a:solidFill>
            <a:srgbClr val="FFFFFF"/>
          </a:solidFill>
        </p:spPr>
        <p:txBody>
          <a:bodyPr wrap="none" lIns="0" tIns="0" rIns="0" bIns="0">
            <a:noAutofit/>
          </a:bodyPr>
          <a:lstStyle/>
          <a:p>
            <a:pPr indent="0"/>
            <a:r>
              <a:rPr lang="en-US" sz="400" b="1">
                <a:latin typeface="Arial"/>
              </a:rPr>
              <a:t>BEWERTUNG für diese Schule</a:t>
            </a:r>
          </a:p>
        </p:txBody>
      </p:sp>
      <p:sp>
        <p:nvSpPr>
          <p:cNvPr id="38" name="Прямоугольник 37"/>
          <p:cNvSpPr/>
          <p:nvPr/>
        </p:nvSpPr>
        <p:spPr>
          <a:xfrm>
            <a:off x="1557528" y="10591800"/>
            <a:ext cx="661416" cy="76200"/>
          </a:xfrm>
          <a:prstGeom prst="rect">
            <a:avLst/>
          </a:prstGeom>
          <a:solidFill>
            <a:srgbClr val="FFFFFF"/>
          </a:solidFill>
        </p:spPr>
        <p:txBody>
          <a:bodyPr wrap="none" lIns="0" tIns="0" rIns="0" bIns="0">
            <a:noAutofit/>
          </a:bodyPr>
          <a:lstStyle/>
          <a:p>
            <a:pPr indent="0"/>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p>
        </p:txBody>
      </p:sp>
      <p:sp>
        <p:nvSpPr>
          <p:cNvPr id="39" name="Прямоугольник 38"/>
          <p:cNvSpPr/>
          <p:nvPr/>
        </p:nvSpPr>
        <p:spPr>
          <a:xfrm>
            <a:off x="640080" y="14307312"/>
            <a:ext cx="734568" cy="426720"/>
          </a:xfrm>
          <a:prstGeom prst="rect">
            <a:avLst/>
          </a:prstGeom>
          <a:solidFill>
            <a:srgbClr val="FFFFFF"/>
          </a:solidFill>
        </p:spPr>
        <p:txBody>
          <a:bodyPr lIns="0" tIns="0" rIns="0" bIns="0">
            <a:noAutofit/>
          </a:bodyPr>
          <a:lstStyle/>
          <a:p>
            <a:pPr indent="0"/>
            <a:r>
              <a:rPr lang="en-US" sz="1800" b="1">
                <a:solidFill>
                  <a:srgbClr val="CE4E49"/>
                </a:solidFill>
                <a:latin typeface="Calibri"/>
              </a:rPr>
              <a:t>ANTON</a:t>
            </a:r>
          </a:p>
          <a:p>
            <a:pPr indent="0"/>
            <a:r>
              <a:rPr lang="en-US" sz="400">
                <a:solidFill>
                  <a:srgbClr val="465C77"/>
                </a:solidFill>
                <a:latin typeface="Arial"/>
              </a:rPr>
              <a:t>Überschriften</a:t>
            </a:r>
          </a:p>
        </p:txBody>
      </p:sp>
      <p:sp>
        <p:nvSpPr>
          <p:cNvPr id="40" name="Прямоугольник 39"/>
          <p:cNvSpPr/>
          <p:nvPr/>
        </p:nvSpPr>
        <p:spPr>
          <a:xfrm>
            <a:off x="2307336" y="14426184"/>
            <a:ext cx="826008" cy="307848"/>
          </a:xfrm>
          <a:prstGeom prst="rect">
            <a:avLst/>
          </a:prstGeom>
          <a:solidFill>
            <a:srgbClr val="FFFFFF"/>
          </a:solidFill>
        </p:spPr>
        <p:txBody>
          <a:bodyPr lIns="0" tIns="0" rIns="0" bIns="0">
            <a:noAutofit/>
          </a:bodyPr>
          <a:lstStyle/>
          <a:p>
            <a:pPr indent="0">
              <a:spcAft>
                <a:spcPts val="210"/>
              </a:spcAft>
            </a:pPr>
            <a:r>
              <a:rPr lang="en-US" sz="1400">
                <a:latin typeface="Arial"/>
              </a:rPr>
              <a:t>r: </a:t>
            </a:r>
            <a:r>
              <a:rPr lang="en-US" sz="1400">
                <a:solidFill>
                  <a:srgbClr val="CE4E49"/>
                </a:solidFill>
                <a:latin typeface="Arial"/>
              </a:rPr>
              <a:t>Roboto</a:t>
            </a:r>
          </a:p>
          <a:p>
            <a:pPr indent="254000"/>
            <a:r>
              <a:rPr lang="en-US" sz="400">
                <a:solidFill>
                  <a:srgbClr val="465C77"/>
                </a:solidFill>
                <a:latin typeface="Arial"/>
              </a:rPr>
              <a:t>Haupttext</a:t>
            </a:r>
          </a:p>
        </p:txBody>
      </p:sp>
      <p:sp>
        <p:nvSpPr>
          <p:cNvPr id="41" name="Прямоугольник 40"/>
          <p:cNvSpPr/>
          <p:nvPr/>
        </p:nvSpPr>
        <p:spPr>
          <a:xfrm>
            <a:off x="1045464" y="18879312"/>
            <a:ext cx="243840" cy="158496"/>
          </a:xfrm>
          <a:prstGeom prst="rect">
            <a:avLst/>
          </a:prstGeom>
          <a:solidFill>
            <a:srgbClr val="FFFFFF"/>
          </a:solidFill>
        </p:spPr>
        <p:txBody>
          <a:bodyPr lIns="0" tIns="0" rIns="0" bIns="0">
            <a:noAutofit/>
          </a:bodyPr>
          <a:lstStyle/>
          <a:p>
            <a:pPr indent="0" algn="ctr"/>
            <a:r>
              <a:rPr lang="en-US" sz="400" b="1">
                <a:solidFill>
                  <a:srgbClr val="9A9FAC"/>
                </a:solidFill>
                <a:latin typeface="Arial"/>
              </a:rPr>
              <a:t>3 * 5</a:t>
            </a:r>
          </a:p>
          <a:p>
            <a:pPr indent="0"/>
            <a:r>
              <a:rPr lang="en-US" sz="400">
                <a:latin typeface="Arial"/>
              </a:rPr>
              <a:t>Motorrad</a:t>
            </a:r>
          </a:p>
        </p:txBody>
      </p:sp>
      <p:sp>
        <p:nvSpPr>
          <p:cNvPr id="42" name="Прямоугольник 41"/>
          <p:cNvSpPr/>
          <p:nvPr/>
        </p:nvSpPr>
        <p:spPr>
          <a:xfrm>
            <a:off x="1472184" y="18961608"/>
            <a:ext cx="112776" cy="67056"/>
          </a:xfrm>
          <a:prstGeom prst="rect">
            <a:avLst/>
          </a:prstGeom>
          <a:solidFill>
            <a:srgbClr val="FFFFFF"/>
          </a:solidFill>
        </p:spPr>
        <p:txBody>
          <a:bodyPr wrap="none" lIns="0" tIns="0" rIns="0" bIns="0">
            <a:noAutofit/>
          </a:bodyPr>
          <a:lstStyle/>
          <a:p>
            <a:pPr indent="0" algn="just"/>
            <a:r>
              <a:rPr lang="en-US" sz="400">
                <a:latin typeface="Arial"/>
              </a:rPr>
              <a:t>CDL</a:t>
            </a:r>
          </a:p>
        </p:txBody>
      </p:sp>
      <p:sp>
        <p:nvSpPr>
          <p:cNvPr id="43" name="Прямоугольник 42"/>
          <p:cNvSpPr/>
          <p:nvPr/>
        </p:nvSpPr>
        <p:spPr>
          <a:xfrm>
            <a:off x="2615184" y="19010376"/>
            <a:ext cx="435864" cy="76200"/>
          </a:xfrm>
          <a:prstGeom prst="rect">
            <a:avLst/>
          </a:prstGeom>
          <a:solidFill>
            <a:srgbClr val="FFFFFF"/>
          </a:solidFill>
        </p:spPr>
        <p:txBody>
          <a:bodyPr wrap="none" lIns="0" tIns="0" rIns="0" bIns="0">
            <a:noAutofit/>
          </a:bodyPr>
          <a:lstStyle/>
          <a:p>
            <a:pPr indent="0"/>
            <a:r>
              <a:rPr lang="en-US" sz="400">
                <a:solidFill>
                  <a:srgbClr val="9A9FAC"/>
                </a:solidFill>
                <a:latin typeface="Arial"/>
              </a:rPr>
              <a:t>Jahre im Geschäft</a:t>
            </a:r>
          </a:p>
        </p:txBody>
      </p:sp>
      <p:sp>
        <p:nvSpPr>
          <p:cNvPr id="44" name="Прямоугольник 43"/>
          <p:cNvSpPr/>
          <p:nvPr/>
        </p:nvSpPr>
        <p:spPr>
          <a:xfrm>
            <a:off x="871728" y="18824448"/>
            <a:ext cx="85344" cy="85344"/>
          </a:xfrm>
          <a:prstGeom prst="rect">
            <a:avLst/>
          </a:prstGeom>
          <a:solidFill>
            <a:srgbClr val="FFFFFF"/>
          </a:solidFill>
        </p:spPr>
        <p:txBody>
          <a:bodyPr wrap="none" lIns="0" tIns="0" rIns="0" bIns="0">
            <a:noAutofit/>
          </a:bodyPr>
          <a:lstStyle/>
          <a:p>
            <a:pPr indent="0" algn="just"/>
            <a:r>
              <a:rPr lang="en-US" sz="400">
                <a:solidFill>
                  <a:srgbClr val="58889F"/>
                </a:solidFill>
                <a:latin typeface="Arial"/>
              </a:rPr>
              <a:t>Ö</a:t>
            </a:r>
          </a:p>
        </p:txBody>
      </p:sp>
      <p:sp>
        <p:nvSpPr>
          <p:cNvPr id="45" name="Прямоугольник 44"/>
          <p:cNvSpPr/>
          <p:nvPr/>
        </p:nvSpPr>
        <p:spPr>
          <a:xfrm>
            <a:off x="911352" y="19549872"/>
            <a:ext cx="259080" cy="85344"/>
          </a:xfrm>
          <a:prstGeom prst="rect">
            <a:avLst/>
          </a:prstGeom>
          <a:solidFill>
            <a:srgbClr val="FFFFFF"/>
          </a:solidFill>
        </p:spPr>
        <p:txBody>
          <a:bodyPr wrap="none" lIns="0" tIns="0" rIns="0" bIns="0">
            <a:noAutofit/>
          </a:bodyPr>
          <a:lstStyle/>
          <a:p>
            <a:pPr indent="342900"/>
            <a:r>
              <a:rPr lang="en-US" sz="400">
                <a:solidFill>
                  <a:srgbClr val="9A9FAC"/>
                </a:solidFill>
                <a:latin typeface="Arial"/>
              </a:rPr>
              <a:t>Sprache</a:t>
            </a:r>
          </a:p>
        </p:txBody>
      </p:sp>
      <p:graphicFrame>
        <p:nvGraphicFramePr>
          <p:cNvPr id="46" name="Таблица 45"/>
          <p:cNvGraphicFramePr>
            <a:graphicFrameLocks noGrp="1"/>
          </p:cNvGraphicFramePr>
          <p:nvPr/>
        </p:nvGraphicFramePr>
        <p:xfrm>
          <a:off x="969264" y="19744944"/>
          <a:ext cx="1133856" cy="1194816"/>
        </p:xfrm>
        <a:graphic>
          <a:graphicData uri="http://schemas.openxmlformats.org/drawingml/2006/table">
            <a:tbl>
              <a:tblPr/>
              <a:tblGrid>
                <a:gridCol w="374904">
                  <a:extLst>
                    <a:ext uri="{9D8B030D-6E8A-4147-A177-3AD203B41FA5}">
                      <a16:colId xmlns:a16="http://schemas.microsoft.com/office/drawing/2014/main" val="20000"/>
                    </a:ext>
                  </a:extLst>
                </a:gridCol>
                <a:gridCol w="390144">
                  <a:extLst>
                    <a:ext uri="{9D8B030D-6E8A-4147-A177-3AD203B41FA5}">
                      <a16:colId xmlns:a16="http://schemas.microsoft.com/office/drawing/2014/main" val="20001"/>
                    </a:ext>
                  </a:extLst>
                </a:gridCol>
                <a:gridCol w="368808">
                  <a:extLst>
                    <a:ext uri="{9D8B030D-6E8A-4147-A177-3AD203B41FA5}">
                      <a16:colId xmlns:a16="http://schemas.microsoft.com/office/drawing/2014/main" val="20002"/>
                    </a:ext>
                  </a:extLst>
                </a:gridCol>
              </a:tblGrid>
              <a:tr h="94488">
                <a:tc>
                  <a:txBody>
                    <a:bodyPr/>
                    <a:lstStyle/>
                    <a:p>
                      <a:pPr indent="0"/>
                      <a:r>
                        <a:rPr lang="en-US" sz="400">
                          <a:latin typeface="Arial"/>
                        </a:rPr>
                        <a:t>Azerbaijani</a:t>
                      </a:r>
                    </a:p>
                  </a:txBody>
                  <a:tcPr marL="0" marR="0" marT="0" marB="0"/>
                </a:tc>
                <a:tc>
                  <a:txBody>
                    <a:bodyPr/>
                    <a:lstStyle/>
                    <a:p>
                      <a:pPr indent="0"/>
                      <a:r>
                        <a:rPr lang="en-US" sz="400" b="1">
                          <a:solidFill>
                            <a:srgbClr val="58889F"/>
                          </a:solidFill>
                          <a:latin typeface="Arial"/>
                        </a:rPr>
                        <a:t>IB </a:t>
                      </a:r>
                      <a:r>
                        <a:rPr lang="en-US" sz="400">
                          <a:solidFill>
                            <a:srgbClr val="9A9FAC"/>
                          </a:solidFill>
                          <a:latin typeface="Arial"/>
                        </a:rPr>
                        <a:t>dänisch</a:t>
                      </a:r>
                    </a:p>
                  </a:txBody>
                  <a:tcPr marL="0" marR="0" marT="0" marB="0"/>
                </a:tc>
                <a:tc>
                  <a:txBody>
                    <a:bodyPr/>
                    <a:lstStyle/>
                    <a:p>
                      <a:pPr indent="0"/>
                      <a:r>
                        <a:rPr lang="en-US" sz="400">
                          <a:latin typeface="Arial"/>
                        </a:rPr>
                        <a:t>□ Galizisch</a:t>
                      </a:r>
                    </a:p>
                  </a:txBody>
                  <a:tcPr marL="0" marR="0" marT="0" marB="0"/>
                </a:tc>
                <a:extLst>
                  <a:ext uri="{0D108BD9-81ED-4DB2-BD59-A6C34878D82A}">
                    <a16:rowId xmlns:a16="http://schemas.microsoft.com/office/drawing/2014/main" val="10000"/>
                  </a:ext>
                </a:extLst>
              </a:tr>
              <a:tr h="97536">
                <a:tc>
                  <a:txBody>
                    <a:bodyPr/>
                    <a:lstStyle/>
                    <a:p>
                      <a:pPr indent="0"/>
                      <a:r>
                        <a:rPr lang="en-US" sz="400">
                          <a:latin typeface="Arial"/>
                        </a:rPr>
                        <a:t>| ~ | albanisch</a:t>
                      </a:r>
                    </a:p>
                  </a:txBody>
                  <a:tcPr marL="0" marR="0" marT="0" marB="0"/>
                </a:tc>
                <a:tc>
                  <a:txBody>
                    <a:bodyPr/>
                    <a:lstStyle/>
                    <a:p>
                      <a:pPr indent="0"/>
                      <a:r>
                        <a:rPr lang="en-US" sz="400">
                          <a:latin typeface="Arial"/>
                        </a:rPr>
                        <a:t>□ Dari</a:t>
                      </a:r>
                    </a:p>
                  </a:txBody>
                  <a:tcPr marL="0" marR="0" marT="0" marB="0"/>
                </a:tc>
                <a:tc>
                  <a:txBody>
                    <a:bodyPr/>
                    <a:lstStyle/>
                    <a:p>
                      <a:pPr indent="0"/>
                      <a:r>
                        <a:rPr lang="en-US" sz="400">
                          <a:solidFill>
                            <a:srgbClr val="58889F"/>
                          </a:solidFill>
                          <a:latin typeface="Arial"/>
                        </a:rPr>
                        <a:t>IB </a:t>
                      </a:r>
                      <a:r>
                        <a:rPr lang="en-US" sz="400">
                          <a:solidFill>
                            <a:srgbClr val="9A9FAC"/>
                          </a:solidFill>
                          <a:latin typeface="Arial"/>
                        </a:rPr>
                        <a:t>Deutsche</a:t>
                      </a:r>
                    </a:p>
                  </a:txBody>
                  <a:tcPr marL="0" marR="0" marT="0" marB="0"/>
                </a:tc>
                <a:extLst>
                  <a:ext uri="{0D108BD9-81ED-4DB2-BD59-A6C34878D82A}">
                    <a16:rowId xmlns:a16="http://schemas.microsoft.com/office/drawing/2014/main" val="10001"/>
                  </a:ext>
                </a:extLst>
              </a:tr>
              <a:tr h="103632">
                <a:tc>
                  <a:txBody>
                    <a:bodyPr/>
                    <a:lstStyle/>
                    <a:p>
                      <a:pPr indent="0"/>
                      <a:r>
                        <a:rPr lang="en-US" sz="400">
                          <a:latin typeface="Arial"/>
                        </a:rPr>
                        <a:t>l ~ l Amharisch</a:t>
                      </a:r>
                    </a:p>
                  </a:txBody>
                  <a:tcPr marL="0" marR="0" marT="0" marB="0" anchor="ctr"/>
                </a:tc>
                <a:tc>
                  <a:txBody>
                    <a:bodyPr/>
                    <a:lstStyle/>
                    <a:p>
                      <a:pPr indent="127000"/>
                      <a:r>
                        <a:rPr lang="en-US" sz="400">
                          <a:latin typeface="Arial"/>
                        </a:rPr>
                        <a:t>Bhutanisch</a:t>
                      </a:r>
                    </a:p>
                  </a:txBody>
                  <a:tcPr marL="0" marR="0" marT="0" marB="0" anchor="ctr"/>
                </a:tc>
                <a:tc>
                  <a:txBody>
                    <a:bodyPr/>
                    <a:lstStyle/>
                    <a:p>
                      <a:pPr indent="0"/>
                      <a:r>
                        <a:rPr lang="en-US" sz="400">
                          <a:solidFill>
                            <a:srgbClr val="58889F"/>
                          </a:solidFill>
                          <a:latin typeface="Arial"/>
                        </a:rPr>
                        <a:t>s </a:t>
                      </a:r>
                      <a:r>
                        <a:rPr lang="en-US" sz="400">
                          <a:solidFill>
                            <a:srgbClr val="9A9FAC"/>
                          </a:solidFill>
                          <a:latin typeface="Arial"/>
                        </a:rPr>
                        <a:t>griechisch</a:t>
                      </a:r>
                    </a:p>
                  </a:txBody>
                  <a:tcPr marL="0" marR="0" marT="0" marB="0" anchor="ctr"/>
                </a:tc>
                <a:extLst>
                  <a:ext uri="{0D108BD9-81ED-4DB2-BD59-A6C34878D82A}">
                    <a16:rowId xmlns:a16="http://schemas.microsoft.com/office/drawing/2014/main" val="10002"/>
                  </a:ext>
                </a:extLst>
              </a:tr>
              <a:tr h="97536">
                <a:tc>
                  <a:txBody>
                    <a:bodyPr/>
                    <a:lstStyle/>
                    <a:p>
                      <a:pPr indent="0"/>
                      <a:r>
                        <a:rPr lang="en-US" sz="400">
                          <a:latin typeface="Arial"/>
                        </a:rPr>
                        <a:t>□ Baskisch</a:t>
                      </a:r>
                    </a:p>
                  </a:txBody>
                  <a:tcPr marL="0" marR="0" marT="0" marB="0"/>
                </a:tc>
                <a:tc>
                  <a:txBody>
                    <a:bodyPr/>
                    <a:lstStyle/>
                    <a:p>
                      <a:pPr indent="0"/>
                      <a:r>
                        <a:rPr lang="en-US" sz="400">
                          <a:latin typeface="Arial"/>
                        </a:rPr>
                        <a:t>□ Niederländisch</a:t>
                      </a:r>
                    </a:p>
                  </a:txBody>
                  <a:tcPr marL="0" marR="0" marT="0" marB="0"/>
                </a:tc>
                <a:tc>
                  <a:txBody>
                    <a:bodyPr/>
                    <a:lstStyle/>
                    <a:p>
                      <a:pPr indent="0"/>
                      <a:r>
                        <a:rPr lang="en-US" sz="400">
                          <a:solidFill>
                            <a:srgbClr val="9A9FAC"/>
                          </a:solidFill>
                          <a:latin typeface="Arial"/>
                        </a:rPr>
                        <a:t>□ Hebrew</a:t>
                      </a:r>
                    </a:p>
                  </a:txBody>
                  <a:tcPr marL="0" marR="0" marT="0" marB="0"/>
                </a:tc>
                <a:extLst>
                  <a:ext uri="{0D108BD9-81ED-4DB2-BD59-A6C34878D82A}">
                    <a16:rowId xmlns:a16="http://schemas.microsoft.com/office/drawing/2014/main" val="10003"/>
                  </a:ext>
                </a:extLst>
              </a:tr>
              <a:tr h="106680">
                <a:tc>
                  <a:txBody>
                    <a:bodyPr/>
                    <a:lstStyle/>
                    <a:p>
                      <a:pPr indent="0"/>
                      <a:r>
                        <a:rPr lang="en-US" sz="400">
                          <a:latin typeface="Arial"/>
                        </a:rPr>
                        <a:t>| ~ | Bengali</a:t>
                      </a:r>
                    </a:p>
                  </a:txBody>
                  <a:tcPr marL="0" marR="0" marT="0" marB="0"/>
                </a:tc>
                <a:tc>
                  <a:txBody>
                    <a:bodyPr/>
                    <a:lstStyle/>
                    <a:p>
                      <a:pPr indent="0"/>
                      <a:r>
                        <a:rPr lang="en-US" sz="400" b="1">
                          <a:solidFill>
                            <a:srgbClr val="58889F"/>
                          </a:solidFill>
                          <a:latin typeface="Arial"/>
                        </a:rPr>
                        <a:t>IB </a:t>
                      </a:r>
                      <a:r>
                        <a:rPr lang="en-US" sz="400">
                          <a:solidFill>
                            <a:srgbClr val="9A9FAC"/>
                          </a:solidFill>
                          <a:latin typeface="Arial"/>
                        </a:rPr>
                        <a:t>Englisch</a:t>
                      </a:r>
                    </a:p>
                  </a:txBody>
                  <a:tcPr marL="0" marR="0" marT="0" marB="0"/>
                </a:tc>
                <a:tc>
                  <a:txBody>
                    <a:bodyPr/>
                    <a:lstStyle/>
                    <a:p>
                      <a:pPr indent="0"/>
                      <a:r>
                        <a:rPr lang="en-US" sz="400">
                          <a:latin typeface="Arial"/>
                        </a:rPr>
                        <a:t>□ Hindi</a:t>
                      </a:r>
                    </a:p>
                  </a:txBody>
                  <a:tcPr marL="0" marR="0" marT="0" marB="0"/>
                </a:tc>
                <a:extLst>
                  <a:ext uri="{0D108BD9-81ED-4DB2-BD59-A6C34878D82A}">
                    <a16:rowId xmlns:a16="http://schemas.microsoft.com/office/drawing/2014/main" val="10004"/>
                  </a:ext>
                </a:extLst>
              </a:tr>
              <a:tr h="97536">
                <a:tc>
                  <a:txBody>
                    <a:bodyPr/>
                    <a:lstStyle/>
                    <a:p>
                      <a:pPr indent="0"/>
                      <a:r>
                        <a:rPr lang="en-US" sz="400">
                          <a:latin typeface="Arial"/>
                        </a:rPr>
                        <a:t>| ~ | Weißrussisch</a:t>
                      </a:r>
                    </a:p>
                  </a:txBody>
                  <a:tcPr marL="0" marR="0" marT="0" marB="0"/>
                </a:tc>
                <a:tc>
                  <a:txBody>
                    <a:bodyPr/>
                    <a:lstStyle/>
                    <a:p>
                      <a:pPr indent="0"/>
                      <a:r>
                        <a:rPr lang="en-US" sz="400">
                          <a:latin typeface="Arial"/>
                        </a:rPr>
                        <a:t>Q Esperanto</a:t>
                      </a:r>
                    </a:p>
                  </a:txBody>
                  <a:tcPr marL="0" marR="0" marT="0" marB="0"/>
                </a:tc>
                <a:tc>
                  <a:txBody>
                    <a:bodyPr/>
                    <a:lstStyle/>
                    <a:p>
                      <a:pPr indent="0"/>
                      <a:r>
                        <a:rPr lang="en-US" sz="400">
                          <a:latin typeface="Arial"/>
                        </a:rPr>
                        <a:t>l ~ I Ungarisch</a:t>
                      </a:r>
                    </a:p>
                  </a:txBody>
                  <a:tcPr marL="0" marR="0" marT="0" marB="0"/>
                </a:tc>
                <a:extLst>
                  <a:ext uri="{0D108BD9-81ED-4DB2-BD59-A6C34878D82A}">
                    <a16:rowId xmlns:a16="http://schemas.microsoft.com/office/drawing/2014/main" val="10005"/>
                  </a:ext>
                </a:extLst>
              </a:tr>
              <a:tr h="97536">
                <a:tc>
                  <a:txBody>
                    <a:bodyPr/>
                    <a:lstStyle/>
                    <a:p>
                      <a:pPr indent="0"/>
                      <a:r>
                        <a:rPr lang="en-US" sz="400">
                          <a:latin typeface="Arial"/>
                        </a:rPr>
                        <a:t>□ Burmese</a:t>
                      </a:r>
                    </a:p>
                  </a:txBody>
                  <a:tcPr marL="0" marR="0" marT="0" marB="0"/>
                </a:tc>
                <a:tc>
                  <a:txBody>
                    <a:bodyPr/>
                    <a:lstStyle/>
                    <a:p>
                      <a:pPr indent="0"/>
                      <a:r>
                        <a:rPr lang="en-US" sz="400">
                          <a:latin typeface="Arial"/>
                        </a:rPr>
                        <a:t>Q Estnisch</a:t>
                      </a:r>
                    </a:p>
                  </a:txBody>
                  <a:tcPr marL="0" marR="0" marT="0" marB="0"/>
                </a:tc>
                <a:tc>
                  <a:txBody>
                    <a:bodyPr/>
                    <a:lstStyle/>
                    <a:p>
                      <a:pPr indent="0"/>
                      <a:r>
                        <a:rPr lang="en-US" sz="400">
                          <a:latin typeface="Arial"/>
                        </a:rPr>
                        <a:t>Q Icelandic</a:t>
                      </a:r>
                    </a:p>
                  </a:txBody>
                  <a:tcPr marL="0" marR="0" marT="0" marB="0"/>
                </a:tc>
                <a:extLst>
                  <a:ext uri="{0D108BD9-81ED-4DB2-BD59-A6C34878D82A}">
                    <a16:rowId xmlns:a16="http://schemas.microsoft.com/office/drawing/2014/main" val="10006"/>
                  </a:ext>
                </a:extLst>
              </a:tr>
              <a:tr h="103632">
                <a:tc>
                  <a:txBody>
                    <a:bodyPr/>
                    <a:lstStyle/>
                    <a:p>
                      <a:pPr indent="0"/>
                      <a:r>
                        <a:rPr lang="en-US" sz="400">
                          <a:latin typeface="Arial"/>
                        </a:rPr>
                        <a:t>bulgarisch</a:t>
                      </a:r>
                    </a:p>
                  </a:txBody>
                  <a:tcPr marL="0" marR="0" marT="0" marB="0" anchor="ctr"/>
                </a:tc>
                <a:tc>
                  <a:txBody>
                    <a:bodyPr/>
                    <a:lstStyle/>
                    <a:p>
                      <a:pPr indent="0"/>
                      <a:r>
                        <a:rPr lang="en-US" sz="400">
                          <a:latin typeface="Arial"/>
                        </a:rPr>
                        <a:t>Q färöischen</a:t>
                      </a:r>
                    </a:p>
                  </a:txBody>
                  <a:tcPr marL="0" marR="0" marT="0" marB="0" anchor="ctr"/>
                </a:tc>
                <a:tc>
                  <a:txBody>
                    <a:bodyPr/>
                    <a:lstStyle/>
                    <a:p>
                      <a:pPr indent="0"/>
                      <a:r>
                        <a:rPr lang="en-US" sz="400">
                          <a:latin typeface="Arial"/>
                        </a:rPr>
                        <a:t>Q Indonesisch</a:t>
                      </a:r>
                    </a:p>
                  </a:txBody>
                  <a:tcPr marL="0" marR="0" marT="0" marB="0" anchor="ctr"/>
                </a:tc>
                <a:extLst>
                  <a:ext uri="{0D108BD9-81ED-4DB2-BD59-A6C34878D82A}">
                    <a16:rowId xmlns:a16="http://schemas.microsoft.com/office/drawing/2014/main" val="10007"/>
                  </a:ext>
                </a:extLst>
              </a:tr>
              <a:tr h="70104">
                <a:tc>
                  <a:txBody>
                    <a:bodyPr/>
                    <a:lstStyle/>
                    <a:p>
                      <a:pPr indent="0" algn="just"/>
                      <a:r>
                        <a:rPr lang="en-US" sz="400">
                          <a:latin typeface="Arial"/>
                        </a:rPr>
                        <a:t>l ~ | katalanisch</a:t>
                      </a:r>
                    </a:p>
                  </a:txBody>
                  <a:tcPr marL="0" marR="0" marT="0" marB="0" anchor="b"/>
                </a:tc>
                <a:tc>
                  <a:txBody>
                    <a:bodyPr/>
                    <a:lstStyle/>
                    <a:p>
                      <a:pPr indent="0"/>
                      <a:r>
                        <a:rPr lang="en-US" sz="400">
                          <a:latin typeface="Arial"/>
                        </a:rPr>
                        <a:t>Q Farsi</a:t>
                      </a:r>
                    </a:p>
                  </a:txBody>
                  <a:tcPr marL="0" marR="0" marT="0" marB="0" anchor="b"/>
                </a:tc>
                <a:tc rowSpan="2">
                  <a:txBody>
                    <a:bodyPr/>
                    <a:lstStyle/>
                    <a:p>
                      <a:pPr indent="0" algn="just"/>
                      <a:r>
                        <a:rPr lang="en-US" sz="400">
                          <a:solidFill>
                            <a:srgbClr val="9A9FAC"/>
                          </a:solidFill>
                          <a:latin typeface="Arial"/>
                        </a:rPr>
                        <a:t>r-&gt; Inuktitut</a:t>
                      </a:r>
                    </a:p>
                    <a:p>
                      <a:pPr indent="0" algn="just">
                        <a:lnSpc>
                          <a:spcPct val="83000"/>
                        </a:lnSpc>
                        <a:spcAft>
                          <a:spcPts val="210"/>
                        </a:spcAft>
                      </a:pPr>
                      <a:r>
                        <a:rPr lang="en-US" sz="400" baseline="30000">
                          <a:solidFill>
                            <a:srgbClr val="9A9FAC"/>
                          </a:solidFill>
                          <a:latin typeface="Arial"/>
                        </a:rPr>
                        <a:t>u</a:t>
                      </a:r>
                      <a:r>
                        <a:rPr lang="en-US" sz="400">
                          <a:solidFill>
                            <a:srgbClr val="9A9FAC"/>
                          </a:solidFill>
                          <a:latin typeface="Arial"/>
                        </a:rPr>
                        <a:t> (Eskimo)</a:t>
                      </a:r>
                    </a:p>
                    <a:p>
                      <a:pPr indent="0" algn="just">
                        <a:spcAft>
                          <a:spcPts val="210"/>
                        </a:spcAft>
                      </a:pPr>
                      <a:r>
                        <a:rPr lang="en-US" sz="400">
                          <a:solidFill>
                            <a:srgbClr val="58889F"/>
                          </a:solidFill>
                          <a:latin typeface="Arial"/>
                        </a:rPr>
                        <a:t>IB </a:t>
                      </a:r>
                      <a:r>
                        <a:rPr lang="en-US" sz="400">
                          <a:solidFill>
                            <a:srgbClr val="9A9FAC"/>
                          </a:solidFill>
                          <a:latin typeface="Arial"/>
                        </a:rPr>
                        <a:t>Italienisch</a:t>
                      </a:r>
                    </a:p>
                    <a:p>
                      <a:pPr indent="0" algn="r"/>
                      <a:r>
                        <a:rPr lang="en-US" sz="400">
                          <a:solidFill>
                            <a:srgbClr val="9A9FAC"/>
                          </a:solidFill>
                          <a:latin typeface="Arial"/>
                        </a:rPr>
                        <a:t>japanisch</a:t>
                      </a:r>
                    </a:p>
                  </a:txBody>
                  <a:tcPr marL="0" marR="0" marT="0" marB="0" anchor="ctr"/>
                </a:tc>
                <a:extLst>
                  <a:ext uri="{0D108BD9-81ED-4DB2-BD59-A6C34878D82A}">
                    <a16:rowId xmlns:a16="http://schemas.microsoft.com/office/drawing/2014/main" val="10008"/>
                  </a:ext>
                </a:extLst>
              </a:tr>
              <a:tr h="326136">
                <a:tc>
                  <a:txBody>
                    <a:bodyPr/>
                    <a:lstStyle/>
                    <a:p>
                      <a:pPr indent="0" algn="just">
                        <a:spcAft>
                          <a:spcPts val="210"/>
                        </a:spcAft>
                      </a:pPr>
                      <a:r>
                        <a:rPr lang="en-US" sz="400">
                          <a:latin typeface="Arial"/>
                        </a:rPr>
                        <a:t>□ Tschechische</a:t>
                      </a:r>
                    </a:p>
                    <a:p>
                      <a:pPr indent="0" algn="just">
                        <a:spcAft>
                          <a:spcPts val="210"/>
                        </a:spcAft>
                      </a:pPr>
                      <a:r>
                        <a:rPr lang="en-US" sz="400" b="1">
                          <a:solidFill>
                            <a:srgbClr val="58889F"/>
                          </a:solidFill>
                          <a:latin typeface="Arial"/>
                        </a:rPr>
                        <a:t>IB </a:t>
                      </a:r>
                      <a:r>
                        <a:rPr lang="en-US" sz="400">
                          <a:solidFill>
                            <a:srgbClr val="9A9FAC"/>
                          </a:solidFill>
                          <a:latin typeface="Arial"/>
                        </a:rPr>
                        <a:t>Chinesisch</a:t>
                      </a:r>
                    </a:p>
                    <a:p>
                      <a:pPr indent="0" algn="just"/>
                      <a:r>
                        <a:rPr lang="en-US" sz="400">
                          <a:latin typeface="Arial"/>
                        </a:rPr>
                        <a:t>□ Kroatisch</a:t>
                      </a:r>
                    </a:p>
                  </a:txBody>
                  <a:tcPr marL="0" marR="0" marT="0" marB="0" anchor="b"/>
                </a:tc>
                <a:tc>
                  <a:txBody>
                    <a:bodyPr/>
                    <a:lstStyle/>
                    <a:p>
                      <a:pPr indent="0">
                        <a:spcAft>
                          <a:spcPts val="210"/>
                        </a:spcAft>
                      </a:pPr>
                      <a:r>
                        <a:rPr lang="en-US" sz="400">
                          <a:latin typeface="Arial"/>
                        </a:rPr>
                        <a:t>Q Finnish</a:t>
                      </a:r>
                    </a:p>
                    <a:p>
                      <a:pPr indent="0">
                        <a:spcAft>
                          <a:spcPts val="210"/>
                        </a:spcAft>
                      </a:pPr>
                      <a:r>
                        <a:rPr lang="en-US" sz="400">
                          <a:latin typeface="Arial"/>
                        </a:rPr>
                        <a:t>O Französisch</a:t>
                      </a:r>
                    </a:p>
                    <a:p>
                      <a:pPr indent="0"/>
                      <a:r>
                        <a:rPr lang="en-US" sz="400">
                          <a:latin typeface="Arial"/>
                        </a:rPr>
                        <a:t>Q Gälisch</a:t>
                      </a:r>
                    </a:p>
                  </a:txBody>
                  <a:tcPr marL="0" marR="0" marT="0" marB="0" anchor="b"/>
                </a:tc>
                <a:tc vMerge="1">
                  <a:txBody>
                    <a:bodyPr/>
                    <a:lstStyle/>
                    <a:p>
                      <a:endParaRPr sz="1600"/>
                    </a:p>
                  </a:txBody>
                  <a:tcPr marL="0" marR="0" marT="0" marB="0"/>
                </a:tc>
                <a:extLst>
                  <a:ext uri="{0D108BD9-81ED-4DB2-BD59-A6C34878D82A}">
                    <a16:rowId xmlns:a16="http://schemas.microsoft.com/office/drawing/2014/main" val="10009"/>
                  </a:ext>
                </a:extLst>
              </a:tr>
            </a:tbl>
          </a:graphicData>
        </a:graphic>
      </p:graphicFrame>
      <p:sp>
        <p:nvSpPr>
          <p:cNvPr id="47" name="Прямоугольник 46"/>
          <p:cNvSpPr/>
          <p:nvPr/>
        </p:nvSpPr>
        <p:spPr>
          <a:xfrm>
            <a:off x="1801368" y="30995112"/>
            <a:ext cx="350520" cy="274320"/>
          </a:xfrm>
          <a:prstGeom prst="rect">
            <a:avLst/>
          </a:prstGeom>
          <a:solidFill>
            <a:srgbClr val="FFFFFF"/>
          </a:solidFill>
        </p:spPr>
        <p:txBody>
          <a:bodyPr lIns="0" tIns="0" rIns="0" bIns="0">
            <a:noAutofit/>
          </a:bodyPr>
          <a:lstStyle/>
          <a:p>
            <a:pPr indent="0">
              <a:lnSpc>
                <a:spcPct val="73000"/>
              </a:lnSpc>
              <a:spcAft>
                <a:spcPts val="490"/>
              </a:spcAft>
            </a:pPr>
            <a:r>
              <a:rPr lang="en-US" sz="400" cap="small" dirty="0">
                <a:solidFill>
                  <a:srgbClr val="CE4E49"/>
                </a:solidFill>
                <a:latin typeface="Arial"/>
              </a:rPr>
              <a:t>(Q) </a:t>
            </a:r>
            <a:r>
              <a:rPr lang="en-US" sz="400" b="1" i="1" dirty="0">
                <a:latin typeface="Arial"/>
              </a:rPr>
              <a:t>FAHREN </a:t>
            </a:r>
            <a:r>
              <a:rPr lang="en-US" sz="400" b="1" i="1" dirty="0">
                <a:solidFill>
                  <a:srgbClr val="CE4E49"/>
                </a:solidFill>
                <a:latin typeface="Arial"/>
              </a:rPr>
              <a:t>V </a:t>
            </a:r>
            <a:r>
              <a:rPr lang="en-US" sz="400" b="1" i="1" dirty="0">
                <a:latin typeface="Arial"/>
              </a:rPr>
              <a:t>SCHULEN</a:t>
            </a:r>
          </a:p>
          <a:p>
            <a:pPr indent="0">
              <a:lnSpc>
                <a:spcPct val="73000"/>
              </a:lnSpc>
            </a:pPr>
            <a:r>
              <a:rPr lang="en-US" sz="400" b="1" i="1" dirty="0">
                <a:latin typeface="Arial"/>
              </a:rPr>
              <a:t>Q.</a:t>
            </a:r>
            <a:r>
              <a:rPr lang="en-US" sz="400" b="1" dirty="0">
                <a:latin typeface="Arial"/>
              </a:rPr>
              <a:t>Kolumbus. OH</a:t>
            </a:r>
          </a:p>
        </p:txBody>
      </p:sp>
      <p:sp>
        <p:nvSpPr>
          <p:cNvPr id="48" name="Прямоугольник 47"/>
          <p:cNvSpPr/>
          <p:nvPr/>
        </p:nvSpPr>
        <p:spPr>
          <a:xfrm>
            <a:off x="3304032" y="35573208"/>
            <a:ext cx="673608" cy="100584"/>
          </a:xfrm>
          <a:prstGeom prst="rect">
            <a:avLst/>
          </a:prstGeom>
          <a:solidFill>
            <a:srgbClr val="FFFFFF"/>
          </a:solidFill>
        </p:spPr>
        <p:txBody>
          <a:bodyPr wrap="none" lIns="0" tIns="0" rIns="0" bIns="0">
            <a:noAutofit/>
          </a:bodyPr>
          <a:lstStyle/>
          <a:p>
            <a:pPr indent="0" algn="r"/>
            <a:r>
              <a:rPr lang="en-US" sz="400" b="1">
                <a:solidFill>
                  <a:srgbClr val="2F3A4B"/>
                </a:solidFill>
                <a:latin typeface="Arial"/>
              </a:rPr>
              <a:t>DANKE FÜRS ZUSCHAUEN</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663952" y="661416"/>
            <a:ext cx="795528" cy="423672"/>
          </a:xfrm>
          <a:prstGeom prst="rect">
            <a:avLst/>
          </a:prstGeom>
        </p:spPr>
      </p:pic>
      <p:pic>
        <p:nvPicPr>
          <p:cNvPr id="3" name="Рисунок 2"/>
          <p:cNvPicPr>
            <a:picLocks noChangeAspect="1"/>
          </p:cNvPicPr>
          <p:nvPr/>
        </p:nvPicPr>
        <p:blipFill>
          <a:blip r:embed="rId3"/>
          <a:stretch>
            <a:fillRect/>
          </a:stretch>
        </p:blipFill>
        <p:spPr>
          <a:xfrm>
            <a:off x="2667000" y="1191768"/>
            <a:ext cx="783336" cy="88392"/>
          </a:xfrm>
          <a:prstGeom prst="rect">
            <a:avLst/>
          </a:prstGeom>
        </p:spPr>
      </p:pic>
      <p:pic>
        <p:nvPicPr>
          <p:cNvPr id="4" name="Рисунок 3"/>
          <p:cNvPicPr>
            <a:picLocks noChangeAspect="1"/>
          </p:cNvPicPr>
          <p:nvPr/>
        </p:nvPicPr>
        <p:blipFill>
          <a:blip r:embed="rId4"/>
          <a:stretch>
            <a:fillRect/>
          </a:stretch>
        </p:blipFill>
        <p:spPr>
          <a:xfrm>
            <a:off x="615696" y="2456688"/>
            <a:ext cx="3212592" cy="2078736"/>
          </a:xfrm>
          <a:prstGeom prst="rect">
            <a:avLst/>
          </a:prstGeom>
        </p:spPr>
      </p:pic>
      <p:pic>
        <p:nvPicPr>
          <p:cNvPr id="5" name="Рисунок 4"/>
          <p:cNvPicPr>
            <a:picLocks noChangeAspect="1"/>
          </p:cNvPicPr>
          <p:nvPr/>
        </p:nvPicPr>
        <p:blipFill>
          <a:blip r:embed="rId5"/>
          <a:stretch>
            <a:fillRect/>
          </a:stretch>
        </p:blipFill>
        <p:spPr>
          <a:xfrm>
            <a:off x="1786128" y="4547616"/>
            <a:ext cx="807720" cy="310896"/>
          </a:xfrm>
          <a:prstGeom prst="rect">
            <a:avLst/>
          </a:prstGeom>
        </p:spPr>
      </p:pic>
      <p:pic>
        <p:nvPicPr>
          <p:cNvPr id="6" name="Рисунок 5"/>
          <p:cNvPicPr>
            <a:picLocks noChangeAspect="1"/>
          </p:cNvPicPr>
          <p:nvPr/>
        </p:nvPicPr>
        <p:blipFill>
          <a:blip r:embed="rId6"/>
          <a:stretch>
            <a:fillRect/>
          </a:stretch>
        </p:blipFill>
        <p:spPr>
          <a:xfrm>
            <a:off x="585216" y="4943856"/>
            <a:ext cx="1060704" cy="1880616"/>
          </a:xfrm>
          <a:prstGeom prst="rect">
            <a:avLst/>
          </a:prstGeom>
        </p:spPr>
      </p:pic>
      <p:pic>
        <p:nvPicPr>
          <p:cNvPr id="7" name="Рисунок 6"/>
          <p:cNvPicPr>
            <a:picLocks noChangeAspect="1"/>
          </p:cNvPicPr>
          <p:nvPr/>
        </p:nvPicPr>
        <p:blipFill>
          <a:blip r:embed="rId7"/>
          <a:stretch>
            <a:fillRect/>
          </a:stretch>
        </p:blipFill>
        <p:spPr>
          <a:xfrm>
            <a:off x="1789176" y="5483352"/>
            <a:ext cx="804672" cy="792480"/>
          </a:xfrm>
          <a:prstGeom prst="rect">
            <a:avLst/>
          </a:prstGeom>
        </p:spPr>
      </p:pic>
      <p:pic>
        <p:nvPicPr>
          <p:cNvPr id="8" name="Рисунок 7"/>
          <p:cNvPicPr>
            <a:picLocks noChangeAspect="1"/>
          </p:cNvPicPr>
          <p:nvPr/>
        </p:nvPicPr>
        <p:blipFill>
          <a:blip r:embed="rId8"/>
          <a:stretch>
            <a:fillRect/>
          </a:stretch>
        </p:blipFill>
        <p:spPr>
          <a:xfrm>
            <a:off x="3005328" y="5212080"/>
            <a:ext cx="728472" cy="313944"/>
          </a:xfrm>
          <a:prstGeom prst="rect">
            <a:avLst/>
          </a:prstGeom>
        </p:spPr>
      </p:pic>
      <p:pic>
        <p:nvPicPr>
          <p:cNvPr id="9" name="Рисунок 8"/>
          <p:cNvPicPr>
            <a:picLocks noChangeAspect="1"/>
          </p:cNvPicPr>
          <p:nvPr/>
        </p:nvPicPr>
        <p:blipFill>
          <a:blip r:embed="rId9"/>
          <a:stretch>
            <a:fillRect/>
          </a:stretch>
        </p:blipFill>
        <p:spPr>
          <a:xfrm>
            <a:off x="2996184" y="5681472"/>
            <a:ext cx="749808" cy="1152144"/>
          </a:xfrm>
          <a:prstGeom prst="rect">
            <a:avLst/>
          </a:prstGeom>
        </p:spPr>
      </p:pic>
      <p:pic>
        <p:nvPicPr>
          <p:cNvPr id="10" name="Рисунок 9"/>
          <p:cNvPicPr>
            <a:picLocks noChangeAspect="1"/>
          </p:cNvPicPr>
          <p:nvPr/>
        </p:nvPicPr>
        <p:blipFill>
          <a:blip r:embed="rId10"/>
          <a:stretch>
            <a:fillRect/>
          </a:stretch>
        </p:blipFill>
        <p:spPr>
          <a:xfrm>
            <a:off x="606552" y="11055096"/>
            <a:ext cx="3782568" cy="2356104"/>
          </a:xfrm>
          <a:prstGeom prst="rect">
            <a:avLst/>
          </a:prstGeom>
        </p:spPr>
      </p:pic>
      <p:pic>
        <p:nvPicPr>
          <p:cNvPr id="11" name="Рисунок 10"/>
          <p:cNvPicPr>
            <a:picLocks noChangeAspect="1"/>
          </p:cNvPicPr>
          <p:nvPr/>
        </p:nvPicPr>
        <p:blipFill>
          <a:blip r:embed="rId11"/>
          <a:stretch>
            <a:fillRect/>
          </a:stretch>
        </p:blipFill>
        <p:spPr>
          <a:xfrm>
            <a:off x="999744" y="14773656"/>
            <a:ext cx="2401824" cy="2289048"/>
          </a:xfrm>
          <a:prstGeom prst="rect">
            <a:avLst/>
          </a:prstGeom>
        </p:spPr>
      </p:pic>
      <p:pic>
        <p:nvPicPr>
          <p:cNvPr id="12" name="Рисунок 11"/>
          <p:cNvPicPr>
            <a:picLocks noChangeAspect="1"/>
          </p:cNvPicPr>
          <p:nvPr/>
        </p:nvPicPr>
        <p:blipFill>
          <a:blip r:embed="rId12"/>
          <a:stretch>
            <a:fillRect/>
          </a:stretch>
        </p:blipFill>
        <p:spPr>
          <a:xfrm>
            <a:off x="0" y="17553432"/>
            <a:ext cx="4389120" cy="3483864"/>
          </a:xfrm>
          <a:prstGeom prst="rect">
            <a:avLst/>
          </a:prstGeom>
        </p:spPr>
      </p:pic>
      <p:pic>
        <p:nvPicPr>
          <p:cNvPr id="13" name="Рисунок 12"/>
          <p:cNvPicPr>
            <a:picLocks noChangeAspect="1"/>
          </p:cNvPicPr>
          <p:nvPr/>
        </p:nvPicPr>
        <p:blipFill>
          <a:blip r:embed="rId13"/>
          <a:stretch>
            <a:fillRect/>
          </a:stretch>
        </p:blipFill>
        <p:spPr>
          <a:xfrm>
            <a:off x="3767328" y="21150072"/>
            <a:ext cx="512064" cy="271272"/>
          </a:xfrm>
          <a:prstGeom prst="rect">
            <a:avLst/>
          </a:prstGeom>
        </p:spPr>
      </p:pic>
      <p:sp>
        <p:nvSpPr>
          <p:cNvPr id="14" name="Прямоугольник 13"/>
          <p:cNvSpPr/>
          <p:nvPr/>
        </p:nvSpPr>
        <p:spPr>
          <a:xfrm>
            <a:off x="643128" y="871728"/>
            <a:ext cx="155448" cy="155448"/>
          </a:xfrm>
          <a:prstGeom prst="rect">
            <a:avLst/>
          </a:prstGeom>
          <a:solidFill>
            <a:srgbClr val="FFFFFF"/>
          </a:solidFill>
        </p:spPr>
        <p:txBody>
          <a:bodyPr wrap="none" lIns="0" tIns="0" rIns="0" bIns="0">
            <a:noAutofit/>
          </a:bodyPr>
          <a:lstStyle/>
          <a:p>
            <a:pPr indent="0" algn="just"/>
            <a:r>
              <a:rPr lang="en-US" sz="400">
                <a:solidFill>
                  <a:srgbClr val="8972ED"/>
                </a:solidFill>
                <a:latin typeface="Arial"/>
              </a:rPr>
              <a:t>rf</a:t>
            </a:r>
            <a:r>
              <a:rPr lang="en-US" sz="400" baseline="30000">
                <a:solidFill>
                  <a:srgbClr val="8972ED"/>
                </a:solidFill>
                <a:latin typeface="Arial"/>
              </a:rPr>
              <a:t>8</a:t>
            </a:r>
          </a:p>
        </p:txBody>
      </p:sp>
      <p:sp>
        <p:nvSpPr>
          <p:cNvPr id="15" name="Прямоугольник 14"/>
          <p:cNvSpPr/>
          <p:nvPr/>
        </p:nvSpPr>
        <p:spPr>
          <a:xfrm>
            <a:off x="1005840" y="829056"/>
            <a:ext cx="731520" cy="243840"/>
          </a:xfrm>
          <a:prstGeom prst="rect">
            <a:avLst/>
          </a:prstGeom>
          <a:solidFill>
            <a:srgbClr val="FFFFFF"/>
          </a:solidFill>
        </p:spPr>
        <p:txBody>
          <a:bodyPr lIns="0" tIns="0" rIns="0" bIns="0">
            <a:noAutofit/>
          </a:bodyPr>
          <a:lstStyle/>
          <a:p>
            <a:pPr indent="431800" algn="just">
              <a:spcAft>
                <a:spcPts val="140"/>
              </a:spcAft>
            </a:pPr>
            <a:r>
              <a:rPr lang="en-US" sz="950" b="1" dirty="0" err="1">
                <a:latin typeface="Arial"/>
              </a:rPr>
              <a:t>HeeroFit</a:t>
            </a:r>
            <a:endParaRPr lang="en-US" sz="950" b="1" dirty="0">
              <a:latin typeface="Arial"/>
            </a:endParaRPr>
          </a:p>
          <a:p>
            <a:pPr indent="431800"/>
            <a:r>
              <a:rPr lang="en-US" sz="400" dirty="0">
                <a:latin typeface="Arial"/>
              </a:rPr>
              <a:t>App für Fitness </a:t>
            </a:r>
            <a:r>
              <a:rPr lang="en-US" sz="400" dirty="0" err="1">
                <a:latin typeface="Arial"/>
              </a:rPr>
              <a:t>influancers</a:t>
            </a:r>
            <a:endParaRPr lang="en-US" sz="400" dirty="0">
              <a:latin typeface="Arial"/>
            </a:endParaRPr>
          </a:p>
        </p:txBody>
      </p:sp>
      <p:sp>
        <p:nvSpPr>
          <p:cNvPr id="16" name="Прямоугольник 15"/>
          <p:cNvSpPr/>
          <p:nvPr/>
        </p:nvSpPr>
        <p:spPr>
          <a:xfrm>
            <a:off x="597408" y="2191512"/>
            <a:ext cx="466344" cy="115824"/>
          </a:xfrm>
          <a:prstGeom prst="rect">
            <a:avLst/>
          </a:prstGeom>
          <a:solidFill>
            <a:srgbClr val="FFFFFF"/>
          </a:solidFill>
        </p:spPr>
        <p:txBody>
          <a:bodyPr wrap="none" lIns="0" tIns="0" rIns="0" bIns="0">
            <a:noAutofit/>
          </a:bodyPr>
          <a:lstStyle/>
          <a:p>
            <a:pPr indent="0"/>
            <a:r>
              <a:rPr lang="en-US" sz="800" b="1" dirty="0">
                <a:latin typeface="Arial"/>
              </a:rPr>
              <a:t>Screens</a:t>
            </a:r>
          </a:p>
        </p:txBody>
      </p:sp>
      <p:sp>
        <p:nvSpPr>
          <p:cNvPr id="17" name="Прямоугольник 16"/>
          <p:cNvSpPr/>
          <p:nvPr/>
        </p:nvSpPr>
        <p:spPr>
          <a:xfrm>
            <a:off x="594360" y="2319528"/>
            <a:ext cx="627888" cy="118872"/>
          </a:xfrm>
          <a:prstGeom prst="rect">
            <a:avLst/>
          </a:prstGeom>
          <a:solidFill>
            <a:srgbClr val="FFFFFF"/>
          </a:solidFill>
        </p:spPr>
        <p:txBody>
          <a:bodyPr wrap="none" lIns="0" tIns="0" rIns="0" bIns="0">
            <a:noAutofit/>
          </a:bodyPr>
          <a:lstStyle/>
          <a:p>
            <a:pPr indent="0"/>
            <a:r>
              <a:rPr lang="en-US" sz="800" b="1">
                <a:latin typeface="Arial"/>
              </a:rPr>
              <a:t>für Trainer</a:t>
            </a:r>
          </a:p>
        </p:txBody>
      </p:sp>
      <p:sp>
        <p:nvSpPr>
          <p:cNvPr id="18" name="Прямоугольник 17"/>
          <p:cNvSpPr/>
          <p:nvPr/>
        </p:nvSpPr>
        <p:spPr>
          <a:xfrm>
            <a:off x="2654808" y="1106424"/>
            <a:ext cx="512064" cy="76200"/>
          </a:xfrm>
          <a:prstGeom prst="rect">
            <a:avLst/>
          </a:prstGeom>
          <a:solidFill>
            <a:srgbClr val="FFFFFF"/>
          </a:solidFill>
        </p:spPr>
        <p:txBody>
          <a:bodyPr wrap="none" lIns="0" tIns="0" rIns="0" bIns="0">
            <a:noAutofit/>
          </a:bodyPr>
          <a:lstStyle/>
          <a:p>
            <a:pPr indent="0"/>
            <a:r>
              <a:rPr lang="en-US" sz="400">
                <a:latin typeface="Arial"/>
              </a:rPr>
              <a:t>Die Ausbildung von Lippen und Beinen</a:t>
            </a:r>
          </a:p>
        </p:txBody>
      </p:sp>
      <p:sp>
        <p:nvSpPr>
          <p:cNvPr id="19" name="Прямоугольник 18"/>
          <p:cNvSpPr/>
          <p:nvPr/>
        </p:nvSpPr>
        <p:spPr>
          <a:xfrm>
            <a:off x="1871472" y="5404104"/>
            <a:ext cx="88392" cy="67056"/>
          </a:xfrm>
          <a:prstGeom prst="rect">
            <a:avLst/>
          </a:prstGeom>
          <a:solidFill>
            <a:srgbClr val="FFFFFF"/>
          </a:solidFill>
        </p:spPr>
        <p:txBody>
          <a:bodyPr wrap="none" lIns="0" tIns="0" rIns="0" bIns="0">
            <a:noAutofit/>
          </a:bodyPr>
          <a:lstStyle/>
          <a:p>
            <a:pPr indent="0"/>
            <a:r>
              <a:rPr lang="en-US" sz="400" b="1">
                <a:latin typeface="Arial"/>
              </a:rPr>
              <a:t>Stadt</a:t>
            </a:r>
          </a:p>
        </p:txBody>
      </p:sp>
      <p:sp>
        <p:nvSpPr>
          <p:cNvPr id="20" name="Прямоугольник 19"/>
          <p:cNvSpPr/>
          <p:nvPr/>
        </p:nvSpPr>
        <p:spPr>
          <a:xfrm>
            <a:off x="594360" y="8141208"/>
            <a:ext cx="652272" cy="268224"/>
          </a:xfrm>
          <a:prstGeom prst="rect">
            <a:avLst/>
          </a:prstGeom>
          <a:solidFill>
            <a:srgbClr val="FFFFFF"/>
          </a:solidFill>
        </p:spPr>
        <p:txBody>
          <a:bodyPr lIns="0" tIns="0" rIns="0" bIns="0">
            <a:noAutofit/>
          </a:bodyPr>
          <a:lstStyle/>
          <a:p>
            <a:pPr indent="0">
              <a:lnSpc>
                <a:spcPct val="112000"/>
              </a:lnSpc>
            </a:pPr>
            <a:r>
              <a:rPr lang="en-US" sz="800" b="1">
                <a:latin typeface="Arial"/>
              </a:rPr>
              <a:t>Farbe und Typographie</a:t>
            </a:r>
          </a:p>
        </p:txBody>
      </p:sp>
      <p:sp>
        <p:nvSpPr>
          <p:cNvPr id="21" name="Прямоугольник 20"/>
          <p:cNvSpPr/>
          <p:nvPr/>
        </p:nvSpPr>
        <p:spPr>
          <a:xfrm>
            <a:off x="2215896" y="8065008"/>
            <a:ext cx="313944" cy="79248"/>
          </a:xfrm>
          <a:prstGeom prst="rect">
            <a:avLst/>
          </a:prstGeom>
          <a:solidFill>
            <a:srgbClr val="FFFFFF"/>
          </a:solidFill>
        </p:spPr>
        <p:txBody>
          <a:bodyPr wrap="none" lIns="0" tIns="0" rIns="0" bIns="0">
            <a:noAutofit/>
          </a:bodyPr>
          <a:lstStyle/>
          <a:p>
            <a:pPr indent="0"/>
            <a:r>
              <a:rPr lang="en-US" sz="400">
                <a:latin typeface="Arial"/>
              </a:rPr>
              <a:t>GRADIENTEN</a:t>
            </a:r>
          </a:p>
        </p:txBody>
      </p:sp>
      <p:sp>
        <p:nvSpPr>
          <p:cNvPr id="22" name="Прямоугольник 21"/>
          <p:cNvSpPr/>
          <p:nvPr/>
        </p:nvSpPr>
        <p:spPr>
          <a:xfrm>
            <a:off x="2221992" y="8354568"/>
            <a:ext cx="371856" cy="76200"/>
          </a:xfrm>
          <a:prstGeom prst="rect">
            <a:avLst/>
          </a:prstGeom>
          <a:solidFill>
            <a:srgbClr val="FFFFFF"/>
          </a:solidFill>
        </p:spPr>
        <p:txBody>
          <a:bodyPr wrap="none" lIns="0" tIns="0" rIns="0" bIns="0">
            <a:noAutofit/>
          </a:bodyPr>
          <a:lstStyle/>
          <a:p>
            <a:pPr indent="0"/>
            <a:r>
              <a:rPr lang="en-US" sz="400">
                <a:latin typeface="Arial"/>
              </a:rPr>
              <a:t>BASE FARBEN</a:t>
            </a:r>
          </a:p>
        </p:txBody>
      </p:sp>
      <p:sp>
        <p:nvSpPr>
          <p:cNvPr id="23" name="Прямоугольник 22"/>
          <p:cNvSpPr/>
          <p:nvPr/>
        </p:nvSpPr>
        <p:spPr>
          <a:xfrm>
            <a:off x="2776728" y="8314944"/>
            <a:ext cx="957072" cy="164592"/>
          </a:xfrm>
          <a:prstGeom prst="rect">
            <a:avLst/>
          </a:prstGeom>
          <a:solidFill>
            <a:srgbClr val="FFFFFF"/>
          </a:solidFill>
        </p:spPr>
        <p:txBody>
          <a:bodyPr wrap="none" lIns="0" tIns="0" rIns="0" bIns="0">
            <a:noAutofit/>
          </a:bodyPr>
          <a:lstStyle/>
          <a:p>
            <a:pPr indent="0"/>
            <a:r>
              <a:rPr lang="en-US" sz="1800" b="1">
                <a:solidFill>
                  <a:srgbClr val="8972ED"/>
                </a:solidFill>
                <a:latin typeface="Arial"/>
              </a:rPr>
              <a:t>Ö </a:t>
            </a:r>
            <a:r>
              <a:rPr lang="en-US" sz="1800" b="1">
                <a:solidFill>
                  <a:srgbClr val="EC798A"/>
                </a:solidFill>
                <a:latin typeface="Arial"/>
              </a:rPr>
              <a:t>oo </a:t>
            </a:r>
            <a:r>
              <a:rPr lang="en-US" sz="1800" b="1">
                <a:latin typeface="Arial"/>
              </a:rPr>
              <a:t>Ö</a:t>
            </a:r>
          </a:p>
        </p:txBody>
      </p:sp>
      <p:sp>
        <p:nvSpPr>
          <p:cNvPr id="24" name="Прямоугольник 23"/>
          <p:cNvSpPr/>
          <p:nvPr/>
        </p:nvSpPr>
        <p:spPr>
          <a:xfrm>
            <a:off x="2776728" y="8028432"/>
            <a:ext cx="393192" cy="164592"/>
          </a:xfrm>
          <a:prstGeom prst="rect">
            <a:avLst/>
          </a:prstGeom>
          <a:solidFill>
            <a:srgbClr val="FFFFFF"/>
          </a:solidFill>
        </p:spPr>
        <p:txBody>
          <a:bodyPr wrap="none" lIns="0" tIns="0" rIns="0" bIns="0">
            <a:noAutofit/>
          </a:bodyPr>
          <a:lstStyle/>
          <a:p>
            <a:pPr indent="0" algn="just"/>
            <a:r>
              <a:rPr lang="en-US" sz="1800" b="1">
                <a:solidFill>
                  <a:srgbClr val="8972ED"/>
                </a:solidFill>
                <a:latin typeface="Arial"/>
              </a:rPr>
              <a:t>Ö </a:t>
            </a:r>
            <a:r>
              <a:rPr lang="en-US" sz="1800" b="1">
                <a:solidFill>
                  <a:srgbClr val="489FEE"/>
                </a:solidFill>
                <a:latin typeface="Arial"/>
              </a:rPr>
              <a:t>c</a:t>
            </a:r>
          </a:p>
        </p:txBody>
      </p:sp>
      <p:sp>
        <p:nvSpPr>
          <p:cNvPr id="25" name="Прямоугольник 24"/>
          <p:cNvSpPr/>
          <p:nvPr/>
        </p:nvSpPr>
        <p:spPr>
          <a:xfrm>
            <a:off x="713232" y="9055608"/>
            <a:ext cx="600456" cy="271272"/>
          </a:xfrm>
          <a:prstGeom prst="rect">
            <a:avLst/>
          </a:prstGeom>
          <a:solidFill>
            <a:srgbClr val="FFFFFF"/>
          </a:solidFill>
        </p:spPr>
        <p:txBody>
          <a:bodyPr lIns="0" tIns="0" rIns="0" bIns="0">
            <a:noAutofit/>
          </a:bodyPr>
          <a:lstStyle/>
          <a:p>
            <a:pPr indent="0"/>
            <a:r>
              <a:rPr lang="en-US" sz="900">
                <a:latin typeface="Arial"/>
              </a:rPr>
              <a:t>San</a:t>
            </a:r>
          </a:p>
          <a:p>
            <a:pPr indent="0"/>
            <a:r>
              <a:rPr lang="en-US" sz="900">
                <a:latin typeface="Arial"/>
              </a:rPr>
              <a:t>Francisco cisco~~POS=HEADCOMP</a:t>
            </a:r>
          </a:p>
        </p:txBody>
      </p:sp>
      <p:sp>
        <p:nvSpPr>
          <p:cNvPr id="26" name="Прямоугольник 25"/>
          <p:cNvSpPr/>
          <p:nvPr/>
        </p:nvSpPr>
        <p:spPr>
          <a:xfrm>
            <a:off x="2215896" y="9040368"/>
            <a:ext cx="1143000" cy="301752"/>
          </a:xfrm>
          <a:prstGeom prst="rect">
            <a:avLst/>
          </a:prstGeom>
          <a:solidFill>
            <a:srgbClr val="FFFFFF"/>
          </a:solidFill>
        </p:spPr>
        <p:txBody>
          <a:bodyPr lIns="0" tIns="0" rIns="0" bIns="0">
            <a:noAutofit/>
          </a:bodyPr>
          <a:lstStyle/>
          <a:p>
            <a:pPr indent="0">
              <a:spcAft>
                <a:spcPts val="210"/>
              </a:spcAft>
            </a:pPr>
            <a:r>
              <a:rPr lang="en-US" sz="400">
                <a:latin typeface="Arial"/>
              </a:rPr>
              <a:t>ABCDEFGHIJKLMNOPQRSTUVWXYZ</a:t>
            </a:r>
          </a:p>
          <a:p>
            <a:pPr indent="0">
              <a:spcAft>
                <a:spcPts val="210"/>
              </a:spcAft>
            </a:pPr>
            <a:r>
              <a:rPr lang="en-US" sz="400">
                <a:latin typeface="Arial"/>
              </a:rPr>
              <a:t>ABCDEFGHIJKLMNOPQRSTUVWXYZ</a:t>
            </a:r>
          </a:p>
          <a:p>
            <a:pPr indent="0"/>
            <a:r>
              <a:rPr lang="en-US" sz="400">
                <a:latin typeface="Arial"/>
              </a:rPr>
              <a:t>12345678910</a:t>
            </a:r>
          </a:p>
        </p:txBody>
      </p:sp>
      <p:sp>
        <p:nvSpPr>
          <p:cNvPr id="27" name="Прямоугольник 26"/>
          <p:cNvSpPr/>
          <p:nvPr/>
        </p:nvSpPr>
        <p:spPr>
          <a:xfrm>
            <a:off x="731520" y="9616440"/>
            <a:ext cx="2822448" cy="341376"/>
          </a:xfrm>
          <a:prstGeom prst="rect">
            <a:avLst/>
          </a:prstGeom>
          <a:solidFill>
            <a:srgbClr val="FFFFFF"/>
          </a:solidFill>
        </p:spPr>
        <p:txBody>
          <a:bodyPr wrap="none" lIns="0" tIns="0" rIns="0" bIns="0">
            <a:noAutofit/>
          </a:bodyPr>
          <a:lstStyle/>
          <a:p>
            <a:pPr indent="0" algn="ctr"/>
            <a:r>
              <a:rPr lang="en-US" sz="3200">
                <a:latin typeface="Arial"/>
              </a:rPr>
              <a:t>Aa Aa Aa</a:t>
            </a:r>
          </a:p>
        </p:txBody>
      </p:sp>
      <p:sp>
        <p:nvSpPr>
          <p:cNvPr id="28" name="Прямоугольник 27"/>
          <p:cNvSpPr/>
          <p:nvPr/>
        </p:nvSpPr>
        <p:spPr>
          <a:xfrm>
            <a:off x="2874264" y="13847064"/>
            <a:ext cx="957072" cy="518160"/>
          </a:xfrm>
          <a:prstGeom prst="rect">
            <a:avLst/>
          </a:prstGeom>
          <a:solidFill>
            <a:srgbClr val="FFFFFF"/>
          </a:solidFill>
        </p:spPr>
        <p:txBody>
          <a:bodyPr lIns="0" tIns="0" rIns="0" bIns="0">
            <a:noAutofit/>
          </a:bodyPr>
          <a:lstStyle/>
          <a:p>
            <a:pPr marL="344492" indent="0" algn="just">
              <a:spcAft>
                <a:spcPts val="350"/>
              </a:spcAft>
            </a:pPr>
            <a:r>
              <a:rPr lang="en-US" sz="400">
                <a:latin typeface="Arial"/>
              </a:rPr>
              <a:t>Kommentar</a:t>
            </a:r>
          </a:p>
          <a:p>
            <a:pPr indent="0" algn="just">
              <a:lnSpc>
                <a:spcPct val="125000"/>
              </a:lnSpc>
              <a:spcAft>
                <a:spcPts val="350"/>
              </a:spcAft>
            </a:pPr>
            <a:r>
              <a:rPr lang="en-US" sz="400">
                <a:latin typeface="Arial"/>
              </a:rPr>
              <a:t>Das war ein tolles Video!</a:t>
            </a:r>
          </a:p>
          <a:p>
            <a:pPr indent="0" algn="just">
              <a:lnSpc>
                <a:spcPct val="125000"/>
              </a:lnSpc>
            </a:pPr>
            <a:r>
              <a:rPr lang="en-US" sz="400">
                <a:latin typeface="Arial"/>
              </a:rPr>
              <a:t>Ich sehe meine Muskeln, wirklich auf jedem einzelnen Körperteil konzentriert - meinen Bizeps, meinen Trizeps, meine abs.</a:t>
            </a:r>
          </a:p>
        </p:txBody>
      </p:sp>
      <p:sp>
        <p:nvSpPr>
          <p:cNvPr id="29" name="Прямоугольник 28"/>
          <p:cNvSpPr/>
          <p:nvPr/>
        </p:nvSpPr>
        <p:spPr>
          <a:xfrm>
            <a:off x="600456" y="17355312"/>
            <a:ext cx="704088" cy="121920"/>
          </a:xfrm>
          <a:prstGeom prst="rect">
            <a:avLst/>
          </a:prstGeom>
          <a:solidFill>
            <a:srgbClr val="FFFFFF"/>
          </a:solidFill>
        </p:spPr>
        <p:txBody>
          <a:bodyPr wrap="none" lIns="0" tIns="0" rIns="0" bIns="0">
            <a:noAutofit/>
          </a:bodyPr>
          <a:lstStyle/>
          <a:p>
            <a:pPr indent="0"/>
            <a:r>
              <a:rPr lang="en-US" sz="800" b="1">
                <a:latin typeface="Arial"/>
              </a:rPr>
              <a:t>Wireframes</a:t>
            </a:r>
          </a:p>
        </p:txBody>
      </p:sp>
      <p:sp>
        <p:nvSpPr>
          <p:cNvPr id="30" name="Прямоугольник 29"/>
          <p:cNvSpPr/>
          <p:nvPr/>
        </p:nvSpPr>
        <p:spPr>
          <a:xfrm>
            <a:off x="1926336" y="22646640"/>
            <a:ext cx="527304" cy="97536"/>
          </a:xfrm>
          <a:prstGeom prst="rect">
            <a:avLst/>
          </a:prstGeom>
          <a:solidFill>
            <a:srgbClr val="FFFFFF"/>
          </a:solidFill>
        </p:spPr>
        <p:txBody>
          <a:bodyPr wrap="none" lIns="0" tIns="0" rIns="0" bIns="0">
            <a:noAutofit/>
          </a:bodyPr>
          <a:lstStyle/>
          <a:p>
            <a:pPr indent="0" algn="ctr"/>
            <a:r>
              <a:rPr lang="en-US" sz="650">
                <a:latin typeface="Arial"/>
              </a:rPr>
              <a:t>zum Schauen</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4267200" cy="2852928"/>
          </a:xfrm>
          <a:prstGeom prst="rect">
            <a:avLst/>
          </a:prstGeom>
        </p:spPr>
      </p:pic>
      <p:pic>
        <p:nvPicPr>
          <p:cNvPr id="3" name="Рисунок 2"/>
          <p:cNvPicPr>
            <a:picLocks noChangeAspect="1"/>
          </p:cNvPicPr>
          <p:nvPr/>
        </p:nvPicPr>
        <p:blipFill>
          <a:blip r:embed="rId3"/>
          <a:stretch>
            <a:fillRect/>
          </a:stretch>
        </p:blipFill>
        <p:spPr>
          <a:xfrm>
            <a:off x="2157984" y="4568952"/>
            <a:ext cx="381000" cy="649224"/>
          </a:xfrm>
          <a:prstGeom prst="rect">
            <a:avLst/>
          </a:prstGeom>
        </p:spPr>
      </p:pic>
      <p:pic>
        <p:nvPicPr>
          <p:cNvPr id="4" name="Рисунок 3"/>
          <p:cNvPicPr>
            <a:picLocks noChangeAspect="1"/>
          </p:cNvPicPr>
          <p:nvPr/>
        </p:nvPicPr>
        <p:blipFill>
          <a:blip r:embed="rId4"/>
          <a:stretch>
            <a:fillRect/>
          </a:stretch>
        </p:blipFill>
        <p:spPr>
          <a:xfrm>
            <a:off x="2630424" y="4568952"/>
            <a:ext cx="381000" cy="649224"/>
          </a:xfrm>
          <a:prstGeom prst="rect">
            <a:avLst/>
          </a:prstGeom>
        </p:spPr>
      </p:pic>
      <p:pic>
        <p:nvPicPr>
          <p:cNvPr id="5" name="Рисунок 4"/>
          <p:cNvPicPr>
            <a:picLocks noChangeAspect="1"/>
          </p:cNvPicPr>
          <p:nvPr/>
        </p:nvPicPr>
        <p:blipFill>
          <a:blip r:embed="rId5"/>
          <a:stretch>
            <a:fillRect/>
          </a:stretch>
        </p:blipFill>
        <p:spPr>
          <a:xfrm>
            <a:off x="3102864" y="4568952"/>
            <a:ext cx="853440" cy="649224"/>
          </a:xfrm>
          <a:prstGeom prst="rect">
            <a:avLst/>
          </a:prstGeom>
        </p:spPr>
      </p:pic>
      <p:pic>
        <p:nvPicPr>
          <p:cNvPr id="6" name="Рисунок 5"/>
          <p:cNvPicPr>
            <a:picLocks noChangeAspect="1"/>
          </p:cNvPicPr>
          <p:nvPr/>
        </p:nvPicPr>
        <p:blipFill>
          <a:blip r:embed="rId6"/>
          <a:stretch>
            <a:fillRect/>
          </a:stretch>
        </p:blipFill>
        <p:spPr>
          <a:xfrm>
            <a:off x="176784" y="5684520"/>
            <a:ext cx="3910584" cy="277368"/>
          </a:xfrm>
          <a:prstGeom prst="rect">
            <a:avLst/>
          </a:prstGeom>
        </p:spPr>
      </p:pic>
      <p:pic>
        <p:nvPicPr>
          <p:cNvPr id="7" name="Рисунок 6"/>
          <p:cNvPicPr>
            <a:picLocks noChangeAspect="1"/>
          </p:cNvPicPr>
          <p:nvPr/>
        </p:nvPicPr>
        <p:blipFill>
          <a:blip r:embed="rId7"/>
          <a:stretch>
            <a:fillRect/>
          </a:stretch>
        </p:blipFill>
        <p:spPr>
          <a:xfrm>
            <a:off x="176784" y="6053328"/>
            <a:ext cx="3916680" cy="1752600"/>
          </a:xfrm>
          <a:prstGeom prst="rect">
            <a:avLst/>
          </a:prstGeom>
        </p:spPr>
      </p:pic>
      <p:pic>
        <p:nvPicPr>
          <p:cNvPr id="8" name="Рисунок 7"/>
          <p:cNvPicPr>
            <a:picLocks noChangeAspect="1"/>
          </p:cNvPicPr>
          <p:nvPr/>
        </p:nvPicPr>
        <p:blipFill>
          <a:blip r:embed="rId8"/>
          <a:stretch>
            <a:fillRect/>
          </a:stretch>
        </p:blipFill>
        <p:spPr>
          <a:xfrm>
            <a:off x="1792224" y="8674608"/>
            <a:ext cx="990600" cy="2017776"/>
          </a:xfrm>
          <a:prstGeom prst="rect">
            <a:avLst/>
          </a:prstGeom>
        </p:spPr>
      </p:pic>
      <p:pic>
        <p:nvPicPr>
          <p:cNvPr id="9" name="Рисунок 8"/>
          <p:cNvPicPr>
            <a:picLocks noChangeAspect="1"/>
          </p:cNvPicPr>
          <p:nvPr/>
        </p:nvPicPr>
        <p:blipFill>
          <a:blip r:embed="rId9"/>
          <a:stretch>
            <a:fillRect/>
          </a:stretch>
        </p:blipFill>
        <p:spPr>
          <a:xfrm>
            <a:off x="3133344" y="8894064"/>
            <a:ext cx="950976" cy="850392"/>
          </a:xfrm>
          <a:prstGeom prst="rect">
            <a:avLst/>
          </a:prstGeom>
        </p:spPr>
      </p:pic>
      <p:pic>
        <p:nvPicPr>
          <p:cNvPr id="10" name="Рисунок 9"/>
          <p:cNvPicPr>
            <a:picLocks noChangeAspect="1"/>
          </p:cNvPicPr>
          <p:nvPr/>
        </p:nvPicPr>
        <p:blipFill>
          <a:blip r:embed="rId10"/>
          <a:stretch>
            <a:fillRect/>
          </a:stretch>
        </p:blipFill>
        <p:spPr>
          <a:xfrm>
            <a:off x="1816608" y="10789920"/>
            <a:ext cx="164592" cy="118872"/>
          </a:xfrm>
          <a:prstGeom prst="rect">
            <a:avLst/>
          </a:prstGeom>
        </p:spPr>
      </p:pic>
      <p:pic>
        <p:nvPicPr>
          <p:cNvPr id="11" name="Рисунок 10"/>
          <p:cNvPicPr>
            <a:picLocks noChangeAspect="1"/>
          </p:cNvPicPr>
          <p:nvPr/>
        </p:nvPicPr>
        <p:blipFill>
          <a:blip r:embed="rId11"/>
          <a:stretch>
            <a:fillRect/>
          </a:stretch>
        </p:blipFill>
        <p:spPr>
          <a:xfrm>
            <a:off x="176784" y="11682984"/>
            <a:ext cx="3916680" cy="2822448"/>
          </a:xfrm>
          <a:prstGeom prst="rect">
            <a:avLst/>
          </a:prstGeom>
        </p:spPr>
      </p:pic>
      <p:pic>
        <p:nvPicPr>
          <p:cNvPr id="12" name="Рисунок 11"/>
          <p:cNvPicPr>
            <a:picLocks noChangeAspect="1"/>
          </p:cNvPicPr>
          <p:nvPr/>
        </p:nvPicPr>
        <p:blipFill>
          <a:blip r:embed="rId12"/>
          <a:stretch>
            <a:fillRect/>
          </a:stretch>
        </p:blipFill>
        <p:spPr>
          <a:xfrm>
            <a:off x="1258824" y="15514320"/>
            <a:ext cx="170688" cy="140208"/>
          </a:xfrm>
          <a:prstGeom prst="rect">
            <a:avLst/>
          </a:prstGeom>
        </p:spPr>
      </p:pic>
      <p:pic>
        <p:nvPicPr>
          <p:cNvPr id="13" name="Рисунок 12"/>
          <p:cNvPicPr>
            <a:picLocks noChangeAspect="1"/>
          </p:cNvPicPr>
          <p:nvPr/>
        </p:nvPicPr>
        <p:blipFill>
          <a:blip r:embed="rId13"/>
          <a:stretch>
            <a:fillRect/>
          </a:stretch>
        </p:blipFill>
        <p:spPr>
          <a:xfrm>
            <a:off x="176784" y="16498824"/>
            <a:ext cx="3907536" cy="2307336"/>
          </a:xfrm>
          <a:prstGeom prst="rect">
            <a:avLst/>
          </a:prstGeom>
        </p:spPr>
      </p:pic>
      <p:pic>
        <p:nvPicPr>
          <p:cNvPr id="14" name="Рисунок 13"/>
          <p:cNvPicPr>
            <a:picLocks noChangeAspect="1"/>
          </p:cNvPicPr>
          <p:nvPr/>
        </p:nvPicPr>
        <p:blipFill>
          <a:blip r:embed="rId14"/>
          <a:stretch>
            <a:fillRect/>
          </a:stretch>
        </p:blipFill>
        <p:spPr>
          <a:xfrm>
            <a:off x="2676144" y="19400520"/>
            <a:ext cx="981456" cy="1146048"/>
          </a:xfrm>
          <a:prstGeom prst="rect">
            <a:avLst/>
          </a:prstGeom>
        </p:spPr>
      </p:pic>
      <p:pic>
        <p:nvPicPr>
          <p:cNvPr id="15" name="Рисунок 14"/>
          <p:cNvPicPr>
            <a:picLocks noChangeAspect="1"/>
          </p:cNvPicPr>
          <p:nvPr/>
        </p:nvPicPr>
        <p:blipFill>
          <a:blip r:embed="rId15"/>
          <a:stretch>
            <a:fillRect/>
          </a:stretch>
        </p:blipFill>
        <p:spPr>
          <a:xfrm>
            <a:off x="2700528" y="19421856"/>
            <a:ext cx="929640" cy="1859280"/>
          </a:xfrm>
          <a:prstGeom prst="rect">
            <a:avLst/>
          </a:prstGeom>
        </p:spPr>
      </p:pic>
      <p:sp>
        <p:nvSpPr>
          <p:cNvPr id="16" name="Прямоугольник 15"/>
          <p:cNvSpPr/>
          <p:nvPr/>
        </p:nvSpPr>
        <p:spPr>
          <a:xfrm>
            <a:off x="323088" y="1051560"/>
            <a:ext cx="347472" cy="82296"/>
          </a:xfrm>
          <a:prstGeom prst="rect">
            <a:avLst/>
          </a:prstGeom>
          <a:solidFill>
            <a:srgbClr val="93A9B4"/>
          </a:solidFill>
        </p:spPr>
        <p:txBody>
          <a:bodyPr wrap="none" lIns="0" tIns="0" rIns="0" bIns="0">
            <a:noAutofit/>
          </a:bodyPr>
          <a:lstStyle/>
          <a:p>
            <a:pPr indent="0"/>
            <a:r>
              <a:rPr lang="en-US" sz="450">
                <a:solidFill>
                  <a:srgbClr val="FFFFFF"/>
                </a:solidFill>
                <a:latin typeface="Arial"/>
              </a:rPr>
              <a:t>Invest Smart</a:t>
            </a:r>
          </a:p>
        </p:txBody>
      </p:sp>
      <p:sp>
        <p:nvSpPr>
          <p:cNvPr id="17" name="Прямоугольник 16"/>
          <p:cNvSpPr/>
          <p:nvPr/>
        </p:nvSpPr>
        <p:spPr>
          <a:xfrm>
            <a:off x="1179576" y="1298448"/>
            <a:ext cx="1798320" cy="682752"/>
          </a:xfrm>
          <a:prstGeom prst="rect">
            <a:avLst/>
          </a:prstGeom>
          <a:solidFill>
            <a:srgbClr val="A9B9C1"/>
          </a:solidFill>
        </p:spPr>
        <p:txBody>
          <a:bodyPr lIns="0" tIns="0" rIns="0" bIns="0">
            <a:noAutofit/>
          </a:bodyPr>
          <a:lstStyle/>
          <a:p>
            <a:pPr indent="0">
              <a:spcAft>
                <a:spcPts val="490"/>
              </a:spcAft>
            </a:pPr>
            <a:r>
              <a:rPr lang="en-US" sz="750">
                <a:solidFill>
                  <a:srgbClr val="FFFFFF"/>
                </a:solidFill>
                <a:latin typeface="Arial"/>
              </a:rPr>
              <a:t>Finden Sie die beste Region zu investieren</a:t>
            </a:r>
          </a:p>
          <a:p>
            <a:pPr indent="0">
              <a:lnSpc>
                <a:spcPct val="156000"/>
              </a:lnSpc>
            </a:pPr>
            <a:r>
              <a:rPr lang="en-US" sz="400">
                <a:solidFill>
                  <a:srgbClr val="FFFFFF"/>
                </a:solidFill>
                <a:latin typeface="Arial"/>
              </a:rPr>
              <a:t>IAN Aufstieg ist eine Datenbank, </a:t>
            </a:r>
            <a:r>
              <a:rPr lang="en-US" sz="400">
                <a:solidFill>
                  <a:srgbClr val="E9D7D1"/>
                </a:solidFill>
                <a:latin typeface="Arial"/>
              </a:rPr>
              <a:t>welche verwendet hochauflösende geospatial Daten </a:t>
            </a:r>
            <a:r>
              <a:rPr lang="en-US" sz="400">
                <a:solidFill>
                  <a:srgbClr val="FFFFFF"/>
                </a:solidFill>
                <a:latin typeface="Arial"/>
              </a:rPr>
              <a:t>Ein Profil eines generieren </a:t>
            </a:r>
            <a:r>
              <a:rPr lang="en-US" sz="400">
                <a:solidFill>
                  <a:srgbClr val="E9D7D1"/>
                </a:solidFill>
                <a:latin typeface="Arial"/>
              </a:rPr>
              <a:t>Ort, Fläche oder Versorgungs chain.This Profil anzeigt </a:t>
            </a:r>
            <a:r>
              <a:rPr lang="en-US" sz="400">
                <a:solidFill>
                  <a:srgbClr val="FFFFFF"/>
                </a:solidFill>
                <a:latin typeface="Arial"/>
              </a:rPr>
              <a:t>wo tenure Risiko </a:t>
            </a:r>
            <a:r>
              <a:rPr lang="en-US" sz="400">
                <a:solidFill>
                  <a:srgbClr val="E9D7D1"/>
                </a:solidFill>
                <a:latin typeface="Arial"/>
              </a:rPr>
              <a:t>wahrscheinlich Probleme verursachen und es hat Anwendungen für ris </a:t>
            </a:r>
            <a:r>
              <a:rPr lang="en-US" sz="400">
                <a:solidFill>
                  <a:srgbClr val="FFFFFF"/>
                </a:solidFill>
                <a:latin typeface="Arial"/>
              </a:rPr>
              <a:t>Fachleute </a:t>
            </a:r>
            <a:r>
              <a:rPr lang="en-US" sz="400">
                <a:solidFill>
                  <a:srgbClr val="E9D7D1"/>
                </a:solidFill>
                <a:latin typeface="Arial"/>
              </a:rPr>
              <a:t>Sektoren Darüber hinaus kann es eine tiioad zu identifizieren Krawatte angepasst </a:t>
            </a:r>
            <a:r>
              <a:rPr lang="en-US" sz="400">
                <a:solidFill>
                  <a:srgbClr val="FFFFFF"/>
                </a:solidFill>
                <a:latin typeface="Arial"/>
              </a:rPr>
              <a:t>Reihe führender en ■ • </a:t>
            </a:r>
            <a:r>
              <a:rPr lang="en-US" sz="400">
                <a:solidFill>
                  <a:srgbClr val="E9D7D1"/>
                </a:solidFill>
                <a:latin typeface="Arial"/>
              </a:rPr>
              <a:t>nental Sozial- und Governance (f SG) Risiken</a:t>
            </a:r>
          </a:p>
        </p:txBody>
      </p:sp>
      <p:sp>
        <p:nvSpPr>
          <p:cNvPr id="18" name="Прямоугольник 17"/>
          <p:cNvSpPr/>
          <p:nvPr/>
        </p:nvSpPr>
        <p:spPr>
          <a:xfrm>
            <a:off x="316992" y="3243072"/>
            <a:ext cx="1840992" cy="457200"/>
          </a:xfrm>
          <a:prstGeom prst="rect">
            <a:avLst/>
          </a:prstGeom>
          <a:solidFill>
            <a:srgbClr val="FFFFFF"/>
          </a:solidFill>
        </p:spPr>
        <p:txBody>
          <a:bodyPr lIns="0" tIns="0" rIns="0" bIns="0">
            <a:noAutofit/>
          </a:bodyPr>
          <a:lstStyle/>
          <a:p>
            <a:pPr indent="0">
              <a:lnSpc>
                <a:spcPct val="157000"/>
              </a:lnSpc>
            </a:pPr>
            <a:r>
              <a:rPr lang="en-US" sz="400" dirty="0">
                <a:latin typeface="Arial"/>
              </a:rPr>
              <a:t>IAN Diligence ist die Business-orientierte Analyse von Hunderten von problematischen Fallstudien in den Schwellen- und Grenzmärkten. Auf der Grundlage dieser Erkenntnisse, IAN</a:t>
            </a:r>
            <a:r>
              <a:rPr lang="en-US" sz="400" dirty="0" err="1">
                <a:latin typeface="Arial"/>
              </a:rPr>
              <a:t>Diligance</a:t>
            </a:r>
            <a:r>
              <a:rPr lang="en-US" sz="400" dirty="0">
                <a:latin typeface="Arial"/>
              </a:rPr>
              <a:t> bietet praktische, umsetzungsreifen Prozesse, die helfen, Unternehmen und Investoren Zähler in jeder Phase des Projektlebenszyklus tenure Risiko.</a:t>
            </a:r>
          </a:p>
        </p:txBody>
      </p:sp>
      <p:sp>
        <p:nvSpPr>
          <p:cNvPr id="19" name="Прямоугольник 18"/>
          <p:cNvSpPr/>
          <p:nvPr/>
        </p:nvSpPr>
        <p:spPr>
          <a:xfrm>
            <a:off x="323088" y="4309872"/>
            <a:ext cx="326136" cy="97536"/>
          </a:xfrm>
          <a:prstGeom prst="rect">
            <a:avLst/>
          </a:prstGeom>
          <a:solidFill>
            <a:srgbClr val="FFFFFF"/>
          </a:solidFill>
        </p:spPr>
        <p:txBody>
          <a:bodyPr wrap="none" lIns="0" tIns="0" rIns="0" bIns="0">
            <a:noAutofit/>
          </a:bodyPr>
          <a:lstStyle/>
          <a:p>
            <a:pPr indent="0"/>
            <a:r>
              <a:rPr lang="en-US" sz="450">
                <a:latin typeface="Arial"/>
              </a:rPr>
              <a:t>Typografie</a:t>
            </a:r>
          </a:p>
        </p:txBody>
      </p:sp>
      <p:sp>
        <p:nvSpPr>
          <p:cNvPr id="20" name="Прямоугольник 19"/>
          <p:cNvSpPr/>
          <p:nvPr/>
        </p:nvSpPr>
        <p:spPr>
          <a:xfrm>
            <a:off x="2142744" y="4309872"/>
            <a:ext cx="15240" cy="97536"/>
          </a:xfrm>
          <a:prstGeom prst="rect">
            <a:avLst/>
          </a:prstGeom>
          <a:solidFill>
            <a:srgbClr val="FFFFFF"/>
          </a:solidFill>
        </p:spPr>
        <p:txBody>
          <a:bodyPr wrap="none" lIns="0" tIns="0" rIns="0" bIns="0">
            <a:noAutofit/>
          </a:bodyPr>
          <a:lstStyle/>
          <a:p>
            <a:pPr indent="0" algn="r"/>
            <a:r>
              <a:rPr lang="en-US" sz="450">
                <a:latin typeface="Arial"/>
              </a:rPr>
              <a:t>Farbpalette</a:t>
            </a:r>
          </a:p>
        </p:txBody>
      </p:sp>
      <p:sp>
        <p:nvSpPr>
          <p:cNvPr id="21" name="Прямоугольник 20"/>
          <p:cNvSpPr/>
          <p:nvPr/>
        </p:nvSpPr>
        <p:spPr>
          <a:xfrm>
            <a:off x="316992" y="4556760"/>
            <a:ext cx="1545336" cy="655320"/>
          </a:xfrm>
          <a:prstGeom prst="rect">
            <a:avLst/>
          </a:prstGeom>
          <a:solidFill>
            <a:srgbClr val="FFFFFF"/>
          </a:solidFill>
        </p:spPr>
        <p:txBody>
          <a:bodyPr lIns="0" tIns="0" rIns="0" bIns="0">
            <a:noAutofit/>
          </a:bodyPr>
          <a:lstStyle/>
          <a:p>
            <a:pPr indent="0">
              <a:spcAft>
                <a:spcPts val="630"/>
              </a:spcAft>
            </a:pPr>
            <a:r>
              <a:rPr lang="en-US" sz="1000" dirty="0">
                <a:solidFill>
                  <a:srgbClr val="F35B14"/>
                </a:solidFill>
                <a:latin typeface="Arial"/>
              </a:rPr>
              <a:t>Open Sans </a:t>
            </a:r>
            <a:r>
              <a:rPr lang="en-US" sz="1000" dirty="0" err="1">
                <a:solidFill>
                  <a:srgbClr val="F35B14"/>
                </a:solidFill>
                <a:latin typeface="Arial"/>
              </a:rPr>
              <a:t>Versalien</a:t>
            </a:r>
            <a:endParaRPr lang="en-US" sz="1000" dirty="0">
              <a:solidFill>
                <a:srgbClr val="F35B14"/>
              </a:solidFill>
              <a:latin typeface="Arial"/>
            </a:endParaRPr>
          </a:p>
          <a:p>
            <a:pPr indent="0">
              <a:spcAft>
                <a:spcPts val="490"/>
              </a:spcAft>
            </a:pPr>
            <a:r>
              <a:rPr lang="en-US" sz="400" dirty="0">
                <a:latin typeface="Arial"/>
              </a:rPr>
              <a:t>ABCDEFGHJKLMNOPQRSTUVWXYZ</a:t>
            </a:r>
          </a:p>
          <a:p>
            <a:pPr indent="0">
              <a:spcAft>
                <a:spcPts val="490"/>
              </a:spcAft>
            </a:pPr>
            <a:r>
              <a:rPr lang="en-US" sz="400" dirty="0" err="1">
                <a:latin typeface="Arial"/>
              </a:rPr>
              <a:t>abcdefghjklmnopqrstuvwxyz</a:t>
            </a:r>
            <a:endParaRPr lang="en-US" sz="400" dirty="0">
              <a:latin typeface="Arial"/>
            </a:endParaRPr>
          </a:p>
          <a:p>
            <a:pPr indent="0"/>
            <a:r>
              <a:rPr lang="en-US" sz="400" dirty="0">
                <a:latin typeface="Arial"/>
              </a:rPr>
              <a:t>0123456789</a:t>
            </a:r>
          </a:p>
        </p:txBody>
      </p:sp>
      <p:sp>
        <p:nvSpPr>
          <p:cNvPr id="22" name="Прямоугольник 21"/>
          <p:cNvSpPr/>
          <p:nvPr/>
        </p:nvSpPr>
        <p:spPr>
          <a:xfrm>
            <a:off x="286512" y="5977128"/>
            <a:ext cx="359664" cy="64008"/>
          </a:xfrm>
          <a:prstGeom prst="rect">
            <a:avLst/>
          </a:prstGeom>
          <a:solidFill>
            <a:srgbClr val="FFFFFF"/>
          </a:solidFill>
        </p:spPr>
        <p:txBody>
          <a:bodyPr wrap="none" lIns="0" tIns="0" rIns="0" bIns="0">
            <a:noAutofit/>
          </a:bodyPr>
          <a:lstStyle/>
          <a:p>
            <a:pPr indent="0"/>
            <a:r>
              <a:rPr lang="en-US" sz="400" b="1">
                <a:latin typeface="Arial"/>
              </a:rPr>
              <a:t>ORT AUSWÄHLEN</a:t>
            </a:r>
          </a:p>
        </p:txBody>
      </p:sp>
      <p:sp>
        <p:nvSpPr>
          <p:cNvPr id="23" name="Прямоугольник 22"/>
          <p:cNvSpPr/>
          <p:nvPr/>
        </p:nvSpPr>
        <p:spPr>
          <a:xfrm>
            <a:off x="438912" y="7988808"/>
            <a:ext cx="859536" cy="259080"/>
          </a:xfrm>
          <a:prstGeom prst="rect">
            <a:avLst/>
          </a:prstGeom>
          <a:solidFill>
            <a:srgbClr val="FFFFFF"/>
          </a:solidFill>
        </p:spPr>
        <p:txBody>
          <a:bodyPr lIns="0" tIns="0" rIns="0" bIns="0">
            <a:noAutofit/>
          </a:bodyPr>
          <a:lstStyle/>
          <a:p>
            <a:pPr indent="127000">
              <a:spcAft>
                <a:spcPts val="630"/>
              </a:spcAft>
            </a:pPr>
            <a:r>
              <a:rPr lang="en-US" sz="400">
                <a:solidFill>
                  <a:srgbClr val="F35B14"/>
                </a:solidFill>
                <a:latin typeface="Arial"/>
              </a:rPr>
              <a:t>• </a:t>
            </a:r>
            <a:r>
              <a:rPr lang="en-US" sz="400">
                <a:latin typeface="Arial"/>
              </a:rPr>
              <a:t>ausgewählte Standorte</a:t>
            </a:r>
          </a:p>
          <a:p>
            <a:pPr indent="622300"/>
            <a:r>
              <a:rPr lang="en-US" sz="400">
                <a:solidFill>
                  <a:srgbClr val="F35B14"/>
                </a:solidFill>
                <a:latin typeface="Arial"/>
              </a:rPr>
              <a:t>• </a:t>
            </a:r>
            <a:r>
              <a:rPr lang="en-US" sz="400">
                <a:latin typeface="Arial"/>
              </a:rPr>
              <a:t>Ort hinzufügen</a:t>
            </a:r>
          </a:p>
        </p:txBody>
      </p:sp>
      <p:sp>
        <p:nvSpPr>
          <p:cNvPr id="24" name="Прямоугольник 23"/>
          <p:cNvSpPr/>
          <p:nvPr/>
        </p:nvSpPr>
        <p:spPr>
          <a:xfrm>
            <a:off x="3148584" y="8162544"/>
            <a:ext cx="579120" cy="82296"/>
          </a:xfrm>
          <a:prstGeom prst="rect">
            <a:avLst/>
          </a:prstGeom>
          <a:solidFill>
            <a:srgbClr val="FFFFFF"/>
          </a:solidFill>
        </p:spPr>
        <p:txBody>
          <a:bodyPr wrap="none" lIns="0" tIns="0" rIns="0" bIns="0">
            <a:noAutofit/>
          </a:bodyPr>
          <a:lstStyle/>
          <a:p>
            <a:pPr indent="0"/>
            <a:r>
              <a:rPr lang="en-US" sz="400">
                <a:solidFill>
                  <a:srgbClr val="F35B14"/>
                </a:solidFill>
                <a:latin typeface="Arial"/>
              </a:rPr>
              <a:t>• </a:t>
            </a:r>
            <a:r>
              <a:rPr lang="en-US" sz="400">
                <a:latin typeface="Arial"/>
              </a:rPr>
              <a:t>Karte für die einfache Auswahl</a:t>
            </a:r>
          </a:p>
        </p:txBody>
      </p:sp>
      <p:sp>
        <p:nvSpPr>
          <p:cNvPr id="25" name="Прямоугольник 24"/>
          <p:cNvSpPr/>
          <p:nvPr/>
        </p:nvSpPr>
        <p:spPr>
          <a:xfrm>
            <a:off x="329184" y="8927592"/>
            <a:ext cx="746760" cy="176784"/>
          </a:xfrm>
          <a:prstGeom prst="rect">
            <a:avLst/>
          </a:prstGeom>
          <a:solidFill>
            <a:srgbClr val="FFFFFF"/>
          </a:solidFill>
        </p:spPr>
        <p:txBody>
          <a:bodyPr wrap="none" lIns="0" tIns="0" rIns="0" bIns="0">
            <a:noAutofit/>
          </a:bodyPr>
          <a:lstStyle/>
          <a:p>
            <a:pPr indent="0"/>
            <a:r>
              <a:rPr lang="en-US" sz="1200" dirty="0">
                <a:latin typeface="Arial Narrow"/>
              </a:rPr>
              <a:t>Mobile bereit</a:t>
            </a:r>
          </a:p>
        </p:txBody>
      </p:sp>
      <p:sp>
        <p:nvSpPr>
          <p:cNvPr id="26" name="Прямоугольник 25"/>
          <p:cNvSpPr/>
          <p:nvPr/>
        </p:nvSpPr>
        <p:spPr>
          <a:xfrm>
            <a:off x="316992" y="9189720"/>
            <a:ext cx="1167384" cy="274320"/>
          </a:xfrm>
          <a:prstGeom prst="rect">
            <a:avLst/>
          </a:prstGeom>
          <a:solidFill>
            <a:srgbClr val="FFFFFF"/>
          </a:solidFill>
        </p:spPr>
        <p:txBody>
          <a:bodyPr lIns="0" tIns="0" rIns="0" bIns="0">
            <a:noAutofit/>
          </a:bodyPr>
          <a:lstStyle/>
          <a:p>
            <a:pPr indent="0">
              <a:lnSpc>
                <a:spcPct val="157000"/>
              </a:lnSpc>
            </a:pPr>
            <a:r>
              <a:rPr lang="en-US" sz="400" dirty="0">
                <a:latin typeface="Arial"/>
              </a:rPr>
              <a:t>IAN Diligence ist die Business-orientierte Analyse von Hunderten von problematischen Fallstudien in den Schwellen- und Grenzmärkten.</a:t>
            </a:r>
          </a:p>
        </p:txBody>
      </p:sp>
      <p:sp>
        <p:nvSpPr>
          <p:cNvPr id="27" name="Прямоугольник 26"/>
          <p:cNvSpPr/>
          <p:nvPr/>
        </p:nvSpPr>
        <p:spPr>
          <a:xfrm>
            <a:off x="1289304" y="10805160"/>
            <a:ext cx="246888" cy="73152"/>
          </a:xfrm>
          <a:prstGeom prst="rect">
            <a:avLst/>
          </a:prstGeom>
          <a:solidFill>
            <a:srgbClr val="FFFFFF"/>
          </a:solidFill>
        </p:spPr>
        <p:txBody>
          <a:bodyPr wrap="none" lIns="0" tIns="0" rIns="0" bIns="0">
            <a:noAutofit/>
          </a:bodyPr>
          <a:lstStyle/>
          <a:p>
            <a:pPr indent="0"/>
            <a:r>
              <a:rPr lang="en-US" sz="400">
                <a:latin typeface="Arial"/>
              </a:rPr>
              <a:t>Einzelheiten </a:t>
            </a:r>
            <a:r>
              <a:rPr lang="en-US" sz="400">
                <a:solidFill>
                  <a:srgbClr val="F35B14"/>
                </a:solidFill>
                <a:latin typeface="Arial"/>
              </a:rPr>
              <a:t>• -</a:t>
            </a:r>
          </a:p>
        </p:txBody>
      </p:sp>
      <p:sp>
        <p:nvSpPr>
          <p:cNvPr id="28" name="Прямоугольник 27"/>
          <p:cNvSpPr/>
          <p:nvPr/>
        </p:nvSpPr>
        <p:spPr>
          <a:xfrm>
            <a:off x="2401824" y="10783824"/>
            <a:ext cx="222504" cy="64008"/>
          </a:xfrm>
          <a:prstGeom prst="rect">
            <a:avLst/>
          </a:prstGeom>
          <a:solidFill>
            <a:srgbClr val="FFFFFF"/>
          </a:solidFill>
        </p:spPr>
        <p:txBody>
          <a:bodyPr wrap="none" lIns="0" tIns="0" rIns="0" bIns="0">
            <a:noAutofit/>
          </a:bodyPr>
          <a:lstStyle/>
          <a:p>
            <a:pPr indent="0"/>
            <a:r>
              <a:rPr lang="en-US" sz="400" b="1">
                <a:latin typeface="Arial"/>
              </a:rPr>
              <a:t>p: 16591390</a:t>
            </a:r>
          </a:p>
        </p:txBody>
      </p:sp>
      <p:sp>
        <p:nvSpPr>
          <p:cNvPr id="29" name="Прямоугольник 28"/>
          <p:cNvSpPr/>
          <p:nvPr/>
        </p:nvSpPr>
        <p:spPr>
          <a:xfrm>
            <a:off x="3121152" y="8720328"/>
            <a:ext cx="240792"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IAN RISIKO</a:t>
            </a:r>
          </a:p>
        </p:txBody>
      </p:sp>
      <p:sp>
        <p:nvSpPr>
          <p:cNvPr id="30" name="Прямоугольник 29"/>
          <p:cNvSpPr/>
          <p:nvPr/>
        </p:nvSpPr>
        <p:spPr>
          <a:xfrm>
            <a:off x="3182112" y="9817608"/>
            <a:ext cx="859536" cy="137160"/>
          </a:xfrm>
          <a:prstGeom prst="rect">
            <a:avLst/>
          </a:prstGeom>
          <a:solidFill>
            <a:srgbClr val="FFFFFF"/>
          </a:solidFill>
        </p:spPr>
        <p:txBody>
          <a:bodyPr lIns="0" tIns="0" rIns="0" bIns="0">
            <a:noAutofit/>
          </a:bodyPr>
          <a:lstStyle/>
          <a:p>
            <a:pPr indent="0">
              <a:lnSpc>
                <a:spcPct val="115000"/>
              </a:lnSpc>
            </a:pPr>
            <a:r>
              <a:rPr lang="en-US" sz="400">
                <a:latin typeface="Arial"/>
              </a:rPr>
              <a:t>Wählen Sie&gt; einen Vergleich Standort aus der Dropdown-Liste</a:t>
            </a:r>
          </a:p>
        </p:txBody>
      </p:sp>
      <p:sp>
        <p:nvSpPr>
          <p:cNvPr id="31" name="Прямоугольник 30"/>
          <p:cNvSpPr/>
          <p:nvPr/>
        </p:nvSpPr>
        <p:spPr>
          <a:xfrm>
            <a:off x="3182112" y="10021824"/>
            <a:ext cx="859536" cy="54864"/>
          </a:xfrm>
          <a:prstGeom prst="rect">
            <a:avLst/>
          </a:prstGeom>
          <a:solidFill>
            <a:srgbClr val="FFFFFF"/>
          </a:solidFill>
        </p:spPr>
        <p:txBody>
          <a:bodyPr wrap="none" lIns="0" tIns="0" rIns="0" bIns="0">
            <a:noAutofit/>
          </a:bodyPr>
          <a:lstStyle/>
          <a:p>
            <a:pPr indent="0" algn="just"/>
            <a:r>
              <a:rPr lang="en-US" sz="450" cap="small">
                <a:latin typeface="Arial"/>
              </a:rPr>
              <a:t>Vergleichsmenge</a:t>
            </a:r>
            <a:r>
              <a:rPr lang="en-US" sz="400">
                <a:latin typeface="Arial"/>
              </a:rPr>
              <a:t> Wählen.. </a:t>
            </a:r>
            <a:r>
              <a:rPr lang="en-US" sz="400">
                <a:solidFill>
                  <a:srgbClr val="F35B14"/>
                </a:solidFill>
                <a:latin typeface="Arial"/>
              </a:rPr>
              <a:t>▼ •</a:t>
            </a:r>
          </a:p>
        </p:txBody>
      </p:sp>
      <p:sp>
        <p:nvSpPr>
          <p:cNvPr id="32" name="Прямоугольник 31"/>
          <p:cNvSpPr/>
          <p:nvPr/>
        </p:nvSpPr>
        <p:spPr>
          <a:xfrm>
            <a:off x="3151632" y="10216896"/>
            <a:ext cx="667512" cy="374904"/>
          </a:xfrm>
          <a:prstGeom prst="rect">
            <a:avLst/>
          </a:prstGeom>
          <a:solidFill>
            <a:srgbClr val="FFFFFF"/>
          </a:solidFill>
        </p:spPr>
        <p:txBody>
          <a:bodyPr lIns="0" tIns="0" rIns="0" bIns="0">
            <a:noAutofit/>
          </a:bodyPr>
          <a:lstStyle/>
          <a:p>
            <a:pPr indent="0">
              <a:spcAft>
                <a:spcPts val="490"/>
              </a:spcAft>
            </a:pPr>
            <a:r>
              <a:rPr lang="en-US" sz="400">
                <a:latin typeface="Arial"/>
              </a:rPr>
              <a:t>• Ausgewählte Standorte:</a:t>
            </a:r>
          </a:p>
          <a:p>
            <a:pPr indent="0">
              <a:spcAft>
                <a:spcPts val="140"/>
              </a:spcAft>
            </a:pPr>
            <a:r>
              <a:rPr lang="en-US" sz="400">
                <a:latin typeface="Arial"/>
              </a:rPr>
              <a:t>9 1 Stelle</a:t>
            </a:r>
          </a:p>
          <a:p>
            <a:pPr indent="0"/>
            <a:r>
              <a:rPr lang="en-US" sz="400" b="1">
                <a:latin typeface="Arial"/>
              </a:rPr>
              <a:t>POINT 0: LAT: 26,349 LONG: 29,487</a:t>
            </a:r>
          </a:p>
          <a:p>
            <a:pPr indent="0">
              <a:lnSpc>
                <a:spcPct val="94000"/>
              </a:lnSpc>
            </a:pPr>
            <a:r>
              <a:rPr lang="en-US" sz="400" b="1">
                <a:latin typeface="Arial"/>
              </a:rPr>
              <a:t>Land: Ägypten</a:t>
            </a:r>
          </a:p>
        </p:txBody>
      </p:sp>
      <p:sp>
        <p:nvSpPr>
          <p:cNvPr id="33" name="Прямоугольник 32"/>
          <p:cNvSpPr/>
          <p:nvPr/>
        </p:nvSpPr>
        <p:spPr>
          <a:xfrm>
            <a:off x="2511552" y="10844784"/>
            <a:ext cx="219456" cy="64008"/>
          </a:xfrm>
          <a:prstGeom prst="rect">
            <a:avLst/>
          </a:prstGeom>
          <a:solidFill>
            <a:srgbClr val="FFFFFF"/>
          </a:solidFill>
        </p:spPr>
        <p:txBody>
          <a:bodyPr wrap="none" lIns="0" tIns="0" rIns="0" bIns="0">
            <a:noAutofit/>
          </a:bodyPr>
          <a:lstStyle/>
          <a:p>
            <a:pPr indent="0"/>
            <a:r>
              <a:rPr lang="en-US" sz="400" b="1">
                <a:latin typeface="Arial"/>
              </a:rPr>
              <a:t>i: 1S091575</a:t>
            </a:r>
          </a:p>
        </p:txBody>
      </p:sp>
      <p:sp>
        <p:nvSpPr>
          <p:cNvPr id="34" name="Прямоугольник 33"/>
          <p:cNvSpPr/>
          <p:nvPr/>
        </p:nvSpPr>
        <p:spPr>
          <a:xfrm>
            <a:off x="3182112" y="10695432"/>
            <a:ext cx="637032" cy="225552"/>
          </a:xfrm>
          <a:prstGeom prst="rect">
            <a:avLst/>
          </a:prstGeom>
          <a:solidFill>
            <a:srgbClr val="FFFFFF"/>
          </a:solidFill>
        </p:spPr>
        <p:txBody>
          <a:bodyPr lIns="0" tIns="0" rIns="0" bIns="0">
            <a:noAutofit/>
          </a:bodyPr>
          <a:lstStyle/>
          <a:p>
            <a:pPr indent="0"/>
            <a:r>
              <a:rPr lang="en-US" sz="400">
                <a:latin typeface="Arial"/>
              </a:rPr>
              <a:t>9 2 Standort</a:t>
            </a:r>
          </a:p>
          <a:p>
            <a:pPr indent="0"/>
            <a:r>
              <a:rPr lang="en-US" sz="400" b="1">
                <a:latin typeface="Arial"/>
              </a:rPr>
              <a:t>POINT 0: LAT: 26,349 LONG: 29,487</a:t>
            </a:r>
          </a:p>
          <a:p>
            <a:pPr indent="0"/>
            <a:r>
              <a:rPr lang="en-US" sz="400" b="1">
                <a:latin typeface="Arial"/>
              </a:rPr>
              <a:t>LAND: NIGER</a:t>
            </a:r>
          </a:p>
        </p:txBody>
      </p:sp>
      <p:sp>
        <p:nvSpPr>
          <p:cNvPr id="35" name="Прямоугольник 34"/>
          <p:cNvSpPr/>
          <p:nvPr/>
        </p:nvSpPr>
        <p:spPr>
          <a:xfrm>
            <a:off x="954024" y="11021568"/>
            <a:ext cx="582168" cy="73152"/>
          </a:xfrm>
          <a:prstGeom prst="rect">
            <a:avLst/>
          </a:prstGeom>
          <a:solidFill>
            <a:srgbClr val="FFFFFF"/>
          </a:solidFill>
        </p:spPr>
        <p:txBody>
          <a:bodyPr wrap="none" lIns="0" tIns="0" rIns="0" bIns="0">
            <a:noAutofit/>
          </a:bodyPr>
          <a:lstStyle/>
          <a:p>
            <a:pPr indent="0"/>
            <a:r>
              <a:rPr lang="en-US" sz="400">
                <a:latin typeface="Arial"/>
              </a:rPr>
              <a:t>Zusätzliche Information </a:t>
            </a:r>
            <a:r>
              <a:rPr lang="en-US" sz="400">
                <a:solidFill>
                  <a:srgbClr val="F35B14"/>
                </a:solidFill>
                <a:latin typeface="Arial"/>
              </a:rPr>
              <a:t>• -</a:t>
            </a:r>
          </a:p>
        </p:txBody>
      </p:sp>
      <p:sp>
        <p:nvSpPr>
          <p:cNvPr id="36" name="Прямоугольник 35"/>
          <p:cNvSpPr/>
          <p:nvPr/>
        </p:nvSpPr>
        <p:spPr>
          <a:xfrm>
            <a:off x="3374136" y="11039856"/>
            <a:ext cx="417576" cy="70104"/>
          </a:xfrm>
          <a:prstGeom prst="rect">
            <a:avLst/>
          </a:prstGeom>
          <a:solidFill>
            <a:srgbClr val="000000"/>
          </a:solidFill>
        </p:spPr>
        <p:txBody>
          <a:bodyPr wrap="none" lIns="0" tIns="0" rIns="0" bIns="0">
            <a:noAutofit/>
          </a:bodyPr>
          <a:lstStyle/>
          <a:p>
            <a:pPr indent="0"/>
            <a:r>
              <a:rPr lang="en-US" sz="400">
                <a:solidFill>
                  <a:srgbClr val="CE4E49"/>
                </a:solidFill>
                <a:latin typeface="Arial"/>
              </a:rPr>
              <a:t>Ausgewählte Standorte</a:t>
            </a:r>
          </a:p>
        </p:txBody>
      </p:sp>
      <p:sp>
        <p:nvSpPr>
          <p:cNvPr id="37" name="Прямоугольник 36"/>
          <p:cNvSpPr/>
          <p:nvPr/>
        </p:nvSpPr>
        <p:spPr>
          <a:xfrm>
            <a:off x="384048" y="15087600"/>
            <a:ext cx="457200" cy="512064"/>
          </a:xfrm>
          <a:prstGeom prst="rect">
            <a:avLst/>
          </a:prstGeom>
          <a:solidFill>
            <a:srgbClr val="FFFFFF"/>
          </a:solidFill>
        </p:spPr>
        <p:txBody>
          <a:bodyPr lIns="0" tIns="0" rIns="0" bIns="0">
            <a:noAutofit/>
          </a:bodyPr>
          <a:lstStyle/>
          <a:p>
            <a:pPr indent="0">
              <a:spcAft>
                <a:spcPts val="210"/>
              </a:spcAft>
            </a:pPr>
            <a:r>
              <a:rPr lang="en-US" sz="400" b="1">
                <a:solidFill>
                  <a:srgbClr val="F35B14"/>
                </a:solidFill>
                <a:latin typeface="Arial"/>
              </a:rPr>
              <a:t>Q </a:t>
            </a:r>
            <a:r>
              <a:rPr lang="en-US" sz="400" b="1">
                <a:latin typeface="Arial"/>
              </a:rPr>
              <a:t>POINT3: LAT: 7,71</a:t>
            </a:r>
          </a:p>
          <a:p>
            <a:pPr indent="0">
              <a:spcAft>
                <a:spcPts val="210"/>
              </a:spcAft>
            </a:pPr>
            <a:r>
              <a:rPr lang="en-US" sz="400" b="1">
                <a:latin typeface="Arial"/>
              </a:rPr>
              <a:t>LAND: ÄTHIOPIEN</a:t>
            </a:r>
          </a:p>
          <a:p>
            <a:pPr indent="0"/>
            <a:r>
              <a:rPr lang="en-US" sz="400" b="1">
                <a:latin typeface="Arial"/>
              </a:rPr>
              <a:t>Populap: 16591390</a:t>
            </a:r>
          </a:p>
          <a:p>
            <a:pPr indent="0">
              <a:spcAft>
                <a:spcPts val="490"/>
              </a:spcAft>
            </a:pPr>
            <a:r>
              <a:rPr lang="en-US" sz="400" b="1">
                <a:latin typeface="Arial"/>
              </a:rPr>
              <a:t>Bodenart: -</a:t>
            </a:r>
          </a:p>
          <a:p>
            <a:pPr indent="0"/>
            <a:r>
              <a:rPr lang="en-US" sz="400">
                <a:latin typeface="Arial"/>
              </a:rPr>
              <a:t>Risiko: 25%</a:t>
            </a:r>
          </a:p>
        </p:txBody>
      </p:sp>
      <p:sp>
        <p:nvSpPr>
          <p:cNvPr id="38" name="Прямоугольник 37"/>
          <p:cNvSpPr/>
          <p:nvPr/>
        </p:nvSpPr>
        <p:spPr>
          <a:xfrm>
            <a:off x="1036320" y="15087600"/>
            <a:ext cx="435864" cy="176784"/>
          </a:xfrm>
          <a:prstGeom prst="rect">
            <a:avLst/>
          </a:prstGeom>
          <a:solidFill>
            <a:srgbClr val="FFFFFF"/>
          </a:solidFill>
        </p:spPr>
        <p:txBody>
          <a:bodyPr lIns="0" tIns="0" rIns="0" bIns="0">
            <a:noAutofit/>
          </a:bodyPr>
          <a:lstStyle/>
          <a:p>
            <a:pPr indent="0">
              <a:spcAft>
                <a:spcPts val="210"/>
              </a:spcAft>
            </a:pPr>
            <a:r>
              <a:rPr lang="en-US" sz="400" b="1">
                <a:solidFill>
                  <a:srgbClr val="F35B14"/>
                </a:solidFill>
                <a:latin typeface="Arial"/>
              </a:rPr>
              <a:t>Ö </a:t>
            </a:r>
            <a:r>
              <a:rPr lang="en-US" sz="400" b="1">
                <a:latin typeface="Arial"/>
              </a:rPr>
              <a:t>POINT2: LAT: 9,01</a:t>
            </a:r>
          </a:p>
          <a:p>
            <a:pPr indent="0"/>
            <a:r>
              <a:rPr lang="en-US" sz="400" b="1">
                <a:latin typeface="Arial"/>
              </a:rPr>
              <a:t>LAND: NIGERIA</a:t>
            </a:r>
          </a:p>
        </p:txBody>
      </p:sp>
      <p:sp>
        <p:nvSpPr>
          <p:cNvPr id="39" name="Прямоугольник 38"/>
          <p:cNvSpPr/>
          <p:nvPr/>
        </p:nvSpPr>
        <p:spPr>
          <a:xfrm>
            <a:off x="1036320" y="15300960"/>
            <a:ext cx="417576" cy="146304"/>
          </a:xfrm>
          <a:prstGeom prst="rect">
            <a:avLst/>
          </a:prstGeom>
          <a:solidFill>
            <a:srgbClr val="FFFFFF"/>
          </a:solidFill>
        </p:spPr>
        <p:txBody>
          <a:bodyPr lIns="0" tIns="0" rIns="0" bIns="0">
            <a:noAutofit/>
          </a:bodyPr>
          <a:lstStyle/>
          <a:p>
            <a:pPr indent="0"/>
            <a:r>
              <a:rPr lang="en-US" sz="400" b="1">
                <a:latin typeface="Arial"/>
              </a:rPr>
              <a:t>Populap: 16591390</a:t>
            </a:r>
          </a:p>
          <a:p>
            <a:pPr indent="0"/>
            <a:r>
              <a:rPr lang="en-US" sz="400" b="1">
                <a:latin typeface="Arial"/>
              </a:rPr>
              <a:t>Bodenart : -</a:t>
            </a:r>
          </a:p>
        </p:txBody>
      </p:sp>
      <p:sp>
        <p:nvSpPr>
          <p:cNvPr id="40" name="Прямоугольник 39"/>
          <p:cNvSpPr/>
          <p:nvPr/>
        </p:nvSpPr>
        <p:spPr>
          <a:xfrm>
            <a:off x="1673352" y="15087600"/>
            <a:ext cx="441960" cy="359664"/>
          </a:xfrm>
          <a:prstGeom prst="rect">
            <a:avLst/>
          </a:prstGeom>
          <a:solidFill>
            <a:srgbClr val="FFFFFF"/>
          </a:solidFill>
        </p:spPr>
        <p:txBody>
          <a:bodyPr lIns="0" tIns="0" rIns="0" bIns="0">
            <a:noAutofit/>
          </a:bodyPr>
          <a:lstStyle/>
          <a:p>
            <a:pPr indent="0">
              <a:spcAft>
                <a:spcPts val="210"/>
              </a:spcAft>
            </a:pPr>
            <a:r>
              <a:rPr lang="fr" sz="400" b="1">
                <a:solidFill>
                  <a:srgbClr val="F35B14"/>
                </a:solidFill>
                <a:latin typeface="Arial"/>
              </a:rPr>
              <a:t>Ç </a:t>
            </a:r>
            <a:r>
              <a:rPr lang="en-US" sz="400" b="1">
                <a:latin typeface="Arial"/>
              </a:rPr>
              <a:t>Punkt 1: LAT: 27.06</a:t>
            </a:r>
          </a:p>
          <a:p>
            <a:pPr indent="0">
              <a:spcAft>
                <a:spcPts val="210"/>
              </a:spcAft>
            </a:pPr>
            <a:r>
              <a:rPr lang="en-US" sz="400" b="1">
                <a:latin typeface="Arial"/>
              </a:rPr>
              <a:t>LAND: ALGERIEN</a:t>
            </a:r>
          </a:p>
          <a:p>
            <a:pPr indent="0"/>
            <a:r>
              <a:rPr lang="en-US" sz="400" b="1">
                <a:latin typeface="Arial"/>
              </a:rPr>
              <a:t>Populap: 16591390</a:t>
            </a:r>
          </a:p>
          <a:p>
            <a:pPr indent="0"/>
            <a:r>
              <a:rPr lang="en-US" sz="400" b="1">
                <a:latin typeface="Arial"/>
              </a:rPr>
              <a:t>Bodenart : -</a:t>
            </a:r>
          </a:p>
        </p:txBody>
      </p:sp>
      <p:sp>
        <p:nvSpPr>
          <p:cNvPr id="41" name="Прямоугольник 40"/>
          <p:cNvSpPr/>
          <p:nvPr/>
        </p:nvSpPr>
        <p:spPr>
          <a:xfrm>
            <a:off x="2703576" y="15182088"/>
            <a:ext cx="557784" cy="173736"/>
          </a:xfrm>
          <a:prstGeom prst="rect">
            <a:avLst/>
          </a:prstGeom>
          <a:solidFill>
            <a:srgbClr val="FFFFFF"/>
          </a:solidFill>
        </p:spPr>
        <p:txBody>
          <a:bodyPr wrap="none" lIns="0" tIns="0" rIns="0" bIns="0">
            <a:noAutofit/>
          </a:bodyPr>
          <a:lstStyle/>
          <a:p>
            <a:pPr indent="0"/>
            <a:r>
              <a:rPr lang="en-US" sz="1200" dirty="0">
                <a:latin typeface="Arial Narrow"/>
              </a:rPr>
              <a:t>Diagramme</a:t>
            </a:r>
          </a:p>
        </p:txBody>
      </p:sp>
      <p:sp>
        <p:nvSpPr>
          <p:cNvPr id="42" name="Прямоугольник 41"/>
          <p:cNvSpPr/>
          <p:nvPr/>
        </p:nvSpPr>
        <p:spPr>
          <a:xfrm>
            <a:off x="1673352" y="15520416"/>
            <a:ext cx="152400" cy="79248"/>
          </a:xfrm>
          <a:prstGeom prst="rect">
            <a:avLst/>
          </a:prstGeom>
          <a:solidFill>
            <a:srgbClr val="FFFFFF"/>
          </a:solidFill>
        </p:spPr>
        <p:txBody>
          <a:bodyPr wrap="none" lIns="0" tIns="0" rIns="0" bIns="0">
            <a:noAutofit/>
          </a:bodyPr>
          <a:lstStyle/>
          <a:p>
            <a:pPr indent="0"/>
            <a:r>
              <a:rPr lang="en-US" sz="400">
                <a:latin typeface="Arial"/>
              </a:rPr>
              <a:t>Risiko:</a:t>
            </a:r>
          </a:p>
        </p:txBody>
      </p:sp>
      <p:sp>
        <p:nvSpPr>
          <p:cNvPr id="43" name="Прямоугольник 42"/>
          <p:cNvSpPr/>
          <p:nvPr/>
        </p:nvSpPr>
        <p:spPr>
          <a:xfrm>
            <a:off x="1880616" y="15535656"/>
            <a:ext cx="182880" cy="128016"/>
          </a:xfrm>
          <a:prstGeom prst="rect">
            <a:avLst/>
          </a:prstGeom>
          <a:solidFill>
            <a:srgbClr val="FFFFFF"/>
          </a:solidFill>
        </p:spPr>
        <p:txBody>
          <a:bodyPr wrap="none" lIns="0" tIns="0" rIns="0" bIns="0">
            <a:noAutofit/>
          </a:bodyPr>
          <a:lstStyle/>
          <a:p>
            <a:pPr indent="0" algn="just"/>
            <a:r>
              <a:rPr lang="en-US" sz="950">
                <a:solidFill>
                  <a:srgbClr val="F35B14"/>
                </a:solidFill>
                <a:latin typeface="Arial"/>
              </a:rPr>
              <a:t>Ö</a:t>
            </a:r>
          </a:p>
        </p:txBody>
      </p:sp>
      <p:sp>
        <p:nvSpPr>
          <p:cNvPr id="44" name="Прямоугольник 43"/>
          <p:cNvSpPr/>
          <p:nvPr/>
        </p:nvSpPr>
        <p:spPr>
          <a:xfrm>
            <a:off x="2691384" y="15441168"/>
            <a:ext cx="1249680" cy="262128"/>
          </a:xfrm>
          <a:prstGeom prst="rect">
            <a:avLst/>
          </a:prstGeom>
          <a:solidFill>
            <a:srgbClr val="FFFFFF"/>
          </a:solidFill>
        </p:spPr>
        <p:txBody>
          <a:bodyPr lIns="0" tIns="0" rIns="0" bIns="0">
            <a:noAutofit/>
          </a:bodyPr>
          <a:lstStyle/>
          <a:p>
            <a:pPr indent="0">
              <a:lnSpc>
                <a:spcPct val="157000"/>
              </a:lnSpc>
            </a:pPr>
            <a:r>
              <a:rPr lang="en-US" sz="400">
                <a:latin typeface="Arial"/>
              </a:rPr>
              <a:t>IAN Diligence ist die Business-orientierte Analyse von Hunderten von problematischen Fallstudien in den Schwellen- und Grenzmärkten.</a:t>
            </a:r>
          </a:p>
        </p:txBody>
      </p:sp>
      <p:sp>
        <p:nvSpPr>
          <p:cNvPr id="45" name="Прямоугольник 44"/>
          <p:cNvSpPr/>
          <p:nvPr/>
        </p:nvSpPr>
        <p:spPr>
          <a:xfrm>
            <a:off x="533400" y="16181832"/>
            <a:ext cx="640080" cy="82296"/>
          </a:xfrm>
          <a:prstGeom prst="rect">
            <a:avLst/>
          </a:prstGeom>
          <a:solidFill>
            <a:srgbClr val="FFFFFF"/>
          </a:solidFill>
        </p:spPr>
        <p:txBody>
          <a:bodyPr wrap="none" lIns="0" tIns="0" rIns="0" bIns="0">
            <a:noAutofit/>
          </a:bodyPr>
          <a:lstStyle/>
          <a:p>
            <a:pPr indent="215900"/>
            <a:r>
              <a:rPr lang="en-US" sz="400">
                <a:latin typeface="Arial"/>
              </a:rPr>
              <a:t>Wählen Ländern vergleichen</a:t>
            </a:r>
          </a:p>
        </p:txBody>
      </p:sp>
      <p:sp>
        <p:nvSpPr>
          <p:cNvPr id="46" name="Прямоугольник 45"/>
          <p:cNvSpPr/>
          <p:nvPr/>
        </p:nvSpPr>
        <p:spPr>
          <a:xfrm>
            <a:off x="2048256" y="16285464"/>
            <a:ext cx="819912" cy="82296"/>
          </a:xfrm>
          <a:prstGeom prst="rect">
            <a:avLst/>
          </a:prstGeom>
          <a:solidFill>
            <a:srgbClr val="FFFFFF"/>
          </a:solidFill>
        </p:spPr>
        <p:txBody>
          <a:bodyPr wrap="none" lIns="0" tIns="0" rIns="0" bIns="0">
            <a:noAutofit/>
          </a:bodyPr>
          <a:lstStyle/>
          <a:p>
            <a:pPr indent="0"/>
            <a:r>
              <a:rPr lang="en-US" sz="400">
                <a:latin typeface="Arial"/>
              </a:rPr>
              <a:t>Die Gridded Bevölkerung der Welt</a:t>
            </a:r>
          </a:p>
        </p:txBody>
      </p:sp>
      <p:sp>
        <p:nvSpPr>
          <p:cNvPr id="47" name="Прямоугольник 46"/>
          <p:cNvSpPr/>
          <p:nvPr/>
        </p:nvSpPr>
        <p:spPr>
          <a:xfrm>
            <a:off x="3133344" y="16285464"/>
            <a:ext cx="487680" cy="82296"/>
          </a:xfrm>
          <a:prstGeom prst="rect">
            <a:avLst/>
          </a:prstGeom>
          <a:solidFill>
            <a:srgbClr val="FFFFFF"/>
          </a:solidFill>
        </p:spPr>
        <p:txBody>
          <a:bodyPr wrap="none" lIns="0" tIns="0" rIns="0" bIns="0">
            <a:noAutofit/>
          </a:bodyPr>
          <a:lstStyle/>
          <a:p>
            <a:pPr indent="0"/>
            <a:r>
              <a:rPr lang="en-US" sz="400">
                <a:latin typeface="Arial"/>
              </a:rPr>
              <a:t>Durchschnittstemperatur</a:t>
            </a:r>
          </a:p>
        </p:txBody>
      </p:sp>
      <p:sp>
        <p:nvSpPr>
          <p:cNvPr id="48" name="Прямоугольник 47"/>
          <p:cNvSpPr/>
          <p:nvPr/>
        </p:nvSpPr>
        <p:spPr>
          <a:xfrm>
            <a:off x="2654808" y="19144488"/>
            <a:ext cx="557784" cy="82296"/>
          </a:xfrm>
          <a:prstGeom prst="rect">
            <a:avLst/>
          </a:prstGeom>
          <a:solidFill>
            <a:srgbClr val="FFFFFF"/>
          </a:solidFill>
        </p:spPr>
        <p:txBody>
          <a:bodyPr wrap="none" lIns="0" tIns="0" rIns="0" bIns="0">
            <a:noAutofit/>
          </a:bodyPr>
          <a:lstStyle/>
          <a:p>
            <a:pPr indent="0"/>
            <a:r>
              <a:rPr lang="en-US" sz="400">
                <a:solidFill>
                  <a:srgbClr val="F35B14"/>
                </a:solidFill>
                <a:latin typeface="Arial"/>
              </a:rPr>
              <a:t>• </a:t>
            </a:r>
            <a:r>
              <a:rPr lang="en-US" sz="400">
                <a:latin typeface="Arial"/>
              </a:rPr>
              <a:t>Analysieren und vergleichen</a:t>
            </a:r>
          </a:p>
        </p:txBody>
      </p:sp>
      <p:sp>
        <p:nvSpPr>
          <p:cNvPr id="49" name="Прямоугольник 48"/>
          <p:cNvSpPr/>
          <p:nvPr/>
        </p:nvSpPr>
        <p:spPr>
          <a:xfrm>
            <a:off x="323088" y="20189952"/>
            <a:ext cx="996696" cy="179832"/>
          </a:xfrm>
          <a:prstGeom prst="rect">
            <a:avLst/>
          </a:prstGeom>
          <a:solidFill>
            <a:srgbClr val="FFFFFF"/>
          </a:solidFill>
        </p:spPr>
        <p:txBody>
          <a:bodyPr wrap="none" lIns="0" tIns="0" rIns="0" bIns="0">
            <a:noAutofit/>
          </a:bodyPr>
          <a:lstStyle/>
          <a:p>
            <a:pPr indent="0"/>
            <a:r>
              <a:rPr lang="en-US" sz="1200">
                <a:latin typeface="Arial Narrow"/>
              </a:rPr>
              <a:t>in der Tasche Alle</a:t>
            </a:r>
          </a:p>
        </p:txBody>
      </p:sp>
      <p:sp>
        <p:nvSpPr>
          <p:cNvPr id="50" name="Прямоугольник 49"/>
          <p:cNvSpPr/>
          <p:nvPr/>
        </p:nvSpPr>
        <p:spPr>
          <a:xfrm>
            <a:off x="320040" y="20458176"/>
            <a:ext cx="1249680" cy="262128"/>
          </a:xfrm>
          <a:prstGeom prst="rect">
            <a:avLst/>
          </a:prstGeom>
          <a:solidFill>
            <a:srgbClr val="FFFFFF"/>
          </a:solidFill>
        </p:spPr>
        <p:txBody>
          <a:bodyPr lIns="0" tIns="0" rIns="0" bIns="0">
            <a:noAutofit/>
          </a:bodyPr>
          <a:lstStyle/>
          <a:p>
            <a:pPr indent="0">
              <a:lnSpc>
                <a:spcPct val="157000"/>
              </a:lnSpc>
            </a:pPr>
            <a:r>
              <a:rPr lang="en-US" sz="400">
                <a:latin typeface="Arial"/>
              </a:rPr>
              <a:t>IAN Diligence ist die Business-orientierte Analyse von Hunderten von problematischen Fallstudien in den Schwellen- und Grenzmärkten.</a:t>
            </a:r>
          </a:p>
        </p:txBody>
      </p:sp>
      <p:sp>
        <p:nvSpPr>
          <p:cNvPr id="51" name="Прямоугольник 50"/>
          <p:cNvSpPr/>
          <p:nvPr/>
        </p:nvSpPr>
        <p:spPr>
          <a:xfrm>
            <a:off x="1588008" y="22939248"/>
            <a:ext cx="1088136" cy="341376"/>
          </a:xfrm>
          <a:prstGeom prst="rect">
            <a:avLst/>
          </a:prstGeom>
          <a:solidFill>
            <a:srgbClr val="FFFFFF"/>
          </a:solidFill>
        </p:spPr>
        <p:txBody>
          <a:bodyPr lIns="0" tIns="0" rIns="0" bIns="0">
            <a:noAutofit/>
          </a:bodyPr>
          <a:lstStyle/>
          <a:p>
            <a:pPr indent="0"/>
            <a:r>
              <a:rPr lang="en-US" sz="1400" b="1">
                <a:latin typeface="Arial"/>
              </a:rPr>
              <a:t>DANKE</a:t>
            </a:r>
          </a:p>
          <a:p>
            <a:pPr indent="0"/>
            <a:r>
              <a:rPr lang="en-US" sz="750">
                <a:latin typeface="Arial"/>
              </a:rPr>
              <a:t>ZUM SCHAUEN </a:t>
            </a:r>
            <a:r>
              <a:rPr lang="en-US" sz="750">
                <a:solidFill>
                  <a:srgbClr val="F35B14"/>
                </a:solidFill>
                <a:latin typeface="Arial"/>
              </a:rPr>
              <a:t>-----</a:t>
            </a:r>
          </a:p>
        </p:txBody>
      </p:sp>
      <p:sp>
        <p:nvSpPr>
          <p:cNvPr id="52" name="Прямоугольник 51"/>
          <p:cNvSpPr/>
          <p:nvPr/>
        </p:nvSpPr>
        <p:spPr>
          <a:xfrm>
            <a:off x="1621536" y="23490936"/>
            <a:ext cx="1024128" cy="91440"/>
          </a:xfrm>
          <a:prstGeom prst="rect">
            <a:avLst/>
          </a:prstGeom>
          <a:solidFill>
            <a:srgbClr val="FFFFFF"/>
          </a:solidFill>
        </p:spPr>
        <p:txBody>
          <a:bodyPr wrap="none" lIns="0" tIns="0" rIns="0" bIns="0">
            <a:noAutofit/>
          </a:bodyPr>
          <a:lstStyle/>
          <a:p>
            <a:pPr indent="0"/>
            <a:r>
              <a:rPr lang="en-US" sz="400">
                <a:latin typeface="Arial"/>
              </a:rPr>
              <a:t>Wir haben unser Bestes gegeben ein großartiges Produkt zu erstellen</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4328160" cy="4157472"/>
          </a:xfrm>
          <a:prstGeom prst="rect">
            <a:avLst/>
          </a:prstGeom>
        </p:spPr>
      </p:pic>
      <p:pic>
        <p:nvPicPr>
          <p:cNvPr id="3" name="Рисунок 2"/>
          <p:cNvPicPr>
            <a:picLocks noChangeAspect="1"/>
          </p:cNvPicPr>
          <p:nvPr/>
        </p:nvPicPr>
        <p:blipFill>
          <a:blip r:embed="rId3"/>
          <a:stretch>
            <a:fillRect/>
          </a:stretch>
        </p:blipFill>
        <p:spPr>
          <a:xfrm>
            <a:off x="896112" y="4721352"/>
            <a:ext cx="3432048" cy="4078224"/>
          </a:xfrm>
          <a:prstGeom prst="rect">
            <a:avLst/>
          </a:prstGeom>
        </p:spPr>
      </p:pic>
      <p:pic>
        <p:nvPicPr>
          <p:cNvPr id="4" name="Рисунок 3"/>
          <p:cNvPicPr>
            <a:picLocks noChangeAspect="1"/>
          </p:cNvPicPr>
          <p:nvPr/>
        </p:nvPicPr>
        <p:blipFill>
          <a:blip r:embed="rId4"/>
          <a:stretch>
            <a:fillRect/>
          </a:stretch>
        </p:blipFill>
        <p:spPr>
          <a:xfrm>
            <a:off x="649224" y="9113520"/>
            <a:ext cx="3678936" cy="2667000"/>
          </a:xfrm>
          <a:prstGeom prst="rect">
            <a:avLst/>
          </a:prstGeom>
        </p:spPr>
      </p:pic>
      <p:pic>
        <p:nvPicPr>
          <p:cNvPr id="5" name="Рисунок 4"/>
          <p:cNvPicPr>
            <a:picLocks noChangeAspect="1"/>
          </p:cNvPicPr>
          <p:nvPr/>
        </p:nvPicPr>
        <p:blipFill>
          <a:blip r:embed="rId5"/>
          <a:stretch>
            <a:fillRect/>
          </a:stretch>
        </p:blipFill>
        <p:spPr>
          <a:xfrm>
            <a:off x="606552" y="12411456"/>
            <a:ext cx="2584704" cy="1926336"/>
          </a:xfrm>
          <a:prstGeom prst="rect">
            <a:avLst/>
          </a:prstGeom>
        </p:spPr>
      </p:pic>
      <p:pic>
        <p:nvPicPr>
          <p:cNvPr id="6" name="Рисунок 5"/>
          <p:cNvPicPr>
            <a:picLocks noChangeAspect="1"/>
          </p:cNvPicPr>
          <p:nvPr/>
        </p:nvPicPr>
        <p:blipFill>
          <a:blip r:embed="rId6"/>
          <a:stretch>
            <a:fillRect/>
          </a:stretch>
        </p:blipFill>
        <p:spPr>
          <a:xfrm>
            <a:off x="3938016" y="12935712"/>
            <a:ext cx="390144" cy="402336"/>
          </a:xfrm>
          <a:prstGeom prst="rect">
            <a:avLst/>
          </a:prstGeom>
        </p:spPr>
      </p:pic>
      <p:pic>
        <p:nvPicPr>
          <p:cNvPr id="7" name="Рисунок 6"/>
          <p:cNvPicPr>
            <a:picLocks noChangeAspect="1"/>
          </p:cNvPicPr>
          <p:nvPr/>
        </p:nvPicPr>
        <p:blipFill>
          <a:blip r:embed="rId7"/>
          <a:stretch>
            <a:fillRect/>
          </a:stretch>
        </p:blipFill>
        <p:spPr>
          <a:xfrm>
            <a:off x="542544" y="14724888"/>
            <a:ext cx="3785616" cy="3209544"/>
          </a:xfrm>
          <a:prstGeom prst="rect">
            <a:avLst/>
          </a:prstGeom>
        </p:spPr>
      </p:pic>
      <p:pic>
        <p:nvPicPr>
          <p:cNvPr id="8" name="Рисунок 7"/>
          <p:cNvPicPr>
            <a:picLocks noChangeAspect="1"/>
          </p:cNvPicPr>
          <p:nvPr/>
        </p:nvPicPr>
        <p:blipFill>
          <a:blip r:embed="rId8"/>
          <a:stretch>
            <a:fillRect/>
          </a:stretch>
        </p:blipFill>
        <p:spPr>
          <a:xfrm>
            <a:off x="1395984" y="18455640"/>
            <a:ext cx="2932176" cy="3660648"/>
          </a:xfrm>
          <a:prstGeom prst="rect">
            <a:avLst/>
          </a:prstGeom>
        </p:spPr>
      </p:pic>
      <p:sp>
        <p:nvSpPr>
          <p:cNvPr id="9" name="Прямоугольник 8"/>
          <p:cNvSpPr/>
          <p:nvPr/>
        </p:nvSpPr>
        <p:spPr>
          <a:xfrm>
            <a:off x="231648" y="4684776"/>
            <a:ext cx="121920" cy="17047464"/>
          </a:xfrm>
          <a:prstGeom prst="rect">
            <a:avLst/>
          </a:prstGeom>
          <a:solidFill>
            <a:srgbClr val="FFFFFF"/>
          </a:solidFill>
        </p:spPr>
        <p:txBody>
          <a:bodyPr vert="vert270" wrap="none" lIns="0" tIns="0" rIns="0" bIns="0">
            <a:noAutofit/>
          </a:bodyPr>
          <a:lstStyle/>
          <a:p>
            <a:pPr indent="0"/>
            <a:r>
              <a:rPr lang="en-US" sz="800" dirty="0">
                <a:latin typeface="Arial"/>
              </a:rPr>
              <a:t>Vom Prototyp zur DESIGN / ADVANCED SEARCH GüSSE Produktseite </a:t>
            </a:r>
            <a:r>
              <a:rPr lang="en-US" sz="800" dirty="0">
                <a:solidFill>
                  <a:srgbClr val="66B65A"/>
                </a:solidFill>
                <a:latin typeface="Arial"/>
              </a:rPr>
              <a:t>\ </a:t>
            </a:r>
            <a:r>
              <a:rPr lang="en-US" sz="800" dirty="0">
                <a:latin typeface="Arial"/>
              </a:rPr>
              <a:t>TABLET ANPASSUNG MENÜ FARBEN</a:t>
            </a:r>
          </a:p>
        </p:txBody>
      </p:sp>
      <p:sp>
        <p:nvSpPr>
          <p:cNvPr id="10" name="Прямоугольник 9"/>
          <p:cNvSpPr/>
          <p:nvPr/>
        </p:nvSpPr>
        <p:spPr>
          <a:xfrm>
            <a:off x="765048" y="23201376"/>
            <a:ext cx="1432560" cy="454152"/>
          </a:xfrm>
          <a:prstGeom prst="rect">
            <a:avLst/>
          </a:prstGeom>
          <a:solidFill>
            <a:srgbClr val="FFFFFF"/>
          </a:solidFill>
        </p:spPr>
        <p:txBody>
          <a:bodyPr lIns="0" tIns="0" rIns="0" bIns="0">
            <a:noAutofit/>
          </a:bodyPr>
          <a:lstStyle/>
          <a:p>
            <a:pPr indent="0">
              <a:lnSpc>
                <a:spcPct val="125000"/>
              </a:lnSpc>
            </a:pPr>
            <a:r>
              <a:rPr lang="en-US" sz="1300">
                <a:latin typeface="Arial"/>
              </a:rPr>
              <a:t>DANKE für das Ansehen</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C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92096" y="548640"/>
            <a:ext cx="1755648" cy="515112"/>
          </a:xfrm>
          <a:prstGeom prst="rect">
            <a:avLst/>
          </a:prstGeom>
        </p:spPr>
      </p:pic>
      <p:pic>
        <p:nvPicPr>
          <p:cNvPr id="3" name="Рисунок 2"/>
          <p:cNvPicPr>
            <a:picLocks noChangeAspect="1"/>
          </p:cNvPicPr>
          <p:nvPr/>
        </p:nvPicPr>
        <p:blipFill>
          <a:blip r:embed="rId3"/>
          <a:stretch>
            <a:fillRect/>
          </a:stretch>
        </p:blipFill>
        <p:spPr>
          <a:xfrm>
            <a:off x="210312" y="1328928"/>
            <a:ext cx="414528" cy="155448"/>
          </a:xfrm>
          <a:prstGeom prst="rect">
            <a:avLst/>
          </a:prstGeom>
        </p:spPr>
      </p:pic>
      <p:pic>
        <p:nvPicPr>
          <p:cNvPr id="4" name="Рисунок 3"/>
          <p:cNvPicPr>
            <a:picLocks noChangeAspect="1"/>
          </p:cNvPicPr>
          <p:nvPr/>
        </p:nvPicPr>
        <p:blipFill>
          <a:blip r:embed="rId4"/>
          <a:stretch>
            <a:fillRect/>
          </a:stretch>
        </p:blipFill>
        <p:spPr>
          <a:xfrm>
            <a:off x="3691128" y="1258824"/>
            <a:ext cx="326136" cy="213360"/>
          </a:xfrm>
          <a:prstGeom prst="rect">
            <a:avLst/>
          </a:prstGeom>
        </p:spPr>
      </p:pic>
      <p:pic>
        <p:nvPicPr>
          <p:cNvPr id="5" name="Рисунок 4"/>
          <p:cNvPicPr>
            <a:picLocks noChangeAspect="1"/>
          </p:cNvPicPr>
          <p:nvPr/>
        </p:nvPicPr>
        <p:blipFill>
          <a:blip r:embed="rId5"/>
          <a:stretch>
            <a:fillRect/>
          </a:stretch>
        </p:blipFill>
        <p:spPr>
          <a:xfrm>
            <a:off x="0" y="2377440"/>
            <a:ext cx="4267200" cy="1078992"/>
          </a:xfrm>
          <a:prstGeom prst="rect">
            <a:avLst/>
          </a:prstGeom>
        </p:spPr>
      </p:pic>
      <p:pic>
        <p:nvPicPr>
          <p:cNvPr id="6" name="Рисунок 5"/>
          <p:cNvPicPr>
            <a:picLocks noChangeAspect="1"/>
          </p:cNvPicPr>
          <p:nvPr/>
        </p:nvPicPr>
        <p:blipFill>
          <a:blip r:embed="rId6"/>
          <a:stretch>
            <a:fillRect/>
          </a:stretch>
        </p:blipFill>
        <p:spPr>
          <a:xfrm>
            <a:off x="856488" y="4416552"/>
            <a:ext cx="268224" cy="268224"/>
          </a:xfrm>
          <a:prstGeom prst="rect">
            <a:avLst/>
          </a:prstGeom>
        </p:spPr>
      </p:pic>
      <p:pic>
        <p:nvPicPr>
          <p:cNvPr id="7" name="Рисунок 6"/>
          <p:cNvPicPr>
            <a:picLocks noChangeAspect="1"/>
          </p:cNvPicPr>
          <p:nvPr/>
        </p:nvPicPr>
        <p:blipFill>
          <a:blip r:embed="rId7"/>
          <a:stretch>
            <a:fillRect/>
          </a:stretch>
        </p:blipFill>
        <p:spPr>
          <a:xfrm>
            <a:off x="1572768" y="4398264"/>
            <a:ext cx="304800" cy="304800"/>
          </a:xfrm>
          <a:prstGeom prst="rect">
            <a:avLst/>
          </a:prstGeom>
        </p:spPr>
      </p:pic>
      <p:pic>
        <p:nvPicPr>
          <p:cNvPr id="8" name="Рисунок 7"/>
          <p:cNvPicPr>
            <a:picLocks noChangeAspect="1"/>
          </p:cNvPicPr>
          <p:nvPr/>
        </p:nvPicPr>
        <p:blipFill>
          <a:blip r:embed="rId8"/>
          <a:stretch>
            <a:fillRect/>
          </a:stretch>
        </p:blipFill>
        <p:spPr>
          <a:xfrm>
            <a:off x="2301240" y="4398264"/>
            <a:ext cx="310896" cy="304800"/>
          </a:xfrm>
          <a:prstGeom prst="rect">
            <a:avLst/>
          </a:prstGeom>
        </p:spPr>
      </p:pic>
      <p:pic>
        <p:nvPicPr>
          <p:cNvPr id="9" name="Рисунок 8"/>
          <p:cNvPicPr>
            <a:picLocks noChangeAspect="1"/>
          </p:cNvPicPr>
          <p:nvPr/>
        </p:nvPicPr>
        <p:blipFill>
          <a:blip r:embed="rId9"/>
          <a:stretch>
            <a:fillRect/>
          </a:stretch>
        </p:blipFill>
        <p:spPr>
          <a:xfrm>
            <a:off x="3148584" y="4416552"/>
            <a:ext cx="292608" cy="451104"/>
          </a:xfrm>
          <a:prstGeom prst="rect">
            <a:avLst/>
          </a:prstGeom>
        </p:spPr>
      </p:pic>
      <p:pic>
        <p:nvPicPr>
          <p:cNvPr id="10" name="Рисунок 9"/>
          <p:cNvPicPr>
            <a:picLocks noChangeAspect="1"/>
          </p:cNvPicPr>
          <p:nvPr/>
        </p:nvPicPr>
        <p:blipFill>
          <a:blip r:embed="rId10"/>
          <a:stretch>
            <a:fillRect/>
          </a:stretch>
        </p:blipFill>
        <p:spPr>
          <a:xfrm>
            <a:off x="1908048" y="6867144"/>
            <a:ext cx="2353056" cy="765048"/>
          </a:xfrm>
          <a:prstGeom prst="rect">
            <a:avLst/>
          </a:prstGeom>
        </p:spPr>
      </p:pic>
      <p:pic>
        <p:nvPicPr>
          <p:cNvPr id="11" name="Рисунок 10"/>
          <p:cNvPicPr>
            <a:picLocks noChangeAspect="1"/>
          </p:cNvPicPr>
          <p:nvPr/>
        </p:nvPicPr>
        <p:blipFill>
          <a:blip r:embed="rId11"/>
          <a:stretch>
            <a:fillRect/>
          </a:stretch>
        </p:blipFill>
        <p:spPr>
          <a:xfrm>
            <a:off x="252984" y="9973056"/>
            <a:ext cx="222504" cy="316992"/>
          </a:xfrm>
          <a:prstGeom prst="rect">
            <a:avLst/>
          </a:prstGeom>
        </p:spPr>
      </p:pic>
      <p:pic>
        <p:nvPicPr>
          <p:cNvPr id="12" name="Рисунок 11"/>
          <p:cNvPicPr>
            <a:picLocks noChangeAspect="1"/>
          </p:cNvPicPr>
          <p:nvPr/>
        </p:nvPicPr>
        <p:blipFill>
          <a:blip r:embed="rId12"/>
          <a:stretch>
            <a:fillRect/>
          </a:stretch>
        </p:blipFill>
        <p:spPr>
          <a:xfrm>
            <a:off x="207264" y="11021568"/>
            <a:ext cx="3858768" cy="3051048"/>
          </a:xfrm>
          <a:prstGeom prst="rect">
            <a:avLst/>
          </a:prstGeom>
        </p:spPr>
      </p:pic>
      <p:pic>
        <p:nvPicPr>
          <p:cNvPr id="13" name="Рисунок 12"/>
          <p:cNvPicPr>
            <a:picLocks noChangeAspect="1"/>
          </p:cNvPicPr>
          <p:nvPr/>
        </p:nvPicPr>
        <p:blipFill>
          <a:blip r:embed="rId13"/>
          <a:stretch>
            <a:fillRect/>
          </a:stretch>
        </p:blipFill>
        <p:spPr>
          <a:xfrm>
            <a:off x="0" y="12124944"/>
            <a:ext cx="1371600" cy="1118616"/>
          </a:xfrm>
          <a:prstGeom prst="rect">
            <a:avLst/>
          </a:prstGeom>
        </p:spPr>
      </p:pic>
      <p:pic>
        <p:nvPicPr>
          <p:cNvPr id="14" name="Рисунок 13"/>
          <p:cNvPicPr>
            <a:picLocks noChangeAspect="1"/>
          </p:cNvPicPr>
          <p:nvPr/>
        </p:nvPicPr>
        <p:blipFill>
          <a:blip r:embed="rId14"/>
          <a:stretch>
            <a:fillRect/>
          </a:stretch>
        </p:blipFill>
        <p:spPr>
          <a:xfrm>
            <a:off x="1350264" y="14161008"/>
            <a:ext cx="2718816" cy="1423416"/>
          </a:xfrm>
          <a:prstGeom prst="rect">
            <a:avLst/>
          </a:prstGeom>
        </p:spPr>
      </p:pic>
      <p:pic>
        <p:nvPicPr>
          <p:cNvPr id="15" name="Рисунок 14"/>
          <p:cNvPicPr>
            <a:picLocks noChangeAspect="1"/>
          </p:cNvPicPr>
          <p:nvPr/>
        </p:nvPicPr>
        <p:blipFill>
          <a:blip r:embed="rId15"/>
          <a:stretch>
            <a:fillRect/>
          </a:stretch>
        </p:blipFill>
        <p:spPr>
          <a:xfrm>
            <a:off x="3075432" y="17333976"/>
            <a:ext cx="204216" cy="140208"/>
          </a:xfrm>
          <a:prstGeom prst="rect">
            <a:avLst/>
          </a:prstGeom>
        </p:spPr>
      </p:pic>
      <p:pic>
        <p:nvPicPr>
          <p:cNvPr id="16" name="Рисунок 15"/>
          <p:cNvPicPr>
            <a:picLocks noChangeAspect="1"/>
          </p:cNvPicPr>
          <p:nvPr/>
        </p:nvPicPr>
        <p:blipFill>
          <a:blip r:embed="rId16"/>
          <a:stretch>
            <a:fillRect/>
          </a:stretch>
        </p:blipFill>
        <p:spPr>
          <a:xfrm>
            <a:off x="3688080" y="17333976"/>
            <a:ext cx="207264" cy="146304"/>
          </a:xfrm>
          <a:prstGeom prst="rect">
            <a:avLst/>
          </a:prstGeom>
        </p:spPr>
      </p:pic>
      <p:pic>
        <p:nvPicPr>
          <p:cNvPr id="17" name="Рисунок 16"/>
          <p:cNvPicPr>
            <a:picLocks noChangeAspect="1"/>
          </p:cNvPicPr>
          <p:nvPr/>
        </p:nvPicPr>
        <p:blipFill>
          <a:blip r:embed="rId17"/>
          <a:stretch>
            <a:fillRect/>
          </a:stretch>
        </p:blipFill>
        <p:spPr>
          <a:xfrm>
            <a:off x="204216" y="17763744"/>
            <a:ext cx="365760" cy="539496"/>
          </a:xfrm>
          <a:prstGeom prst="rect">
            <a:avLst/>
          </a:prstGeom>
        </p:spPr>
      </p:pic>
      <p:pic>
        <p:nvPicPr>
          <p:cNvPr id="18" name="Рисунок 17"/>
          <p:cNvPicPr>
            <a:picLocks noChangeAspect="1"/>
          </p:cNvPicPr>
          <p:nvPr/>
        </p:nvPicPr>
        <p:blipFill>
          <a:blip r:embed="rId18"/>
          <a:stretch>
            <a:fillRect/>
          </a:stretch>
        </p:blipFill>
        <p:spPr>
          <a:xfrm>
            <a:off x="637032" y="18297144"/>
            <a:ext cx="213360" cy="259080"/>
          </a:xfrm>
          <a:prstGeom prst="rect">
            <a:avLst/>
          </a:prstGeom>
        </p:spPr>
      </p:pic>
      <p:pic>
        <p:nvPicPr>
          <p:cNvPr id="19" name="Рисунок 18"/>
          <p:cNvPicPr>
            <a:picLocks noChangeAspect="1"/>
          </p:cNvPicPr>
          <p:nvPr/>
        </p:nvPicPr>
        <p:blipFill>
          <a:blip r:embed="rId19"/>
          <a:stretch>
            <a:fillRect/>
          </a:stretch>
        </p:blipFill>
        <p:spPr>
          <a:xfrm>
            <a:off x="1969008" y="17754600"/>
            <a:ext cx="326136" cy="161544"/>
          </a:xfrm>
          <a:prstGeom prst="rect">
            <a:avLst/>
          </a:prstGeom>
        </p:spPr>
      </p:pic>
      <p:pic>
        <p:nvPicPr>
          <p:cNvPr id="20" name="Рисунок 19"/>
          <p:cNvPicPr>
            <a:picLocks noChangeAspect="1"/>
          </p:cNvPicPr>
          <p:nvPr/>
        </p:nvPicPr>
        <p:blipFill>
          <a:blip r:embed="rId20"/>
          <a:stretch>
            <a:fillRect/>
          </a:stretch>
        </p:blipFill>
        <p:spPr>
          <a:xfrm>
            <a:off x="612648" y="19924776"/>
            <a:ext cx="502920" cy="161544"/>
          </a:xfrm>
          <a:prstGeom prst="rect">
            <a:avLst/>
          </a:prstGeom>
        </p:spPr>
      </p:pic>
      <p:pic>
        <p:nvPicPr>
          <p:cNvPr id="21" name="Рисунок 20"/>
          <p:cNvPicPr>
            <a:picLocks noChangeAspect="1"/>
          </p:cNvPicPr>
          <p:nvPr/>
        </p:nvPicPr>
        <p:blipFill>
          <a:blip r:embed="rId21"/>
          <a:stretch>
            <a:fillRect/>
          </a:stretch>
        </p:blipFill>
        <p:spPr>
          <a:xfrm>
            <a:off x="600456" y="20211288"/>
            <a:ext cx="286512" cy="146304"/>
          </a:xfrm>
          <a:prstGeom prst="rect">
            <a:avLst/>
          </a:prstGeom>
        </p:spPr>
      </p:pic>
      <p:pic>
        <p:nvPicPr>
          <p:cNvPr id="22" name="Рисунок 21"/>
          <p:cNvPicPr>
            <a:picLocks noChangeAspect="1"/>
          </p:cNvPicPr>
          <p:nvPr/>
        </p:nvPicPr>
        <p:blipFill>
          <a:blip r:embed="rId22"/>
          <a:stretch>
            <a:fillRect/>
          </a:stretch>
        </p:blipFill>
        <p:spPr>
          <a:xfrm>
            <a:off x="210312" y="21671280"/>
            <a:ext cx="1264920" cy="1801368"/>
          </a:xfrm>
          <a:prstGeom prst="rect">
            <a:avLst/>
          </a:prstGeom>
        </p:spPr>
      </p:pic>
      <p:pic>
        <p:nvPicPr>
          <p:cNvPr id="23" name="Рисунок 22"/>
          <p:cNvPicPr>
            <a:picLocks noChangeAspect="1"/>
          </p:cNvPicPr>
          <p:nvPr/>
        </p:nvPicPr>
        <p:blipFill>
          <a:blip r:embed="rId23"/>
          <a:stretch>
            <a:fillRect/>
          </a:stretch>
        </p:blipFill>
        <p:spPr>
          <a:xfrm>
            <a:off x="762000" y="23701248"/>
            <a:ext cx="179832" cy="173736"/>
          </a:xfrm>
          <a:prstGeom prst="rect">
            <a:avLst/>
          </a:prstGeom>
        </p:spPr>
      </p:pic>
      <p:pic>
        <p:nvPicPr>
          <p:cNvPr id="24" name="Рисунок 23"/>
          <p:cNvPicPr>
            <a:picLocks noChangeAspect="1"/>
          </p:cNvPicPr>
          <p:nvPr/>
        </p:nvPicPr>
        <p:blipFill>
          <a:blip r:embed="rId24"/>
          <a:stretch>
            <a:fillRect/>
          </a:stretch>
        </p:blipFill>
        <p:spPr>
          <a:xfrm>
            <a:off x="219456" y="25203912"/>
            <a:ext cx="2392680" cy="1898904"/>
          </a:xfrm>
          <a:prstGeom prst="rect">
            <a:avLst/>
          </a:prstGeom>
        </p:spPr>
      </p:pic>
      <p:sp>
        <p:nvSpPr>
          <p:cNvPr id="25" name="Прямоугольник 24"/>
          <p:cNvSpPr/>
          <p:nvPr/>
        </p:nvSpPr>
        <p:spPr>
          <a:xfrm>
            <a:off x="265176" y="347472"/>
            <a:ext cx="807720" cy="137160"/>
          </a:xfrm>
          <a:prstGeom prst="rect">
            <a:avLst/>
          </a:prstGeom>
          <a:solidFill>
            <a:srgbClr val="FFFFFF"/>
          </a:solidFill>
        </p:spPr>
        <p:txBody>
          <a:bodyPr wrap="none" lIns="0" tIns="0" rIns="0" bIns="0">
            <a:noAutofit/>
          </a:bodyPr>
          <a:lstStyle/>
          <a:p>
            <a:pPr indent="0"/>
            <a:r>
              <a:rPr lang="fr" sz="750">
                <a:solidFill>
                  <a:srgbClr val="4EBACB"/>
                </a:solidFill>
                <a:latin typeface="Arial"/>
              </a:rPr>
              <a:t>ê&gt; </a:t>
            </a:r>
            <a:r>
              <a:rPr lang="de" sz="750">
                <a:solidFill>
                  <a:srgbClr val="4EBACB"/>
                </a:solidFill>
                <a:latin typeface="Arial"/>
              </a:rPr>
              <a:t>Schön </a:t>
            </a:r>
            <a:r>
              <a:rPr lang="en-US" sz="750">
                <a:solidFill>
                  <a:srgbClr val="4EBACB"/>
                </a:solidFill>
                <a:latin typeface="Arial"/>
              </a:rPr>
              <a:t>Waschen</a:t>
            </a:r>
          </a:p>
        </p:txBody>
      </p:sp>
      <p:sp>
        <p:nvSpPr>
          <p:cNvPr id="26" name="Прямоугольник 25"/>
          <p:cNvSpPr/>
          <p:nvPr/>
        </p:nvSpPr>
        <p:spPr>
          <a:xfrm>
            <a:off x="192024" y="697992"/>
            <a:ext cx="1545336" cy="249936"/>
          </a:xfrm>
          <a:prstGeom prst="rect">
            <a:avLst/>
          </a:prstGeom>
          <a:solidFill>
            <a:srgbClr val="FFFFFF"/>
          </a:solidFill>
        </p:spPr>
        <p:txBody>
          <a:bodyPr lIns="0" tIns="0" rIns="0" bIns="0">
            <a:noAutofit/>
          </a:bodyPr>
          <a:lstStyle/>
          <a:p>
            <a:pPr indent="0">
              <a:lnSpc>
                <a:spcPct val="111000"/>
              </a:lnSpc>
            </a:pPr>
            <a:r>
              <a:rPr lang="en-US" sz="750">
                <a:latin typeface="Arial"/>
              </a:rPr>
              <a:t>Web-Service für Leute, die wollen die Wäscherei in der Nähe finden</a:t>
            </a:r>
          </a:p>
        </p:txBody>
      </p:sp>
      <p:sp>
        <p:nvSpPr>
          <p:cNvPr id="27" name="Прямоугольник 26"/>
          <p:cNvSpPr/>
          <p:nvPr/>
        </p:nvSpPr>
        <p:spPr>
          <a:xfrm>
            <a:off x="195072" y="981456"/>
            <a:ext cx="1575816" cy="158496"/>
          </a:xfrm>
          <a:prstGeom prst="rect">
            <a:avLst/>
          </a:prstGeom>
          <a:solidFill>
            <a:srgbClr val="FFFFFF"/>
          </a:solidFill>
        </p:spPr>
        <p:txBody>
          <a:bodyPr lIns="0" tIns="0" rIns="0" bIns="0">
            <a:noAutofit/>
          </a:bodyPr>
          <a:lstStyle/>
          <a:p>
            <a:pPr indent="0">
              <a:lnSpc>
                <a:spcPct val="125000"/>
              </a:lnSpc>
            </a:pPr>
            <a:r>
              <a:rPr lang="en-US" sz="400">
                <a:latin typeface="Arial"/>
              </a:rPr>
              <a:t>Menschen con alles, was sie brauchen, finden ihre spezielle Kleidung zu reinigen oder über ihre tägliche Wäsche vergessen, indem Anforderung an Dienstleister</a:t>
            </a:r>
          </a:p>
        </p:txBody>
      </p:sp>
      <p:sp>
        <p:nvSpPr>
          <p:cNvPr id="28" name="Прямоугольник 27"/>
          <p:cNvSpPr/>
          <p:nvPr/>
        </p:nvSpPr>
        <p:spPr>
          <a:xfrm>
            <a:off x="198120" y="1130808"/>
            <a:ext cx="1191768" cy="82296"/>
          </a:xfrm>
          <a:prstGeom prst="rect">
            <a:avLst/>
          </a:prstGeom>
          <a:solidFill>
            <a:srgbClr val="FFFFFF"/>
          </a:solidFill>
        </p:spPr>
        <p:txBody>
          <a:bodyPr wrap="none" lIns="0" tIns="0" rIns="0" bIns="0">
            <a:noAutofit/>
          </a:bodyPr>
          <a:lstStyle/>
          <a:p>
            <a:pPr indent="0"/>
            <a:r>
              <a:rPr lang="en-US" sz="400">
                <a:latin typeface="Arial"/>
              </a:rPr>
              <a:t>nearbyPraesenttincidunt </a:t>
            </a:r>
            <a:r>
              <a:rPr lang="de" sz="400">
                <a:latin typeface="Arial"/>
              </a:rPr>
              <a:t>erat eget magna </a:t>
            </a:r>
            <a:r>
              <a:rPr lang="en-US" sz="400">
                <a:latin typeface="Arial"/>
              </a:rPr>
              <a:t>convallis</a:t>
            </a:r>
          </a:p>
        </p:txBody>
      </p:sp>
      <p:sp>
        <p:nvSpPr>
          <p:cNvPr id="29" name="Прямоугольник 28"/>
          <p:cNvSpPr/>
          <p:nvPr/>
        </p:nvSpPr>
        <p:spPr>
          <a:xfrm>
            <a:off x="198120" y="2228088"/>
            <a:ext cx="454152" cy="97536"/>
          </a:xfrm>
          <a:prstGeom prst="rect">
            <a:avLst/>
          </a:prstGeom>
          <a:solidFill>
            <a:srgbClr val="FFFFFF"/>
          </a:solidFill>
        </p:spPr>
        <p:txBody>
          <a:bodyPr wrap="none" lIns="0" tIns="0" rIns="0" bIns="0">
            <a:noAutofit/>
          </a:bodyPr>
          <a:lstStyle/>
          <a:p>
            <a:pPr indent="0"/>
            <a:r>
              <a:rPr lang="en-US" sz="750">
                <a:latin typeface="Arial"/>
              </a:rPr>
              <a:t>Hauptgedanke</a:t>
            </a:r>
          </a:p>
        </p:txBody>
      </p:sp>
      <p:sp>
        <p:nvSpPr>
          <p:cNvPr id="30" name="Прямоугольник 29"/>
          <p:cNvSpPr/>
          <p:nvPr/>
        </p:nvSpPr>
        <p:spPr>
          <a:xfrm>
            <a:off x="1853184" y="4032504"/>
            <a:ext cx="591312" cy="106680"/>
          </a:xfrm>
          <a:prstGeom prst="rect">
            <a:avLst/>
          </a:prstGeom>
          <a:solidFill>
            <a:srgbClr val="FFFFFF"/>
          </a:solidFill>
        </p:spPr>
        <p:txBody>
          <a:bodyPr wrap="none" lIns="0" tIns="0" rIns="0" bIns="0">
            <a:noAutofit/>
          </a:bodyPr>
          <a:lstStyle/>
          <a:p>
            <a:pPr indent="0"/>
            <a:r>
              <a:rPr lang="en-US" sz="750">
                <a:latin typeface="Arial"/>
              </a:rPr>
              <a:t>Farbpalette</a:t>
            </a:r>
          </a:p>
        </p:txBody>
      </p:sp>
      <p:sp>
        <p:nvSpPr>
          <p:cNvPr id="31" name="Прямоугольник 30"/>
          <p:cNvSpPr/>
          <p:nvPr/>
        </p:nvSpPr>
        <p:spPr>
          <a:xfrm>
            <a:off x="883920" y="4803648"/>
            <a:ext cx="219456" cy="73152"/>
          </a:xfrm>
          <a:prstGeom prst="rect">
            <a:avLst/>
          </a:prstGeom>
          <a:solidFill>
            <a:srgbClr val="FFFFFF"/>
          </a:solidFill>
        </p:spPr>
        <p:txBody>
          <a:bodyPr wrap="none" lIns="0" tIns="0" rIns="0" bIns="0">
            <a:noAutofit/>
          </a:bodyPr>
          <a:lstStyle/>
          <a:p>
            <a:pPr indent="0"/>
            <a:r>
              <a:rPr lang="en-US" sz="400">
                <a:latin typeface="Arial"/>
              </a:rPr>
              <a:t># 29ABE2</a:t>
            </a:r>
          </a:p>
        </p:txBody>
      </p:sp>
      <p:sp>
        <p:nvSpPr>
          <p:cNvPr id="32" name="Прямоугольник 31"/>
          <p:cNvSpPr/>
          <p:nvPr/>
        </p:nvSpPr>
        <p:spPr>
          <a:xfrm>
            <a:off x="2325624" y="4806696"/>
            <a:ext cx="240792" cy="70104"/>
          </a:xfrm>
          <a:prstGeom prst="rect">
            <a:avLst/>
          </a:prstGeom>
          <a:solidFill>
            <a:srgbClr val="FFFFFF"/>
          </a:solidFill>
        </p:spPr>
        <p:txBody>
          <a:bodyPr wrap="none" lIns="0" tIns="0" rIns="0" bIns="0">
            <a:noAutofit/>
          </a:bodyPr>
          <a:lstStyle/>
          <a:p>
            <a:pPr indent="0"/>
            <a:r>
              <a:rPr lang="de" sz="400">
                <a:latin typeface="Arial"/>
              </a:rPr>
              <a:t>«4OBBCA</a:t>
            </a:r>
          </a:p>
        </p:txBody>
      </p:sp>
      <p:sp>
        <p:nvSpPr>
          <p:cNvPr id="33" name="Прямоугольник 32"/>
          <p:cNvSpPr/>
          <p:nvPr/>
        </p:nvSpPr>
        <p:spPr>
          <a:xfrm>
            <a:off x="1853184" y="5266944"/>
            <a:ext cx="557784" cy="128016"/>
          </a:xfrm>
          <a:prstGeom prst="rect">
            <a:avLst/>
          </a:prstGeom>
          <a:solidFill>
            <a:srgbClr val="FFFFFF"/>
          </a:solidFill>
        </p:spPr>
        <p:txBody>
          <a:bodyPr wrap="none" lIns="0" tIns="0" rIns="0" bIns="0">
            <a:noAutofit/>
          </a:bodyPr>
          <a:lstStyle/>
          <a:p>
            <a:pPr indent="0"/>
            <a:r>
              <a:rPr lang="en-US" sz="750">
                <a:latin typeface="Arial"/>
              </a:rPr>
              <a:t>Typografie</a:t>
            </a:r>
          </a:p>
        </p:txBody>
      </p:sp>
      <p:sp>
        <p:nvSpPr>
          <p:cNvPr id="34" name="Прямоугольник 33"/>
          <p:cNvSpPr/>
          <p:nvPr/>
        </p:nvSpPr>
        <p:spPr>
          <a:xfrm>
            <a:off x="286512" y="5763768"/>
            <a:ext cx="429768" cy="256032"/>
          </a:xfrm>
          <a:prstGeom prst="rect">
            <a:avLst/>
          </a:prstGeom>
          <a:solidFill>
            <a:srgbClr val="FFFFFF"/>
          </a:solidFill>
        </p:spPr>
        <p:txBody>
          <a:bodyPr wrap="none" lIns="0" tIns="0" rIns="0" bIns="0">
            <a:noAutofit/>
          </a:bodyPr>
          <a:lstStyle/>
          <a:p>
            <a:pPr indent="0"/>
            <a:r>
              <a:rPr lang="en-US" sz="1275" b="1">
                <a:solidFill>
                  <a:srgbClr val="79C2D2"/>
                </a:solidFill>
                <a:latin typeface="Arial"/>
              </a:rPr>
              <a:t>Aa</a:t>
            </a:r>
          </a:p>
        </p:txBody>
      </p:sp>
      <p:graphicFrame>
        <p:nvGraphicFramePr>
          <p:cNvPr id="35" name="Таблица 34"/>
          <p:cNvGraphicFramePr>
            <a:graphicFrameLocks noGrp="1"/>
          </p:cNvGraphicFramePr>
          <p:nvPr/>
        </p:nvGraphicFramePr>
        <p:xfrm>
          <a:off x="1225296" y="5657088"/>
          <a:ext cx="2154936" cy="210312"/>
        </p:xfrm>
        <a:graphic>
          <a:graphicData uri="http://schemas.openxmlformats.org/drawingml/2006/table">
            <a:tbl>
              <a:tblPr/>
              <a:tblGrid>
                <a:gridCol w="515112">
                  <a:extLst>
                    <a:ext uri="{9D8B030D-6E8A-4147-A177-3AD203B41FA5}">
                      <a16:colId xmlns:a16="http://schemas.microsoft.com/office/drawing/2014/main" val="20000"/>
                    </a:ext>
                  </a:extLst>
                </a:gridCol>
                <a:gridCol w="1039368">
                  <a:extLst>
                    <a:ext uri="{9D8B030D-6E8A-4147-A177-3AD203B41FA5}">
                      <a16:colId xmlns:a16="http://schemas.microsoft.com/office/drawing/2014/main" val="20001"/>
                    </a:ext>
                  </a:extLst>
                </a:gridCol>
                <a:gridCol w="600456">
                  <a:extLst>
                    <a:ext uri="{9D8B030D-6E8A-4147-A177-3AD203B41FA5}">
                      <a16:colId xmlns:a16="http://schemas.microsoft.com/office/drawing/2014/main" val="20002"/>
                    </a:ext>
                  </a:extLst>
                </a:gridCol>
              </a:tblGrid>
              <a:tr h="115824">
                <a:tc>
                  <a:txBody>
                    <a:bodyPr/>
                    <a:lstStyle/>
                    <a:p>
                      <a:pPr indent="0"/>
                      <a:r>
                        <a:rPr lang="en-US" sz="700">
                          <a:latin typeface="Arial"/>
                        </a:rPr>
                        <a:t>MULI</a:t>
                      </a:r>
                    </a:p>
                  </a:txBody>
                  <a:tcPr marL="0" marR="0" marT="0" marB="0"/>
                </a:tc>
                <a:tc>
                  <a:txBody>
                    <a:bodyPr/>
                    <a:lstStyle/>
                    <a:p>
                      <a:pPr indent="0" algn="ctr"/>
                      <a:r>
                        <a:rPr lang="en-US" sz="700">
                          <a:latin typeface="Arial"/>
                        </a:rPr>
                        <a:t>'MULI</a:t>
                      </a:r>
                    </a:p>
                  </a:txBody>
                  <a:tcPr marL="0" marR="0" marT="0" marB="0"/>
                </a:tc>
                <a:tc>
                  <a:txBody>
                    <a:bodyPr/>
                    <a:lstStyle/>
                    <a:p>
                      <a:pPr indent="368300"/>
                      <a:r>
                        <a:rPr lang="en-US" sz="800">
                          <a:latin typeface="Arial"/>
                        </a:rPr>
                        <a:t>MULI</a:t>
                      </a:r>
                    </a:p>
                  </a:txBody>
                  <a:tcPr marL="0" marR="0" marT="0" marB="0"/>
                </a:tc>
                <a:extLst>
                  <a:ext uri="{0D108BD9-81ED-4DB2-BD59-A6C34878D82A}">
                    <a16:rowId xmlns:a16="http://schemas.microsoft.com/office/drawing/2014/main" val="10000"/>
                  </a:ext>
                </a:extLst>
              </a:tr>
              <a:tr h="94488">
                <a:tc>
                  <a:txBody>
                    <a:bodyPr/>
                    <a:lstStyle/>
                    <a:p>
                      <a:pPr indent="0"/>
                      <a:r>
                        <a:rPr lang="en-US" sz="400">
                          <a:solidFill>
                            <a:srgbClr val="E9D7D1"/>
                          </a:solidFill>
                          <a:latin typeface="Arial"/>
                        </a:rPr>
                        <a:t>Regulär</a:t>
                      </a:r>
                    </a:p>
                  </a:txBody>
                  <a:tcPr marL="0" marR="0" marT="0" marB="0" anchor="b"/>
                </a:tc>
                <a:tc>
                  <a:txBody>
                    <a:bodyPr/>
                    <a:lstStyle/>
                    <a:p>
                      <a:pPr indent="457200" algn="just"/>
                      <a:r>
                        <a:rPr lang="en-US" sz="400">
                          <a:solidFill>
                            <a:srgbClr val="E9D7D1"/>
                          </a:solidFill>
                          <a:latin typeface="Arial"/>
                        </a:rPr>
                        <a:t>Semibold</a:t>
                      </a:r>
                    </a:p>
                  </a:txBody>
                  <a:tcPr marL="0" marR="0" marT="0" marB="0" anchor="b"/>
                </a:tc>
                <a:tc>
                  <a:txBody>
                    <a:bodyPr/>
                    <a:lstStyle/>
                    <a:p>
                      <a:pPr indent="368300"/>
                      <a:r>
                        <a:rPr lang="en-US" sz="400">
                          <a:solidFill>
                            <a:srgbClr val="E9D7D1"/>
                          </a:solidFill>
                          <a:latin typeface="Arial"/>
                        </a:rPr>
                        <a:t>Fett gedruckt</a:t>
                      </a:r>
                    </a:p>
                  </a:txBody>
                  <a:tcPr marL="0" marR="0" marT="0" marB="0" anchor="b"/>
                </a:tc>
                <a:extLst>
                  <a:ext uri="{0D108BD9-81ED-4DB2-BD59-A6C34878D82A}">
                    <a16:rowId xmlns:a16="http://schemas.microsoft.com/office/drawing/2014/main" val="10001"/>
                  </a:ext>
                </a:extLst>
              </a:tr>
            </a:tbl>
          </a:graphicData>
        </a:graphic>
      </p:graphicFrame>
      <p:sp>
        <p:nvSpPr>
          <p:cNvPr id="36" name="Прямоугольник 35"/>
          <p:cNvSpPr/>
          <p:nvPr/>
        </p:nvSpPr>
        <p:spPr>
          <a:xfrm>
            <a:off x="1225296" y="5913120"/>
            <a:ext cx="652272" cy="225552"/>
          </a:xfrm>
          <a:prstGeom prst="rect">
            <a:avLst/>
          </a:prstGeom>
          <a:solidFill>
            <a:srgbClr val="FFFFFF"/>
          </a:solidFill>
        </p:spPr>
        <p:txBody>
          <a:bodyPr lIns="0" tIns="0" rIns="0" bIns="0">
            <a:noAutofit/>
          </a:bodyPr>
          <a:lstStyle/>
          <a:p>
            <a:pPr indent="0" algn="just">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7" name="Прямоугольник 36"/>
          <p:cNvSpPr/>
          <p:nvPr/>
        </p:nvSpPr>
        <p:spPr>
          <a:xfrm>
            <a:off x="2191512" y="5913120"/>
            <a:ext cx="664464" cy="225552"/>
          </a:xfrm>
          <a:prstGeom prst="rect">
            <a:avLst/>
          </a:prstGeom>
          <a:solidFill>
            <a:srgbClr val="FFFFFF"/>
          </a:solidFill>
        </p:spPr>
        <p:txBody>
          <a:bodyPr lIns="0" tIns="0" rIns="0" bIns="0">
            <a:noAutofit/>
          </a:bodyPr>
          <a:lstStyle/>
          <a:p>
            <a:pPr indent="0" algn="just">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8" name="Прямоугольник 37"/>
          <p:cNvSpPr/>
          <p:nvPr/>
        </p:nvSpPr>
        <p:spPr>
          <a:xfrm>
            <a:off x="3148584" y="5913120"/>
            <a:ext cx="676656" cy="79248"/>
          </a:xfrm>
          <a:prstGeom prst="rect">
            <a:avLst/>
          </a:prstGeom>
          <a:solidFill>
            <a:srgbClr val="FFFFFF"/>
          </a:solidFill>
        </p:spPr>
        <p:txBody>
          <a:bodyPr wrap="none" lIns="0" tIns="0" rIns="0" bIns="0">
            <a:noAutofit/>
          </a:bodyPr>
          <a:lstStyle/>
          <a:p>
            <a:pPr indent="0"/>
            <a:r>
              <a:rPr lang="en-US" sz="400">
                <a:latin typeface="Arial"/>
              </a:rPr>
              <a:t>Lorem </a:t>
            </a:r>
            <a:r>
              <a:rPr lang="fr" sz="400">
                <a:latin typeface="Arial"/>
              </a:rPr>
              <a:t>ipsum </a:t>
            </a:r>
            <a:r>
              <a:rPr lang="en-US" sz="400">
                <a:latin typeface="Arial"/>
              </a:rPr>
              <a:t>dolor sit amet,</a:t>
            </a:r>
          </a:p>
        </p:txBody>
      </p:sp>
      <p:sp>
        <p:nvSpPr>
          <p:cNvPr id="39" name="Прямоугольник 38"/>
          <p:cNvSpPr/>
          <p:nvPr/>
        </p:nvSpPr>
        <p:spPr>
          <a:xfrm>
            <a:off x="3148584" y="6059424"/>
            <a:ext cx="582168" cy="79248"/>
          </a:xfrm>
          <a:prstGeom prst="rect">
            <a:avLst/>
          </a:prstGeom>
          <a:solidFill>
            <a:srgbClr val="FFFFFF"/>
          </a:solidFill>
        </p:spPr>
        <p:txBody>
          <a:bodyPr wrap="none" lIns="0" tIns="0" rIns="0" bIns="0">
            <a:noAutofit/>
          </a:bodyPr>
          <a:lstStyle/>
          <a:p>
            <a:pPr indent="0"/>
            <a:r>
              <a:rPr lang="en-US" sz="400">
                <a:solidFill>
                  <a:srgbClr val="9A9FAC"/>
                </a:solidFill>
                <a:latin typeface="Arial"/>
              </a:rPr>
              <a:t>sed do eiusmod tempor</a:t>
            </a:r>
          </a:p>
        </p:txBody>
      </p:sp>
      <p:sp>
        <p:nvSpPr>
          <p:cNvPr id="40" name="Прямоугольник 39"/>
          <p:cNvSpPr/>
          <p:nvPr/>
        </p:nvSpPr>
        <p:spPr>
          <a:xfrm>
            <a:off x="1859280" y="6531864"/>
            <a:ext cx="48768" cy="106680"/>
          </a:xfrm>
          <a:prstGeom prst="rect">
            <a:avLst/>
          </a:prstGeom>
          <a:solidFill>
            <a:srgbClr val="FFFFFF"/>
          </a:solidFill>
        </p:spPr>
        <p:txBody>
          <a:bodyPr wrap="none" lIns="0" tIns="0" rIns="0" bIns="0">
            <a:noAutofit/>
          </a:bodyPr>
          <a:lstStyle/>
          <a:p>
            <a:pPr indent="0" algn="r"/>
            <a:r>
              <a:rPr lang="en-US" sz="750">
                <a:latin typeface="Arial"/>
              </a:rPr>
              <a:t>Wireframes</a:t>
            </a:r>
          </a:p>
        </p:txBody>
      </p:sp>
      <p:sp>
        <p:nvSpPr>
          <p:cNvPr id="41" name="Прямоугольник 40"/>
          <p:cNvSpPr/>
          <p:nvPr/>
        </p:nvSpPr>
        <p:spPr>
          <a:xfrm>
            <a:off x="195072" y="6858000"/>
            <a:ext cx="1569720" cy="228600"/>
          </a:xfrm>
          <a:prstGeom prst="rect">
            <a:avLst/>
          </a:prstGeom>
          <a:solidFill>
            <a:srgbClr val="FFFFFF"/>
          </a:solidFill>
        </p:spPr>
        <p:txBody>
          <a:bodyPr lIns="0" tIns="0" rIns="0" bIns="0">
            <a:noAutofit/>
          </a:bodyPr>
          <a:lstStyle/>
          <a:p>
            <a:pPr indent="0">
              <a:lnSpc>
                <a:spcPct val="125000"/>
              </a:lnSpc>
            </a:pPr>
            <a:r>
              <a:rPr lang="en-US" sz="400">
                <a:latin typeface="Arial"/>
              </a:rPr>
              <a:t>So erstellen Sie bequem im Einsatz Service, unser Team Marketing-Forschung dieses Geschäft gemacht hat, erstellt die Architektur der Website, Design Benutzer Fluss und Prototypen.</a:t>
            </a:r>
          </a:p>
        </p:txBody>
      </p:sp>
      <p:sp>
        <p:nvSpPr>
          <p:cNvPr id="42" name="Прямоугольник 41"/>
          <p:cNvSpPr/>
          <p:nvPr/>
        </p:nvSpPr>
        <p:spPr>
          <a:xfrm>
            <a:off x="990600" y="7117080"/>
            <a:ext cx="777240" cy="85344"/>
          </a:xfrm>
          <a:prstGeom prst="rect">
            <a:avLst/>
          </a:prstGeom>
          <a:solidFill>
            <a:srgbClr val="FFFFFF"/>
          </a:solidFill>
        </p:spPr>
        <p:txBody>
          <a:bodyPr wrap="none" lIns="0" tIns="0" rIns="0" bIns="0">
            <a:noAutofit/>
          </a:bodyPr>
          <a:lstStyle/>
          <a:p>
            <a:pPr indent="0"/>
            <a:r>
              <a:rPr lang="en-US" sz="400">
                <a:latin typeface="Arial"/>
              </a:rPr>
              <a:t>im Entwicklungsprozess</a:t>
            </a:r>
          </a:p>
        </p:txBody>
      </p:sp>
      <p:sp>
        <p:nvSpPr>
          <p:cNvPr id="43" name="Прямоугольник 42"/>
          <p:cNvSpPr/>
          <p:nvPr/>
        </p:nvSpPr>
        <p:spPr>
          <a:xfrm>
            <a:off x="198120" y="7117080"/>
            <a:ext cx="795528" cy="73152"/>
          </a:xfrm>
          <a:prstGeom prst="rect">
            <a:avLst/>
          </a:prstGeom>
          <a:solidFill>
            <a:srgbClr val="FFFFFF"/>
          </a:solidFill>
        </p:spPr>
        <p:txBody>
          <a:bodyPr wrap="none" lIns="0" tIns="0" rIns="0" bIns="0">
            <a:noAutofit/>
          </a:bodyPr>
          <a:lstStyle/>
          <a:p>
            <a:pPr indent="0"/>
            <a:r>
              <a:rPr lang="en-US" sz="400">
                <a:solidFill>
                  <a:srgbClr val="9A9FAC"/>
                </a:solidFill>
                <a:latin typeface="Arial"/>
              </a:rPr>
              <a:t>Wireframes und Benutzer Geschichten waren</a:t>
            </a:r>
          </a:p>
        </p:txBody>
      </p:sp>
      <p:sp>
        <p:nvSpPr>
          <p:cNvPr id="44" name="Прямоугольник 43"/>
          <p:cNvSpPr/>
          <p:nvPr/>
        </p:nvSpPr>
        <p:spPr>
          <a:xfrm>
            <a:off x="195072" y="7190232"/>
            <a:ext cx="1542288" cy="304800"/>
          </a:xfrm>
          <a:prstGeom prst="rect">
            <a:avLst/>
          </a:prstGeom>
          <a:solidFill>
            <a:srgbClr val="FFFFFF"/>
          </a:solidFill>
        </p:spPr>
        <p:txBody>
          <a:bodyPr lIns="0" tIns="0" rIns="0" bIns="0">
            <a:noAutofit/>
          </a:bodyPr>
          <a:lstStyle/>
          <a:p>
            <a:pPr indent="0">
              <a:lnSpc>
                <a:spcPct val="125000"/>
              </a:lnSpc>
            </a:pPr>
            <a:r>
              <a:rPr lang="en-US" sz="400">
                <a:solidFill>
                  <a:srgbClr val="9A9FAC"/>
                </a:solidFill>
                <a:latin typeface="Arial"/>
              </a:rPr>
              <a:t>die Grundstruktur einer Seite, zeigen Schnittstellenelemente zu schaffen, die auf die wichtigsten Seiten, Funktionalität und globale Nutzbarkeit des Dienstes bestehen wird, Iterationen den Entwicklungsprozess zu lassen schaffen und das Vertrauen der Kunden zur Verfügung stellen, dass die Seite Catering für Benutzer</a:t>
            </a:r>
          </a:p>
        </p:txBody>
      </p:sp>
      <p:sp>
        <p:nvSpPr>
          <p:cNvPr id="45" name="Прямоугольник 44"/>
          <p:cNvSpPr/>
          <p:nvPr/>
        </p:nvSpPr>
        <p:spPr>
          <a:xfrm>
            <a:off x="198120" y="7482840"/>
            <a:ext cx="1392936" cy="85344"/>
          </a:xfrm>
          <a:prstGeom prst="rect">
            <a:avLst/>
          </a:prstGeom>
          <a:solidFill>
            <a:srgbClr val="FFFFFF"/>
          </a:solidFill>
        </p:spPr>
        <p:txBody>
          <a:bodyPr wrap="none" lIns="0" tIns="0" rIns="0" bIns="0">
            <a:noAutofit/>
          </a:bodyPr>
          <a:lstStyle/>
          <a:p>
            <a:pPr indent="0"/>
            <a:r>
              <a:rPr lang="en-US" sz="400">
                <a:solidFill>
                  <a:srgbClr val="9A9FAC"/>
                </a:solidFill>
                <a:latin typeface="Arial"/>
              </a:rPr>
              <a:t>muss während der wichtigsten Geschäfts- und Projektziele zu erfüllen</a:t>
            </a:r>
          </a:p>
        </p:txBody>
      </p:sp>
      <p:sp>
        <p:nvSpPr>
          <p:cNvPr id="46" name="Прямоугольник 45"/>
          <p:cNvSpPr/>
          <p:nvPr/>
        </p:nvSpPr>
        <p:spPr>
          <a:xfrm>
            <a:off x="198120" y="8293608"/>
            <a:ext cx="387096" cy="128016"/>
          </a:xfrm>
          <a:prstGeom prst="rect">
            <a:avLst/>
          </a:prstGeom>
          <a:solidFill>
            <a:srgbClr val="FFFFFF"/>
          </a:solidFill>
        </p:spPr>
        <p:txBody>
          <a:bodyPr wrap="none" lIns="0" tIns="0" rIns="0" bIns="0">
            <a:noAutofit/>
          </a:bodyPr>
          <a:lstStyle/>
          <a:p>
            <a:pPr indent="0">
              <a:spcBef>
                <a:spcPts val="420"/>
              </a:spcBef>
            </a:pPr>
            <a:r>
              <a:rPr lang="en-US" sz="750">
                <a:latin typeface="Arial"/>
              </a:rPr>
              <a:t>Desktop</a:t>
            </a:r>
          </a:p>
        </p:txBody>
      </p:sp>
      <p:sp>
        <p:nvSpPr>
          <p:cNvPr id="47" name="Прямоугольник 46"/>
          <p:cNvSpPr/>
          <p:nvPr/>
        </p:nvSpPr>
        <p:spPr>
          <a:xfrm>
            <a:off x="3745992" y="8522208"/>
            <a:ext cx="286512" cy="76200"/>
          </a:xfrm>
          <a:prstGeom prst="rect">
            <a:avLst/>
          </a:prstGeom>
          <a:solidFill>
            <a:srgbClr val="FFFFFF"/>
          </a:solidFill>
        </p:spPr>
        <p:txBody>
          <a:bodyPr wrap="none" lIns="0" tIns="0" rIns="0" bIns="0">
            <a:noAutofit/>
          </a:bodyPr>
          <a:lstStyle/>
          <a:p>
            <a:pPr indent="0" algn="r"/>
            <a:r>
              <a:rPr lang="en-US" sz="400">
                <a:latin typeface="Arial"/>
              </a:rPr>
              <a:t>STARTSEITE</a:t>
            </a:r>
          </a:p>
        </p:txBody>
      </p:sp>
      <p:sp>
        <p:nvSpPr>
          <p:cNvPr id="48" name="Прямоугольник 47"/>
          <p:cNvSpPr/>
          <p:nvPr/>
        </p:nvSpPr>
        <p:spPr>
          <a:xfrm>
            <a:off x="252984" y="8820912"/>
            <a:ext cx="210312" cy="143256"/>
          </a:xfrm>
          <a:prstGeom prst="rect">
            <a:avLst/>
          </a:prstGeom>
          <a:solidFill>
            <a:srgbClr val="3FBAC9"/>
          </a:solidFill>
        </p:spPr>
        <p:txBody>
          <a:bodyPr lIns="0" tIns="0" rIns="0" bIns="0">
            <a:noAutofit/>
          </a:bodyPr>
          <a:lstStyle/>
          <a:p>
            <a:pPr indent="0" algn="ctr"/>
            <a:r>
              <a:rPr lang="en-US" sz="400">
                <a:solidFill>
                  <a:srgbClr val="B8CEDE"/>
                </a:solidFill>
                <a:latin typeface="Arial"/>
              </a:rPr>
              <a:t>0</a:t>
            </a:r>
          </a:p>
          <a:p>
            <a:pPr indent="0">
              <a:lnSpc>
                <a:spcPct val="94000"/>
              </a:lnSpc>
            </a:pPr>
            <a:r>
              <a:rPr lang="en-US" sz="400">
                <a:solidFill>
                  <a:srgbClr val="B8CEDE"/>
                </a:solidFill>
                <a:latin typeface="Arial"/>
              </a:rPr>
              <a:t>Instrumententafel</a:t>
            </a:r>
          </a:p>
        </p:txBody>
      </p:sp>
      <p:sp>
        <p:nvSpPr>
          <p:cNvPr id="49" name="Прямоугольник 48"/>
          <p:cNvSpPr/>
          <p:nvPr/>
        </p:nvSpPr>
        <p:spPr>
          <a:xfrm>
            <a:off x="585216" y="8851392"/>
            <a:ext cx="329184" cy="76200"/>
          </a:xfrm>
          <a:prstGeom prst="rect">
            <a:avLst/>
          </a:prstGeom>
          <a:solidFill>
            <a:srgbClr val="FFFFFF"/>
          </a:solidFill>
        </p:spPr>
        <p:txBody>
          <a:bodyPr wrap="none" lIns="0" tIns="0" rIns="0" bIns="0">
            <a:noAutofit/>
          </a:bodyPr>
          <a:lstStyle/>
          <a:p>
            <a:pPr indent="0"/>
            <a:r>
              <a:rPr lang="en-US" sz="400">
                <a:latin typeface="Arial"/>
              </a:rPr>
              <a:t>Instrumententafel</a:t>
            </a:r>
          </a:p>
        </p:txBody>
      </p:sp>
      <p:sp>
        <p:nvSpPr>
          <p:cNvPr id="50" name="Прямоугольник 49"/>
          <p:cNvSpPr/>
          <p:nvPr/>
        </p:nvSpPr>
        <p:spPr>
          <a:xfrm>
            <a:off x="265176" y="9009888"/>
            <a:ext cx="192024" cy="557784"/>
          </a:xfrm>
          <a:prstGeom prst="rect">
            <a:avLst/>
          </a:prstGeom>
          <a:solidFill>
            <a:srgbClr val="FFFFFF"/>
          </a:solidFill>
        </p:spPr>
        <p:txBody>
          <a:bodyPr lIns="0" tIns="0" rIns="0" bIns="0">
            <a:noAutofit/>
          </a:bodyPr>
          <a:lstStyle/>
          <a:p>
            <a:pPr indent="0">
              <a:lnSpc>
                <a:spcPct val="89000"/>
              </a:lnSpc>
            </a:pPr>
            <a:r>
              <a:rPr lang="fr" sz="400">
                <a:solidFill>
                  <a:srgbClr val="9A9FAC"/>
                </a:solidFill>
                <a:latin typeface="Arial"/>
              </a:rPr>
              <a:t>ein</a:t>
            </a:r>
          </a:p>
          <a:p>
            <a:pPr indent="0" algn="r">
              <a:lnSpc>
                <a:spcPct val="89000"/>
              </a:lnSpc>
              <a:spcAft>
                <a:spcPts val="350"/>
              </a:spcAft>
            </a:pPr>
            <a:r>
              <a:rPr lang="en-US" sz="400">
                <a:solidFill>
                  <a:srgbClr val="9A9FAC"/>
                </a:solidFill>
                <a:latin typeface="Arial"/>
              </a:rPr>
              <a:t>Profil</a:t>
            </a:r>
          </a:p>
          <a:p>
            <a:pPr indent="0" algn="ctr">
              <a:lnSpc>
                <a:spcPct val="89000"/>
              </a:lnSpc>
              <a:spcAft>
                <a:spcPts val="350"/>
              </a:spcAft>
            </a:pPr>
            <a:r>
              <a:rPr lang="en-US" sz="400">
                <a:solidFill>
                  <a:srgbClr val="9A9FAC"/>
                </a:solidFill>
                <a:latin typeface="Arial"/>
              </a:rPr>
              <a:t>E Jobs Info</a:t>
            </a:r>
          </a:p>
          <a:p>
            <a:pPr indent="0" algn="just">
              <a:lnSpc>
                <a:spcPct val="89000"/>
              </a:lnSpc>
            </a:pPr>
            <a:r>
              <a:rPr lang="en-US" sz="400">
                <a:solidFill>
                  <a:srgbClr val="9A9FAC"/>
                </a:solidFill>
                <a:latin typeface="Arial"/>
              </a:rPr>
              <a:t>jb</a:t>
            </a:r>
          </a:p>
        </p:txBody>
      </p:sp>
      <p:sp>
        <p:nvSpPr>
          <p:cNvPr id="51" name="Прямоугольник 50"/>
          <p:cNvSpPr/>
          <p:nvPr/>
        </p:nvSpPr>
        <p:spPr>
          <a:xfrm>
            <a:off x="618744" y="9140952"/>
            <a:ext cx="374904" cy="76200"/>
          </a:xfrm>
          <a:prstGeom prst="rect">
            <a:avLst/>
          </a:prstGeom>
          <a:solidFill>
            <a:srgbClr val="FFFFFF"/>
          </a:solidFill>
        </p:spPr>
        <p:txBody>
          <a:bodyPr wrap="none" lIns="0" tIns="0" rIns="0" bIns="0">
            <a:noAutofit/>
          </a:bodyPr>
          <a:lstStyle/>
          <a:p>
            <a:pPr indent="0"/>
            <a:r>
              <a:rPr lang="en-US" sz="400" b="1">
                <a:solidFill>
                  <a:srgbClr val="9A9FAC"/>
                </a:solidFill>
                <a:latin typeface="Arial"/>
              </a:rPr>
              <a:t>NEUE ANFRAGE</a:t>
            </a:r>
          </a:p>
        </p:txBody>
      </p:sp>
      <p:sp>
        <p:nvSpPr>
          <p:cNvPr id="52" name="Прямоугольник 51"/>
          <p:cNvSpPr/>
          <p:nvPr/>
        </p:nvSpPr>
        <p:spPr>
          <a:xfrm>
            <a:off x="1496568" y="9144000"/>
            <a:ext cx="222504" cy="70104"/>
          </a:xfrm>
          <a:prstGeom prst="rect">
            <a:avLst/>
          </a:prstGeom>
          <a:solidFill>
            <a:srgbClr val="FFFFFF"/>
          </a:solidFill>
        </p:spPr>
        <p:txBody>
          <a:bodyPr wrap="none" lIns="0" tIns="0" rIns="0" bIns="0">
            <a:noAutofit/>
          </a:bodyPr>
          <a:lstStyle/>
          <a:p>
            <a:pPr indent="0"/>
            <a:r>
              <a:rPr lang="en-US" sz="400">
                <a:solidFill>
                  <a:srgbClr val="9A9FAC"/>
                </a:solidFill>
                <a:latin typeface="Arial"/>
              </a:rPr>
              <a:t>PROFIL</a:t>
            </a:r>
          </a:p>
        </p:txBody>
      </p:sp>
      <p:sp>
        <p:nvSpPr>
          <p:cNvPr id="53" name="Прямоугольник 52"/>
          <p:cNvSpPr/>
          <p:nvPr/>
        </p:nvSpPr>
        <p:spPr>
          <a:xfrm>
            <a:off x="2359152" y="9140952"/>
            <a:ext cx="268224" cy="79248"/>
          </a:xfrm>
          <a:prstGeom prst="rect">
            <a:avLst/>
          </a:prstGeom>
          <a:solidFill>
            <a:srgbClr val="FFFFFF"/>
          </a:solidFill>
        </p:spPr>
        <p:txBody>
          <a:bodyPr wrap="none" lIns="0" tIns="0" rIns="0" bIns="0">
            <a:noAutofit/>
          </a:bodyPr>
          <a:lstStyle/>
          <a:p>
            <a:pPr indent="0"/>
            <a:r>
              <a:rPr lang="en-US" sz="400">
                <a:solidFill>
                  <a:srgbClr val="9A9FAC"/>
                </a:solidFill>
                <a:latin typeface="Arial"/>
              </a:rPr>
              <a:t>JOBS INFO</a:t>
            </a:r>
          </a:p>
        </p:txBody>
      </p:sp>
      <p:sp>
        <p:nvSpPr>
          <p:cNvPr id="54" name="Прямоугольник 53"/>
          <p:cNvSpPr/>
          <p:nvPr/>
        </p:nvSpPr>
        <p:spPr>
          <a:xfrm>
            <a:off x="615696" y="9506712"/>
            <a:ext cx="307848" cy="67056"/>
          </a:xfrm>
          <a:prstGeom prst="rect">
            <a:avLst/>
          </a:prstGeom>
          <a:solidFill>
            <a:srgbClr val="FFFFFF"/>
          </a:solidFill>
        </p:spPr>
        <p:txBody>
          <a:bodyPr wrap="none" lIns="0" tIns="0" rIns="0" bIns="0">
            <a:noAutofit/>
          </a:bodyPr>
          <a:lstStyle/>
          <a:p>
            <a:pPr indent="0"/>
            <a:r>
              <a:rPr lang="en-US" sz="400" b="1">
                <a:latin typeface="Arial"/>
              </a:rPr>
              <a:t>FEEDBACKS</a:t>
            </a:r>
          </a:p>
        </p:txBody>
      </p:sp>
      <p:sp>
        <p:nvSpPr>
          <p:cNvPr id="55" name="Прямоугольник 54"/>
          <p:cNvSpPr/>
          <p:nvPr/>
        </p:nvSpPr>
        <p:spPr>
          <a:xfrm>
            <a:off x="1496568" y="9503664"/>
            <a:ext cx="124968" cy="79248"/>
          </a:xfrm>
          <a:prstGeom prst="rect">
            <a:avLst/>
          </a:prstGeom>
          <a:solidFill>
            <a:srgbClr val="FFFFFF"/>
          </a:solidFill>
        </p:spPr>
        <p:txBody>
          <a:bodyPr wrap="none" lIns="0" tIns="0" rIns="0" bIns="0">
            <a:noAutofit/>
          </a:bodyPr>
          <a:lstStyle/>
          <a:p>
            <a:pPr indent="0" algn="just"/>
            <a:r>
              <a:rPr lang="en-US" sz="400">
                <a:latin typeface="Arial"/>
              </a:rPr>
              <a:t>FAQ</a:t>
            </a:r>
          </a:p>
        </p:txBody>
      </p:sp>
      <p:sp>
        <p:nvSpPr>
          <p:cNvPr id="56" name="Прямоугольник 55"/>
          <p:cNvSpPr/>
          <p:nvPr/>
        </p:nvSpPr>
        <p:spPr>
          <a:xfrm>
            <a:off x="2362200" y="9500616"/>
            <a:ext cx="274320" cy="70104"/>
          </a:xfrm>
          <a:prstGeom prst="rect">
            <a:avLst/>
          </a:prstGeom>
          <a:solidFill>
            <a:srgbClr val="FFFFFF"/>
          </a:solidFill>
        </p:spPr>
        <p:txBody>
          <a:bodyPr wrap="none" lIns="0" tIns="0" rIns="0" bIns="0">
            <a:noAutofit/>
          </a:bodyPr>
          <a:lstStyle/>
          <a:p>
            <a:pPr indent="0"/>
            <a:r>
              <a:rPr lang="en-US" sz="400">
                <a:latin typeface="Arial"/>
              </a:rPr>
              <a:t>BELOHNUNG</a:t>
            </a:r>
          </a:p>
        </p:txBody>
      </p:sp>
      <p:sp>
        <p:nvSpPr>
          <p:cNvPr id="57" name="Прямоугольник 56"/>
          <p:cNvSpPr/>
          <p:nvPr/>
        </p:nvSpPr>
        <p:spPr>
          <a:xfrm>
            <a:off x="262128" y="9814560"/>
            <a:ext cx="204216" cy="103632"/>
          </a:xfrm>
          <a:prstGeom prst="rect">
            <a:avLst/>
          </a:prstGeom>
          <a:solidFill>
            <a:srgbClr val="FFFFFF"/>
          </a:solidFill>
        </p:spPr>
        <p:txBody>
          <a:bodyPr wrap="none" lIns="0" tIns="0" rIns="0" bIns="0">
            <a:noAutofit/>
          </a:bodyPr>
          <a:lstStyle/>
          <a:p>
            <a:pPr indent="0"/>
            <a:r>
              <a:rPr lang="en-US" sz="400">
                <a:latin typeface="Arial"/>
              </a:rPr>
              <a:t>Bewertungen</a:t>
            </a:r>
          </a:p>
        </p:txBody>
      </p:sp>
      <p:sp>
        <p:nvSpPr>
          <p:cNvPr id="58" name="Прямоугольник 57"/>
          <p:cNvSpPr/>
          <p:nvPr/>
        </p:nvSpPr>
        <p:spPr>
          <a:xfrm>
            <a:off x="2892552" y="8641080"/>
            <a:ext cx="1112520" cy="1761744"/>
          </a:xfrm>
          <a:prstGeom prst="rect">
            <a:avLst/>
          </a:prstGeom>
          <a:solidFill>
            <a:srgbClr val="FFFFFF"/>
          </a:solidFill>
        </p:spPr>
        <p:txBody>
          <a:bodyPr lIns="0" tIns="0" rIns="0" bIns="0">
            <a:noAutofit/>
          </a:bodyPr>
          <a:lstStyle/>
          <a:p>
            <a:pPr indent="393700">
              <a:spcAft>
                <a:spcPts val="1190"/>
              </a:spcAft>
            </a:pPr>
            <a:r>
              <a:rPr lang="en-US" sz="400">
                <a:solidFill>
                  <a:srgbClr val="9A9FAC"/>
                </a:solidFill>
                <a:latin typeface="Arial"/>
              </a:rPr>
              <a:t>Hallo. Johnl [• *</a:t>
            </a:r>
            <a:r>
              <a:rPr lang="en-US" sz="650" i="1">
                <a:solidFill>
                  <a:srgbClr val="EC798A"/>
                </a:solidFill>
                <a:latin typeface="Arial"/>
              </a:rPr>
              <a:t>&lt;3 &amp;</a:t>
            </a:r>
          </a:p>
          <a:p>
            <a:pPr indent="0" algn="just">
              <a:spcAft>
                <a:spcPts val="560"/>
              </a:spcAft>
            </a:pPr>
            <a:r>
              <a:rPr lang="en-US" sz="400">
                <a:solidFill>
                  <a:srgbClr val="9A9FAC"/>
                </a:solidFill>
                <a:latin typeface="Arial"/>
              </a:rPr>
              <a:t>Benachrichtigungen</a:t>
            </a:r>
          </a:p>
          <a:p>
            <a:pPr indent="0" algn="just"/>
            <a:r>
              <a:rPr lang="en-US" sz="400">
                <a:solidFill>
                  <a:srgbClr val="4EBACB"/>
                </a:solidFill>
                <a:latin typeface="Arial"/>
              </a:rPr>
              <a:t>Anfrage № 015562 </a:t>
            </a:r>
            <a:r>
              <a:rPr lang="en-US" sz="400">
                <a:solidFill>
                  <a:srgbClr val="9A9FAC"/>
                </a:solidFill>
                <a:latin typeface="Arial"/>
              </a:rPr>
              <a:t>X</a:t>
            </a:r>
          </a:p>
          <a:p>
            <a:pPr indent="0" algn="just">
              <a:spcAft>
                <a:spcPts val="560"/>
              </a:spcAft>
            </a:pPr>
            <a:r>
              <a:rPr lang="en-US" sz="400">
                <a:solidFill>
                  <a:srgbClr val="9A9FAC"/>
                </a:solidFill>
                <a:latin typeface="Arial"/>
              </a:rPr>
              <a:t>Status Ihrer Anfrage </a:t>
            </a:r>
            <a:r>
              <a:rPr lang="en-US" sz="400">
                <a:latin typeface="Arial"/>
              </a:rPr>
              <a:t>"Abgeschlossen"</a:t>
            </a:r>
          </a:p>
          <a:p>
            <a:pPr indent="0" algn="just"/>
            <a:r>
              <a:rPr lang="en-US" sz="400">
                <a:solidFill>
                  <a:srgbClr val="4EBACB"/>
                </a:solidFill>
                <a:latin typeface="Arial"/>
              </a:rPr>
              <a:t>Anfrage №015879 </a:t>
            </a:r>
            <a:r>
              <a:rPr lang="en-US" sz="400" baseline="-25000">
                <a:solidFill>
                  <a:srgbClr val="9A9FAC"/>
                </a:solidFill>
                <a:latin typeface="Arial"/>
              </a:rPr>
              <a:t>x</a:t>
            </a:r>
          </a:p>
          <a:p>
            <a:pPr indent="0" algn="just">
              <a:spcAft>
                <a:spcPts val="560"/>
              </a:spcAft>
            </a:pPr>
            <a:r>
              <a:rPr lang="en-US" sz="400">
                <a:solidFill>
                  <a:srgbClr val="9A9FAC"/>
                </a:solidFill>
                <a:latin typeface="Arial"/>
              </a:rPr>
              <a:t>Status Ihrer Anfrage </a:t>
            </a:r>
            <a:r>
              <a:rPr lang="en-US" sz="400">
                <a:latin typeface="Arial"/>
              </a:rPr>
              <a:t>"In Bearbeitung"</a:t>
            </a:r>
          </a:p>
          <a:p>
            <a:pPr indent="0" algn="just"/>
            <a:r>
              <a:rPr lang="en-US" sz="400">
                <a:solidFill>
                  <a:srgbClr val="4EBACB"/>
                </a:solidFill>
                <a:latin typeface="Arial"/>
              </a:rPr>
              <a:t>Anfrage № 015568 </a:t>
            </a:r>
            <a:r>
              <a:rPr lang="en-US" sz="400">
                <a:solidFill>
                  <a:srgbClr val="9A9FAC"/>
                </a:solidFill>
                <a:latin typeface="Arial"/>
              </a:rPr>
              <a:t>x</a:t>
            </a:r>
          </a:p>
          <a:p>
            <a:pPr indent="0" algn="just"/>
            <a:r>
              <a:rPr lang="en-US" sz="400">
                <a:solidFill>
                  <a:srgbClr val="9A9FAC"/>
                </a:solidFill>
                <a:latin typeface="Arial"/>
              </a:rPr>
              <a:t>Status Ihrer Anfrage </a:t>
            </a:r>
            <a:r>
              <a:rPr lang="en-US" sz="400">
                <a:latin typeface="Arial"/>
              </a:rPr>
              <a:t>„Warten auf ein Feedback</a:t>
            </a:r>
          </a:p>
          <a:p>
            <a:pPr indent="0" algn="just">
              <a:spcAft>
                <a:spcPts val="560"/>
              </a:spcAft>
            </a:pPr>
            <a:r>
              <a:rPr lang="en-US" sz="400">
                <a:latin typeface="Arial"/>
              </a:rPr>
              <a:t>von Provider“</a:t>
            </a:r>
          </a:p>
          <a:p>
            <a:pPr indent="0" algn="just"/>
            <a:r>
              <a:rPr lang="en-US" sz="400">
                <a:solidFill>
                  <a:srgbClr val="4EBACB"/>
                </a:solidFill>
                <a:latin typeface="Arial"/>
              </a:rPr>
              <a:t>Anfrage №015568 </a:t>
            </a:r>
            <a:r>
              <a:rPr lang="en-US" sz="400">
                <a:solidFill>
                  <a:srgbClr val="9A9FAC"/>
                </a:solidFill>
                <a:latin typeface="Arial"/>
              </a:rPr>
              <a:t>X</a:t>
            </a:r>
          </a:p>
          <a:p>
            <a:pPr indent="0" algn="just">
              <a:spcAft>
                <a:spcPts val="560"/>
              </a:spcAft>
            </a:pPr>
            <a:r>
              <a:rPr lang="en-US" sz="400">
                <a:solidFill>
                  <a:srgbClr val="9A9FAC"/>
                </a:solidFill>
                <a:latin typeface="Arial"/>
              </a:rPr>
              <a:t>Status Ihrer Anfrage </a:t>
            </a:r>
            <a:r>
              <a:rPr lang="en-US" sz="400">
                <a:latin typeface="Arial"/>
              </a:rPr>
              <a:t>"Abgelehnt"</a:t>
            </a:r>
          </a:p>
          <a:p>
            <a:pPr indent="0" algn="just"/>
            <a:r>
              <a:rPr lang="en-US" sz="400">
                <a:solidFill>
                  <a:srgbClr val="4EBACB"/>
                </a:solidFill>
                <a:latin typeface="Arial"/>
              </a:rPr>
              <a:t>Anfrage № 015568 </a:t>
            </a:r>
            <a:r>
              <a:rPr lang="en-US" sz="400">
                <a:solidFill>
                  <a:srgbClr val="9A9FAC"/>
                </a:solidFill>
                <a:latin typeface="Arial"/>
              </a:rPr>
              <a:t>X</a:t>
            </a:r>
          </a:p>
          <a:p>
            <a:pPr indent="0" algn="just"/>
            <a:r>
              <a:rPr lang="en-US" sz="400">
                <a:solidFill>
                  <a:srgbClr val="9A9FAC"/>
                </a:solidFill>
                <a:latin typeface="Arial"/>
              </a:rPr>
              <a:t>Status Ihrer Anfrage </a:t>
            </a:r>
            <a:r>
              <a:rPr lang="en-US" sz="400">
                <a:latin typeface="Arial"/>
              </a:rPr>
              <a:t>"Abgelehnt"</a:t>
            </a:r>
          </a:p>
        </p:txBody>
      </p:sp>
      <p:sp>
        <p:nvSpPr>
          <p:cNvPr id="59" name="Прямоугольник 58"/>
          <p:cNvSpPr/>
          <p:nvPr/>
        </p:nvSpPr>
        <p:spPr>
          <a:xfrm>
            <a:off x="204216" y="11530584"/>
            <a:ext cx="569976" cy="128016"/>
          </a:xfrm>
          <a:prstGeom prst="rect">
            <a:avLst/>
          </a:prstGeom>
          <a:solidFill>
            <a:srgbClr val="FFFFFF"/>
          </a:solidFill>
        </p:spPr>
        <p:txBody>
          <a:bodyPr wrap="none" lIns="0" tIns="0" rIns="0" bIns="0">
            <a:noAutofit/>
          </a:bodyPr>
          <a:lstStyle/>
          <a:p>
            <a:pPr indent="0"/>
            <a:r>
              <a:rPr lang="en-US" sz="750">
                <a:latin typeface="Arial"/>
              </a:rPr>
              <a:t>Bestellen Schritt 1</a:t>
            </a:r>
          </a:p>
        </p:txBody>
      </p:sp>
      <p:sp>
        <p:nvSpPr>
          <p:cNvPr id="60" name="Прямоугольник 59"/>
          <p:cNvSpPr/>
          <p:nvPr/>
        </p:nvSpPr>
        <p:spPr>
          <a:xfrm>
            <a:off x="1700784" y="12889992"/>
            <a:ext cx="487680" cy="73152"/>
          </a:xfrm>
          <a:prstGeom prst="rect">
            <a:avLst/>
          </a:prstGeom>
          <a:solidFill>
            <a:srgbClr val="FFFFFF"/>
          </a:solidFill>
        </p:spPr>
        <p:txBody>
          <a:bodyPr wrap="none" lIns="0" tIns="0" rIns="0" bIns="0">
            <a:noAutofit/>
          </a:bodyPr>
          <a:lstStyle/>
          <a:p>
            <a:pPr indent="0"/>
            <a:r>
              <a:rPr lang="en-US" sz="400">
                <a:latin typeface="Arial"/>
              </a:rPr>
              <a:t>ADDHONAL bfcHVCE</a:t>
            </a:r>
          </a:p>
        </p:txBody>
      </p:sp>
      <p:sp>
        <p:nvSpPr>
          <p:cNvPr id="62" name="Прямоугольник 61"/>
          <p:cNvSpPr/>
          <p:nvPr/>
        </p:nvSpPr>
        <p:spPr>
          <a:xfrm>
            <a:off x="204216" y="11832336"/>
            <a:ext cx="1225296" cy="45720"/>
          </a:xfrm>
          <a:prstGeom prst="rect">
            <a:avLst/>
          </a:prstGeom>
          <a:solidFill>
            <a:srgbClr val="FFFFFF"/>
          </a:solidFill>
        </p:spPr>
        <p:txBody>
          <a:bodyPr wrap="none" lIns="0" tIns="0" rIns="0" bIns="0">
            <a:noAutofit/>
          </a:bodyPr>
          <a:lstStyle/>
          <a:p>
            <a:pPr indent="0"/>
            <a:r>
              <a:rPr lang="en-US" sz="400">
                <a:latin typeface="Arial"/>
              </a:rPr>
              <a:t>Die Wahl Kleidung und Dienstleistungen ist einfach. Lassen Benutzer do</a:t>
            </a:r>
          </a:p>
        </p:txBody>
      </p:sp>
      <p:sp>
        <p:nvSpPr>
          <p:cNvPr id="63" name="Прямоугольник 62"/>
          <p:cNvSpPr/>
          <p:nvPr/>
        </p:nvSpPr>
        <p:spPr>
          <a:xfrm>
            <a:off x="204216" y="11905488"/>
            <a:ext cx="1530096" cy="192024"/>
          </a:xfrm>
          <a:prstGeom prst="rect">
            <a:avLst/>
          </a:prstGeom>
          <a:solidFill>
            <a:srgbClr val="FFFFFF"/>
          </a:solidFill>
        </p:spPr>
        <p:txBody>
          <a:bodyPr lIns="0" tIns="0" rIns="0" bIns="0">
            <a:noAutofit/>
          </a:bodyPr>
          <a:lstStyle/>
          <a:p>
            <a:pPr indent="0">
              <a:lnSpc>
                <a:spcPct val="124000"/>
              </a:lnSpc>
            </a:pPr>
            <a:r>
              <a:rPr lang="en-US" sz="400">
                <a:latin typeface="Arial"/>
              </a:rPr>
              <a:t>etwas, sobald er choses mindestens einen Artikel in der Kategorie dieser Kategorie mit Häkchen markiert ist. Beachten Anbieter über etwas in Bezug auf die Kleidung, kann das Client hinzufügen Kommentare für jedes Element. Durch</a:t>
            </a:r>
          </a:p>
        </p:txBody>
      </p:sp>
      <p:sp>
        <p:nvSpPr>
          <p:cNvPr id="64" name="Прямоугольник 63"/>
          <p:cNvSpPr/>
          <p:nvPr/>
        </p:nvSpPr>
        <p:spPr>
          <a:xfrm>
            <a:off x="1383792" y="12124944"/>
            <a:ext cx="329184" cy="45720"/>
          </a:xfrm>
          <a:prstGeom prst="rect">
            <a:avLst/>
          </a:prstGeom>
          <a:solidFill>
            <a:srgbClr val="FFFFFF"/>
          </a:solidFill>
        </p:spPr>
        <p:txBody>
          <a:bodyPr wrap="none" lIns="0" tIns="0" rIns="0" bIns="0">
            <a:noAutofit/>
          </a:bodyPr>
          <a:lstStyle/>
          <a:p>
            <a:pPr indent="0"/>
            <a:r>
              <a:rPr lang="en-US" sz="400">
                <a:latin typeface="Arial"/>
              </a:rPr>
              <a:t>rechten Seite, Benutzer</a:t>
            </a:r>
          </a:p>
        </p:txBody>
      </p:sp>
      <p:sp>
        <p:nvSpPr>
          <p:cNvPr id="65" name="Прямоугольник 64"/>
          <p:cNvSpPr/>
          <p:nvPr/>
        </p:nvSpPr>
        <p:spPr>
          <a:xfrm>
            <a:off x="2517648" y="13356336"/>
            <a:ext cx="691896" cy="106680"/>
          </a:xfrm>
          <a:prstGeom prst="rect">
            <a:avLst/>
          </a:prstGeom>
          <a:solidFill>
            <a:srgbClr val="FFFFFF"/>
          </a:solidFill>
        </p:spPr>
        <p:txBody>
          <a:bodyPr wrap="none" lIns="0" tIns="0" rIns="0" bIns="0">
            <a:noAutofit/>
          </a:bodyPr>
          <a:lstStyle/>
          <a:p>
            <a:pPr indent="0" algn="r"/>
            <a:r>
              <a:rPr lang="en-US" sz="750">
                <a:latin typeface="Arial"/>
              </a:rPr>
              <a:t>Waschen und Falten</a:t>
            </a:r>
          </a:p>
        </p:txBody>
      </p:sp>
      <p:sp>
        <p:nvSpPr>
          <p:cNvPr id="67" name="Прямоугольник 66"/>
          <p:cNvSpPr/>
          <p:nvPr/>
        </p:nvSpPr>
        <p:spPr>
          <a:xfrm>
            <a:off x="3288792" y="13655040"/>
            <a:ext cx="746760" cy="36576"/>
          </a:xfrm>
          <a:prstGeom prst="rect">
            <a:avLst/>
          </a:prstGeom>
          <a:solidFill>
            <a:srgbClr val="FFFFFF"/>
          </a:solidFill>
        </p:spPr>
        <p:txBody>
          <a:bodyPr wrap="none" lIns="0" tIns="0" rIns="0" bIns="0">
            <a:noAutofit/>
          </a:bodyPr>
          <a:lstStyle/>
          <a:p>
            <a:pPr indent="0" algn="r"/>
            <a:r>
              <a:rPr lang="en-US" sz="400">
                <a:latin typeface="Arial"/>
              </a:rPr>
              <a:t>‚Wash and Fold“ ist auch induded</a:t>
            </a:r>
          </a:p>
        </p:txBody>
      </p:sp>
      <p:sp>
        <p:nvSpPr>
          <p:cNvPr id="68" name="Прямоугольник 67"/>
          <p:cNvSpPr/>
          <p:nvPr/>
        </p:nvSpPr>
        <p:spPr>
          <a:xfrm>
            <a:off x="2575560" y="13728192"/>
            <a:ext cx="1459992" cy="45720"/>
          </a:xfrm>
          <a:prstGeom prst="rect">
            <a:avLst/>
          </a:prstGeom>
          <a:solidFill>
            <a:srgbClr val="FFFFFF"/>
          </a:solidFill>
        </p:spPr>
        <p:txBody>
          <a:bodyPr wrap="none" lIns="0" tIns="0" rIns="0" bIns="0">
            <a:noAutofit/>
          </a:bodyPr>
          <a:lstStyle/>
          <a:p>
            <a:pPr indent="0" algn="r"/>
            <a:r>
              <a:rPr lang="en-US" sz="400">
                <a:latin typeface="Arial"/>
              </a:rPr>
              <a:t>der Service, für Kunden und anpassbar für Anbieter.</a:t>
            </a:r>
          </a:p>
        </p:txBody>
      </p:sp>
      <p:sp>
        <p:nvSpPr>
          <p:cNvPr id="69" name="Прямоугольник 68"/>
          <p:cNvSpPr/>
          <p:nvPr/>
        </p:nvSpPr>
        <p:spPr>
          <a:xfrm>
            <a:off x="204216" y="15392400"/>
            <a:ext cx="569976" cy="128016"/>
          </a:xfrm>
          <a:prstGeom prst="rect">
            <a:avLst/>
          </a:prstGeom>
          <a:solidFill>
            <a:srgbClr val="FFFFFF"/>
          </a:solidFill>
        </p:spPr>
        <p:txBody>
          <a:bodyPr wrap="none" lIns="0" tIns="0" rIns="0" bIns="0">
            <a:noAutofit/>
          </a:bodyPr>
          <a:lstStyle/>
          <a:p>
            <a:pPr indent="0"/>
            <a:r>
              <a:rPr lang="en-US" sz="750">
                <a:latin typeface="Arial"/>
              </a:rPr>
              <a:t>Bestellen Schritt 2</a:t>
            </a:r>
          </a:p>
        </p:txBody>
      </p:sp>
      <p:sp>
        <p:nvSpPr>
          <p:cNvPr id="70" name="Прямоугольник 69"/>
          <p:cNvSpPr/>
          <p:nvPr/>
        </p:nvSpPr>
        <p:spPr>
          <a:xfrm>
            <a:off x="201168" y="15675864"/>
            <a:ext cx="1475232" cy="304800"/>
          </a:xfrm>
          <a:prstGeom prst="rect">
            <a:avLst/>
          </a:prstGeom>
          <a:solidFill>
            <a:srgbClr val="FFFFFF"/>
          </a:solidFill>
        </p:spPr>
        <p:txBody>
          <a:bodyPr lIns="0" tIns="0" rIns="0" bIns="0">
            <a:noAutofit/>
          </a:bodyPr>
          <a:lstStyle/>
          <a:p>
            <a:pPr indent="0">
              <a:lnSpc>
                <a:spcPct val="125000"/>
              </a:lnSpc>
            </a:pPr>
            <a:r>
              <a:rPr lang="en-US" sz="400">
                <a:solidFill>
                  <a:srgbClr val="9A9FAC"/>
                </a:solidFill>
                <a:latin typeface="Arial"/>
              </a:rPr>
              <a:t>Client und Provider haben eine Belohnung Programm. Jeder Kunde kann den Rabatt durch die Nutzung des Dienstes, Selbstbelieferung oder Freunde einladen erhalten. Dieser Rabatt con mit der Einstellung Lieferoptionen auf den Schritt der Ausführung der Bestellung zur gleichen Zeit verwendet werden.</a:t>
            </a:r>
          </a:p>
        </p:txBody>
      </p:sp>
      <p:sp>
        <p:nvSpPr>
          <p:cNvPr id="71" name="Прямоугольник 70"/>
          <p:cNvSpPr/>
          <p:nvPr/>
        </p:nvSpPr>
        <p:spPr>
          <a:xfrm>
            <a:off x="198120" y="17202912"/>
            <a:ext cx="755904" cy="106680"/>
          </a:xfrm>
          <a:prstGeom prst="rect">
            <a:avLst/>
          </a:prstGeom>
          <a:solidFill>
            <a:srgbClr val="FFFFFF"/>
          </a:solidFill>
        </p:spPr>
        <p:txBody>
          <a:bodyPr wrap="none" lIns="0" tIns="0" rIns="0" bIns="0">
            <a:noAutofit/>
          </a:bodyPr>
          <a:lstStyle/>
          <a:p>
            <a:pPr indent="0"/>
            <a:r>
              <a:rPr lang="en-US" sz="750">
                <a:latin typeface="Arial"/>
              </a:rPr>
              <a:t>Persönliches Kabinett</a:t>
            </a:r>
          </a:p>
        </p:txBody>
      </p:sp>
      <p:sp>
        <p:nvSpPr>
          <p:cNvPr id="72" name="Прямоугольник 71"/>
          <p:cNvSpPr/>
          <p:nvPr/>
        </p:nvSpPr>
        <p:spPr>
          <a:xfrm>
            <a:off x="195072" y="17361408"/>
            <a:ext cx="2350008" cy="298704"/>
          </a:xfrm>
          <a:prstGeom prst="rect">
            <a:avLst/>
          </a:prstGeom>
          <a:solidFill>
            <a:srgbClr val="FFFFFF"/>
          </a:solidFill>
        </p:spPr>
        <p:txBody>
          <a:bodyPr lIns="0" tIns="0" rIns="0" bIns="0">
            <a:noAutofit/>
          </a:bodyPr>
          <a:lstStyle/>
          <a:p>
            <a:pPr indent="0">
              <a:lnSpc>
                <a:spcPct val="125000"/>
              </a:lnSpc>
            </a:pPr>
            <a:r>
              <a:rPr lang="en-US" sz="400">
                <a:latin typeface="Arial"/>
              </a:rPr>
              <a:t>Basierend auf Rolle des Benutzers, Kunden und Provider haben ihre persönlichen Armaturenbrett. Er enthält alle Informationen über ihre Aktivitäten im Service und läßt erreichen Anwender leicht die Ziele: eine Anfrage erstellen, finden Sie in den Status einer Anfrage im Profil private Informationen ändern, lesen oder erstellen Feedback, Nachrichten versenden und erhalten Benachrichtigungen, usw.</a:t>
            </a:r>
          </a:p>
        </p:txBody>
      </p:sp>
      <p:sp>
        <p:nvSpPr>
          <p:cNvPr id="73" name="Прямоугольник 72"/>
          <p:cNvSpPr/>
          <p:nvPr/>
        </p:nvSpPr>
        <p:spPr>
          <a:xfrm>
            <a:off x="3066288" y="17507712"/>
            <a:ext cx="219456" cy="73152"/>
          </a:xfrm>
          <a:prstGeom prst="rect">
            <a:avLst/>
          </a:prstGeom>
          <a:solidFill>
            <a:srgbClr val="FFFFFF"/>
          </a:solidFill>
        </p:spPr>
        <p:txBody>
          <a:bodyPr wrap="none" lIns="0" tIns="0" rIns="0" bIns="0">
            <a:noAutofit/>
          </a:bodyPr>
          <a:lstStyle/>
          <a:p>
            <a:pPr indent="0"/>
            <a:r>
              <a:rPr lang="en-US" sz="400">
                <a:solidFill>
                  <a:srgbClr val="79C2D2"/>
                </a:solidFill>
                <a:latin typeface="Arial"/>
              </a:rPr>
              <a:t>Anbieter</a:t>
            </a:r>
          </a:p>
        </p:txBody>
      </p:sp>
      <p:sp>
        <p:nvSpPr>
          <p:cNvPr id="74" name="Прямоугольник 73"/>
          <p:cNvSpPr/>
          <p:nvPr/>
        </p:nvSpPr>
        <p:spPr>
          <a:xfrm>
            <a:off x="3694176" y="17507712"/>
            <a:ext cx="161544" cy="73152"/>
          </a:xfrm>
          <a:prstGeom prst="rect">
            <a:avLst/>
          </a:prstGeom>
          <a:solidFill>
            <a:srgbClr val="FFFFFF"/>
          </a:solidFill>
        </p:spPr>
        <p:txBody>
          <a:bodyPr wrap="none" lIns="0" tIns="0" rIns="0" bIns="0">
            <a:noAutofit/>
          </a:bodyPr>
          <a:lstStyle/>
          <a:p>
            <a:pPr indent="0"/>
            <a:r>
              <a:rPr lang="en-US" sz="400">
                <a:solidFill>
                  <a:srgbClr val="79C2D2"/>
                </a:solidFill>
                <a:latin typeface="Arial"/>
              </a:rPr>
              <a:t>Klient</a:t>
            </a:r>
          </a:p>
        </p:txBody>
      </p:sp>
      <p:sp>
        <p:nvSpPr>
          <p:cNvPr id="75" name="Прямоугольник 74"/>
          <p:cNvSpPr/>
          <p:nvPr/>
        </p:nvSpPr>
        <p:spPr>
          <a:xfrm>
            <a:off x="597408" y="17977104"/>
            <a:ext cx="298704" cy="88392"/>
          </a:xfrm>
          <a:prstGeom prst="rect">
            <a:avLst/>
          </a:prstGeom>
          <a:solidFill>
            <a:srgbClr val="FFFFFF"/>
          </a:solidFill>
        </p:spPr>
        <p:txBody>
          <a:bodyPr wrap="none" lIns="0" tIns="0" rIns="0" bIns="0">
            <a:noAutofit/>
          </a:bodyPr>
          <a:lstStyle/>
          <a:p>
            <a:pPr indent="0"/>
            <a:r>
              <a:rPr lang="en-US" sz="400">
                <a:latin typeface="Arial"/>
              </a:rPr>
              <a:t>Mein Profil</a:t>
            </a:r>
          </a:p>
        </p:txBody>
      </p:sp>
      <p:sp>
        <p:nvSpPr>
          <p:cNvPr id="76" name="Прямоугольник 75"/>
          <p:cNvSpPr/>
          <p:nvPr/>
        </p:nvSpPr>
        <p:spPr>
          <a:xfrm>
            <a:off x="262128" y="18318480"/>
            <a:ext cx="170688" cy="155448"/>
          </a:xfrm>
          <a:prstGeom prst="rect">
            <a:avLst/>
          </a:prstGeom>
          <a:solidFill>
            <a:srgbClr val="FFFFFF"/>
          </a:solidFill>
        </p:spPr>
        <p:txBody>
          <a:bodyPr lIns="0" tIns="0" rIns="0" bIns="0">
            <a:noAutofit/>
          </a:bodyPr>
          <a:lstStyle/>
          <a:p>
            <a:pPr indent="0" algn="r"/>
            <a:r>
              <a:rPr lang="en-US" sz="400">
                <a:solidFill>
                  <a:srgbClr val="B8CEDE"/>
                </a:solidFill>
                <a:latin typeface="Arial"/>
              </a:rPr>
              <a:t>E</a:t>
            </a:r>
          </a:p>
          <a:p>
            <a:pPr indent="0"/>
            <a:r>
              <a:rPr lang="en-US" sz="400">
                <a:solidFill>
                  <a:srgbClr val="B8CEDE"/>
                </a:solidFill>
                <a:latin typeface="Arial"/>
              </a:rPr>
              <a:t>Jobs Info</a:t>
            </a:r>
          </a:p>
        </p:txBody>
      </p:sp>
      <p:sp>
        <p:nvSpPr>
          <p:cNvPr id="77" name="Прямоугольник 76"/>
          <p:cNvSpPr/>
          <p:nvPr/>
        </p:nvSpPr>
        <p:spPr>
          <a:xfrm>
            <a:off x="984504" y="18300192"/>
            <a:ext cx="826008" cy="204216"/>
          </a:xfrm>
          <a:prstGeom prst="rect">
            <a:avLst/>
          </a:prstGeom>
          <a:solidFill>
            <a:srgbClr val="FFFFFF"/>
          </a:solidFill>
        </p:spPr>
        <p:txBody>
          <a:bodyPr lIns="0" tIns="0" rIns="0" bIns="0">
            <a:noAutofit/>
          </a:bodyPr>
          <a:lstStyle/>
          <a:p>
            <a:pPr indent="0">
              <a:spcAft>
                <a:spcPts val="210"/>
              </a:spcAft>
            </a:pPr>
            <a:r>
              <a:rPr lang="en-US" sz="400">
                <a:latin typeface="Arial"/>
              </a:rPr>
              <a:t>Schöne Schwarz</a:t>
            </a:r>
          </a:p>
          <a:p>
            <a:pPr indent="0"/>
            <a:r>
              <a:rPr lang="en-US" sz="400">
                <a:solidFill>
                  <a:srgbClr val="B8CEDE"/>
                </a:solidFill>
                <a:latin typeface="Arial"/>
              </a:rPr>
              <a:t>(J) </a:t>
            </a:r>
            <a:r>
              <a:rPr lang="en-US" sz="400">
                <a:latin typeface="Arial"/>
              </a:rPr>
              <a:t>16 Sandilands Straße. Singapur 546080</a:t>
            </a:r>
          </a:p>
        </p:txBody>
      </p:sp>
      <p:sp>
        <p:nvSpPr>
          <p:cNvPr id="78" name="Прямоугольник 77"/>
          <p:cNvSpPr/>
          <p:nvPr/>
        </p:nvSpPr>
        <p:spPr>
          <a:xfrm>
            <a:off x="3108960" y="17772888"/>
            <a:ext cx="819912" cy="128016"/>
          </a:xfrm>
          <a:prstGeom prst="rect">
            <a:avLst/>
          </a:prstGeom>
          <a:solidFill>
            <a:srgbClr val="FFFFFF"/>
          </a:solidFill>
        </p:spPr>
        <p:txBody>
          <a:bodyPr wrap="none" lIns="0" tIns="0" rIns="0" bIns="0">
            <a:noAutofit/>
          </a:bodyPr>
          <a:lstStyle/>
          <a:p>
            <a:pPr indent="0"/>
            <a:r>
              <a:rPr lang="en-US" sz="400">
                <a:latin typeface="Arial"/>
              </a:rPr>
              <a:t>© </a:t>
            </a:r>
            <a:r>
              <a:rPr lang="en-US" sz="400">
                <a:solidFill>
                  <a:srgbClr val="9A9FAC"/>
                </a:solidFill>
                <a:latin typeface="Arial"/>
              </a:rPr>
              <a:t>Hallo. John!</a:t>
            </a:r>
            <a:r>
              <a:rPr lang="fr" sz="400">
                <a:solidFill>
                  <a:srgbClr val="9A9FAC"/>
                </a:solidFill>
                <a:latin typeface="Arial"/>
              </a:rPr>
              <a:t>[- » </a:t>
            </a:r>
            <a:r>
              <a:rPr lang="fr" sz="400">
                <a:solidFill>
                  <a:srgbClr val="EC798A"/>
                </a:solidFill>
                <a:latin typeface="Arial"/>
              </a:rPr>
              <a:t>« </a:t>
            </a:r>
            <a:r>
              <a:rPr lang="en-US" sz="400" i="1">
                <a:solidFill>
                  <a:srgbClr val="EC798A"/>
                </a:solidFill>
                <a:latin typeface="Arial"/>
              </a:rPr>
              <a:t>s</a:t>
            </a:r>
          </a:p>
        </p:txBody>
      </p:sp>
      <p:sp>
        <p:nvSpPr>
          <p:cNvPr id="79" name="Прямоугольник 78"/>
          <p:cNvSpPr/>
          <p:nvPr/>
        </p:nvSpPr>
        <p:spPr>
          <a:xfrm>
            <a:off x="256032" y="18553176"/>
            <a:ext cx="192024" cy="277368"/>
          </a:xfrm>
          <a:prstGeom prst="rect">
            <a:avLst/>
          </a:prstGeom>
          <a:solidFill>
            <a:srgbClr val="FFFFFF"/>
          </a:solidFill>
        </p:spPr>
        <p:txBody>
          <a:bodyPr lIns="0" tIns="0" rIns="0" bIns="0">
            <a:noAutofit/>
          </a:bodyPr>
          <a:lstStyle/>
          <a:p>
            <a:pPr indent="0">
              <a:spcAft>
                <a:spcPts val="280"/>
              </a:spcAft>
            </a:pPr>
            <a:r>
              <a:rPr lang="en-US" sz="400">
                <a:solidFill>
                  <a:srgbClr val="9A9FAC"/>
                </a:solidFill>
                <a:latin typeface="Arial"/>
              </a:rPr>
              <a:t>Messoges</a:t>
            </a:r>
          </a:p>
          <a:p>
            <a:pPr indent="0"/>
            <a:r>
              <a:rPr lang="en-US" sz="400">
                <a:solidFill>
                  <a:srgbClr val="9A9FAC"/>
                </a:solidFill>
                <a:latin typeface="Arial"/>
              </a:rPr>
              <a:t>s</a:t>
            </a:r>
          </a:p>
        </p:txBody>
      </p:sp>
      <p:sp>
        <p:nvSpPr>
          <p:cNvPr id="80" name="Прямоугольник 79"/>
          <p:cNvSpPr/>
          <p:nvPr/>
        </p:nvSpPr>
        <p:spPr>
          <a:xfrm>
            <a:off x="603504" y="18653760"/>
            <a:ext cx="377952" cy="67056"/>
          </a:xfrm>
          <a:prstGeom prst="rect">
            <a:avLst/>
          </a:prstGeom>
          <a:solidFill>
            <a:srgbClr val="FFFFFF"/>
          </a:solidFill>
        </p:spPr>
        <p:txBody>
          <a:bodyPr wrap="none" lIns="0" tIns="0" rIns="0" bIns="0">
            <a:noAutofit/>
          </a:bodyPr>
          <a:lstStyle/>
          <a:p>
            <a:pPr indent="0"/>
            <a:r>
              <a:rPr lang="en-US" sz="400">
                <a:latin typeface="Arial"/>
              </a:rPr>
              <a:t>Persönliche Daten</a:t>
            </a:r>
          </a:p>
        </p:txBody>
      </p:sp>
      <p:sp>
        <p:nvSpPr>
          <p:cNvPr id="81" name="Прямоугольник 80"/>
          <p:cNvSpPr/>
          <p:nvPr/>
        </p:nvSpPr>
        <p:spPr>
          <a:xfrm>
            <a:off x="1185672" y="18650712"/>
            <a:ext cx="246888" cy="70104"/>
          </a:xfrm>
          <a:prstGeom prst="rect">
            <a:avLst/>
          </a:prstGeom>
          <a:solidFill>
            <a:srgbClr val="FFFFFF"/>
          </a:solidFill>
        </p:spPr>
        <p:txBody>
          <a:bodyPr wrap="none" lIns="0" tIns="0" rIns="0" bIns="0">
            <a:noAutofit/>
          </a:bodyPr>
          <a:lstStyle/>
          <a:p>
            <a:pPr indent="0"/>
            <a:r>
              <a:rPr lang="en-US" sz="400">
                <a:latin typeface="Arial"/>
              </a:rPr>
              <a:t>Passwort</a:t>
            </a:r>
          </a:p>
        </p:txBody>
      </p:sp>
      <p:sp>
        <p:nvSpPr>
          <p:cNvPr id="82" name="Прямоугольник 81"/>
          <p:cNvSpPr/>
          <p:nvPr/>
        </p:nvSpPr>
        <p:spPr>
          <a:xfrm>
            <a:off x="1639824" y="18653760"/>
            <a:ext cx="426720" cy="76200"/>
          </a:xfrm>
          <a:prstGeom prst="rect">
            <a:avLst/>
          </a:prstGeom>
          <a:solidFill>
            <a:srgbClr val="FFFFFF"/>
          </a:solidFill>
        </p:spPr>
        <p:txBody>
          <a:bodyPr wrap="none" lIns="0" tIns="0" rIns="0" bIns="0">
            <a:noAutofit/>
          </a:bodyPr>
          <a:lstStyle/>
          <a:p>
            <a:pPr indent="0"/>
            <a:r>
              <a:rPr lang="en-US" sz="400">
                <a:latin typeface="Arial"/>
              </a:rPr>
              <a:t>Zahlungsmethoden</a:t>
            </a:r>
          </a:p>
        </p:txBody>
      </p:sp>
      <p:sp>
        <p:nvSpPr>
          <p:cNvPr id="83" name="Прямоугольник 82"/>
          <p:cNvSpPr/>
          <p:nvPr/>
        </p:nvSpPr>
        <p:spPr>
          <a:xfrm>
            <a:off x="298704" y="18882360"/>
            <a:ext cx="106680" cy="472440"/>
          </a:xfrm>
          <a:prstGeom prst="rect">
            <a:avLst/>
          </a:prstGeom>
          <a:solidFill>
            <a:srgbClr val="FFFFFF"/>
          </a:solidFill>
        </p:spPr>
        <p:txBody>
          <a:bodyPr lIns="0" tIns="0" rIns="0" bIns="0">
            <a:noAutofit/>
          </a:bodyPr>
          <a:lstStyle/>
          <a:p>
            <a:pPr indent="0" algn="just">
              <a:spcAft>
                <a:spcPts val="630"/>
              </a:spcAft>
            </a:pPr>
            <a:r>
              <a:rPr lang="en-US" sz="400">
                <a:latin typeface="Arial"/>
              </a:rPr>
              <a:t>©</a:t>
            </a:r>
          </a:p>
          <a:p>
            <a:pPr indent="0" algn="just"/>
            <a:r>
              <a:rPr lang="en-US" sz="400">
                <a:latin typeface="Arial"/>
              </a:rPr>
              <a:t>*</a:t>
            </a:r>
          </a:p>
          <a:p>
            <a:pPr indent="0" algn="r">
              <a:lnSpc>
                <a:spcPct val="83000"/>
              </a:lnSpc>
              <a:spcAft>
                <a:spcPts val="280"/>
              </a:spcAft>
            </a:pPr>
            <a:r>
              <a:rPr lang="en-US" sz="400">
                <a:latin typeface="Arial"/>
              </a:rPr>
              <a:t>FAQ</a:t>
            </a:r>
          </a:p>
          <a:p>
            <a:pPr indent="0" algn="just"/>
            <a:r>
              <a:rPr lang="en-US" sz="400">
                <a:solidFill>
                  <a:srgbClr val="E9D7D1"/>
                </a:solidFill>
                <a:latin typeface="Arial"/>
              </a:rPr>
              <a:t>S?</a:t>
            </a:r>
          </a:p>
        </p:txBody>
      </p:sp>
      <p:sp>
        <p:nvSpPr>
          <p:cNvPr id="84" name="Прямоугольник 83"/>
          <p:cNvSpPr/>
          <p:nvPr/>
        </p:nvSpPr>
        <p:spPr>
          <a:xfrm>
            <a:off x="597408" y="18848832"/>
            <a:ext cx="216408" cy="67056"/>
          </a:xfrm>
          <a:prstGeom prst="rect">
            <a:avLst/>
          </a:prstGeom>
          <a:solidFill>
            <a:srgbClr val="FFFFFF"/>
          </a:solidFill>
        </p:spPr>
        <p:txBody>
          <a:bodyPr wrap="none" lIns="0" tIns="0" rIns="0" bIns="0">
            <a:noAutofit/>
          </a:bodyPr>
          <a:lstStyle/>
          <a:p>
            <a:pPr indent="0"/>
            <a:r>
              <a:rPr lang="en-US" sz="400">
                <a:latin typeface="Arial"/>
              </a:rPr>
              <a:t>Vollständige Nome •</a:t>
            </a:r>
          </a:p>
        </p:txBody>
      </p:sp>
      <p:sp>
        <p:nvSpPr>
          <p:cNvPr id="85" name="Прямоугольник 84"/>
          <p:cNvSpPr/>
          <p:nvPr/>
        </p:nvSpPr>
        <p:spPr>
          <a:xfrm>
            <a:off x="1734312" y="18903696"/>
            <a:ext cx="560832" cy="115824"/>
          </a:xfrm>
          <a:prstGeom prst="rect">
            <a:avLst/>
          </a:prstGeom>
          <a:solidFill>
            <a:srgbClr val="FFFFFF"/>
          </a:solidFill>
        </p:spPr>
        <p:txBody>
          <a:bodyPr wrap="none" lIns="0" tIns="0" rIns="0" bIns="0">
            <a:noAutofit/>
          </a:bodyPr>
          <a:lstStyle/>
          <a:p>
            <a:pPr indent="0"/>
            <a:r>
              <a:rPr lang="en-US" sz="400">
                <a:latin typeface="Arial"/>
              </a:rPr>
              <a:t>Alino.zhe@it-devgroupcom</a:t>
            </a:r>
          </a:p>
        </p:txBody>
      </p:sp>
      <p:sp>
        <p:nvSpPr>
          <p:cNvPr id="86" name="Прямоугольник 85"/>
          <p:cNvSpPr/>
          <p:nvPr/>
        </p:nvSpPr>
        <p:spPr>
          <a:xfrm>
            <a:off x="597408" y="19174968"/>
            <a:ext cx="856488" cy="265176"/>
          </a:xfrm>
          <a:prstGeom prst="rect">
            <a:avLst/>
          </a:prstGeom>
          <a:solidFill>
            <a:srgbClr val="FFFFFF"/>
          </a:solidFill>
        </p:spPr>
        <p:txBody>
          <a:bodyPr lIns="0" tIns="0" rIns="0" bIns="0">
            <a:noAutofit/>
          </a:bodyPr>
          <a:lstStyle/>
          <a:p>
            <a:pPr indent="0">
              <a:spcAft>
                <a:spcPts val="140"/>
              </a:spcAft>
            </a:pPr>
            <a:r>
              <a:rPr lang="en-US" sz="400">
                <a:latin typeface="Arial"/>
              </a:rPr>
              <a:t>Geburtsdatum</a:t>
            </a:r>
          </a:p>
          <a:p>
            <a:pPr indent="0">
              <a:spcAft>
                <a:spcPts val="140"/>
              </a:spcAft>
            </a:pPr>
            <a:r>
              <a:rPr lang="en-US" sz="400">
                <a:latin typeface="Arial"/>
              </a:rPr>
              <a:t>Dote Monat Yeor</a:t>
            </a:r>
          </a:p>
          <a:p>
            <a:pPr indent="0"/>
            <a:r>
              <a:rPr lang="en-US" sz="400">
                <a:latin typeface="Arial"/>
              </a:rPr>
              <a:t>17 B 'August' 2000</a:t>
            </a:r>
          </a:p>
        </p:txBody>
      </p:sp>
      <p:sp>
        <p:nvSpPr>
          <p:cNvPr id="87" name="Прямоугольник 86"/>
          <p:cNvSpPr/>
          <p:nvPr/>
        </p:nvSpPr>
        <p:spPr>
          <a:xfrm>
            <a:off x="1728216" y="19174968"/>
            <a:ext cx="515112" cy="256032"/>
          </a:xfrm>
          <a:prstGeom prst="rect">
            <a:avLst/>
          </a:prstGeom>
          <a:solidFill>
            <a:srgbClr val="FFFFFF"/>
          </a:solidFill>
        </p:spPr>
        <p:txBody>
          <a:bodyPr lIns="0" tIns="0" rIns="0" bIns="0">
            <a:noAutofit/>
          </a:bodyPr>
          <a:lstStyle/>
          <a:p>
            <a:pPr indent="0">
              <a:spcAft>
                <a:spcPts val="140"/>
              </a:spcAft>
            </a:pPr>
            <a:r>
              <a:rPr lang="en-US" sz="400">
                <a:latin typeface="Arial"/>
              </a:rPr>
              <a:t>Telefonnummer</a:t>
            </a:r>
          </a:p>
          <a:p>
            <a:pPr indent="0">
              <a:spcAft>
                <a:spcPts val="140"/>
              </a:spcAft>
            </a:pPr>
            <a:r>
              <a:rPr lang="en-US" sz="400">
                <a:latin typeface="Arial"/>
              </a:rPr>
              <a:t>Codenummer</a:t>
            </a:r>
          </a:p>
          <a:p>
            <a:pPr indent="0"/>
            <a:r>
              <a:rPr lang="en-US" sz="400">
                <a:latin typeface="Arial"/>
              </a:rPr>
              <a:t>465 ▼ 93412045</a:t>
            </a:r>
          </a:p>
        </p:txBody>
      </p:sp>
      <p:sp>
        <p:nvSpPr>
          <p:cNvPr id="88" name="Прямоугольник 87"/>
          <p:cNvSpPr/>
          <p:nvPr/>
        </p:nvSpPr>
        <p:spPr>
          <a:xfrm>
            <a:off x="600456" y="19595592"/>
            <a:ext cx="408432" cy="161544"/>
          </a:xfrm>
          <a:prstGeom prst="rect">
            <a:avLst/>
          </a:prstGeom>
          <a:solidFill>
            <a:srgbClr val="FFFFFF"/>
          </a:solidFill>
        </p:spPr>
        <p:txBody>
          <a:bodyPr lIns="0" tIns="0" rIns="0" bIns="0">
            <a:noAutofit/>
          </a:bodyPr>
          <a:lstStyle/>
          <a:p>
            <a:pPr indent="0">
              <a:spcAft>
                <a:spcPts val="140"/>
              </a:spcAft>
            </a:pPr>
            <a:r>
              <a:rPr lang="en-US" sz="400">
                <a:latin typeface="Arial"/>
              </a:rPr>
              <a:t>Wohnanschrift</a:t>
            </a:r>
          </a:p>
          <a:p>
            <a:pPr indent="0"/>
            <a:r>
              <a:rPr lang="en-US" sz="400">
                <a:latin typeface="Arial"/>
              </a:rPr>
              <a:t>Adresse</a:t>
            </a:r>
          </a:p>
        </p:txBody>
      </p:sp>
      <p:sp>
        <p:nvSpPr>
          <p:cNvPr id="89" name="Прямоугольник 88"/>
          <p:cNvSpPr/>
          <p:nvPr/>
        </p:nvSpPr>
        <p:spPr>
          <a:xfrm>
            <a:off x="1353312" y="19741896"/>
            <a:ext cx="899160" cy="243840"/>
          </a:xfrm>
          <a:prstGeom prst="rect">
            <a:avLst/>
          </a:prstGeom>
          <a:solidFill>
            <a:srgbClr val="FFFFFF"/>
          </a:solidFill>
        </p:spPr>
        <p:txBody>
          <a:bodyPr lIns="0" tIns="0" rIns="0" bIns="0">
            <a:noAutofit/>
          </a:bodyPr>
          <a:lstStyle/>
          <a:p>
            <a:pPr indent="419100">
              <a:spcAft>
                <a:spcPts val="350"/>
              </a:spcAft>
            </a:pPr>
            <a:r>
              <a:rPr lang="en-US" sz="400">
                <a:latin typeface="Arial"/>
              </a:rPr>
              <a:t>Singapur</a:t>
            </a:r>
          </a:p>
          <a:p>
            <a:pPr indent="0"/>
            <a:r>
              <a:rPr lang="en-US" sz="400">
                <a:latin typeface="Arial"/>
              </a:rPr>
              <a:t>Stadtteil</a:t>
            </a:r>
          </a:p>
        </p:txBody>
      </p:sp>
      <p:sp>
        <p:nvSpPr>
          <p:cNvPr id="90" name="Прямоугольник 89"/>
          <p:cNvSpPr/>
          <p:nvPr/>
        </p:nvSpPr>
        <p:spPr>
          <a:xfrm>
            <a:off x="877824" y="20247864"/>
            <a:ext cx="216408" cy="79248"/>
          </a:xfrm>
          <a:prstGeom prst="rect">
            <a:avLst/>
          </a:prstGeom>
          <a:solidFill>
            <a:srgbClr val="6DC3DA"/>
          </a:solidFill>
        </p:spPr>
        <p:txBody>
          <a:bodyPr wrap="none" lIns="0" tIns="0" rIns="0" bIns="0">
            <a:noAutofit/>
          </a:bodyPr>
          <a:lstStyle/>
          <a:p>
            <a:pPr indent="0"/>
            <a:r>
              <a:rPr lang="en-US" sz="400">
                <a:solidFill>
                  <a:srgbClr val="FFFFFF"/>
                </a:solidFill>
                <a:latin typeface="Arial"/>
              </a:rPr>
              <a:t>Änderungen</a:t>
            </a:r>
          </a:p>
        </p:txBody>
      </p:sp>
      <p:sp>
        <p:nvSpPr>
          <p:cNvPr id="91" name="Прямоугольник 90"/>
          <p:cNvSpPr/>
          <p:nvPr/>
        </p:nvSpPr>
        <p:spPr>
          <a:xfrm>
            <a:off x="210312" y="21128736"/>
            <a:ext cx="414528" cy="106680"/>
          </a:xfrm>
          <a:prstGeom prst="rect">
            <a:avLst/>
          </a:prstGeom>
          <a:solidFill>
            <a:srgbClr val="FFFFFF"/>
          </a:solidFill>
        </p:spPr>
        <p:txBody>
          <a:bodyPr wrap="none" lIns="0" tIns="0" rIns="0" bIns="0">
            <a:noAutofit/>
          </a:bodyPr>
          <a:lstStyle/>
          <a:p>
            <a:pPr indent="0"/>
            <a:r>
              <a:rPr lang="en-US" sz="750">
                <a:latin typeface="Arial"/>
              </a:rPr>
              <a:t>Belohnung</a:t>
            </a:r>
          </a:p>
        </p:txBody>
      </p:sp>
      <p:graphicFrame>
        <p:nvGraphicFramePr>
          <p:cNvPr id="92" name="Таблица 91"/>
          <p:cNvGraphicFramePr>
            <a:graphicFrameLocks noGrp="1"/>
          </p:cNvGraphicFramePr>
          <p:nvPr/>
        </p:nvGraphicFramePr>
        <p:xfrm>
          <a:off x="213360" y="21308568"/>
          <a:ext cx="3870960" cy="365760"/>
        </p:xfrm>
        <a:graphic>
          <a:graphicData uri="http://schemas.openxmlformats.org/drawingml/2006/table">
            <a:tbl>
              <a:tblPr/>
              <a:tblGrid>
                <a:gridCol w="316992">
                  <a:extLst>
                    <a:ext uri="{9D8B030D-6E8A-4147-A177-3AD203B41FA5}">
                      <a16:colId xmlns:a16="http://schemas.microsoft.com/office/drawing/2014/main" val="20000"/>
                    </a:ext>
                  </a:extLst>
                </a:gridCol>
                <a:gridCol w="1075944">
                  <a:extLst>
                    <a:ext uri="{9D8B030D-6E8A-4147-A177-3AD203B41FA5}">
                      <a16:colId xmlns:a16="http://schemas.microsoft.com/office/drawing/2014/main" val="20001"/>
                    </a:ext>
                  </a:extLst>
                </a:gridCol>
                <a:gridCol w="1054608">
                  <a:extLst>
                    <a:ext uri="{9D8B030D-6E8A-4147-A177-3AD203B41FA5}">
                      <a16:colId xmlns:a16="http://schemas.microsoft.com/office/drawing/2014/main" val="20002"/>
                    </a:ext>
                  </a:extLst>
                </a:gridCol>
                <a:gridCol w="1423416">
                  <a:extLst>
                    <a:ext uri="{9D8B030D-6E8A-4147-A177-3AD203B41FA5}">
                      <a16:colId xmlns:a16="http://schemas.microsoft.com/office/drawing/2014/main" val="20003"/>
                    </a:ext>
                  </a:extLst>
                </a:gridCol>
              </a:tblGrid>
              <a:tr h="173736">
                <a:tc gridSpan="2">
                  <a:txBody>
                    <a:bodyPr/>
                    <a:lstStyle/>
                    <a:p>
                      <a:endParaRPr sz="900"/>
                    </a:p>
                  </a:txBody>
                  <a:tcPr marL="0" marR="0" marT="0" marB="0">
                    <a:solidFill>
                      <a:srgbClr val="3FA8BB"/>
                    </a:solidFill>
                  </a:tcPr>
                </a:tc>
                <a:tc hMerge="1">
                  <a:txBody>
                    <a:bodyPr/>
                    <a:lstStyle/>
                    <a:p>
                      <a:endParaRPr sz="900"/>
                    </a:p>
                  </a:txBody>
                  <a:tcPr marL="0" marR="0" marT="0" marB="0"/>
                </a:tc>
                <a:tc>
                  <a:txBody>
                    <a:bodyPr/>
                    <a:lstStyle/>
                    <a:p>
                      <a:endParaRPr sz="900"/>
                    </a:p>
                  </a:txBody>
                  <a:tcPr marL="0" marR="0" marT="0" marB="0">
                    <a:solidFill>
                      <a:srgbClr val="96C8D7"/>
                    </a:solidFill>
                  </a:tcPr>
                </a:tc>
                <a:tc>
                  <a:txBody>
                    <a:bodyPr/>
                    <a:lstStyle/>
                    <a:p>
                      <a:endParaRPr sz="900"/>
                    </a:p>
                  </a:txBody>
                  <a:tcPr marL="0" marR="0" marT="0" marB="0">
                    <a:solidFill>
                      <a:srgbClr val="000000"/>
                    </a:solidFill>
                  </a:tcPr>
                </a:tc>
                <a:extLst>
                  <a:ext uri="{0D108BD9-81ED-4DB2-BD59-A6C34878D82A}">
                    <a16:rowId xmlns:a16="http://schemas.microsoft.com/office/drawing/2014/main" val="10000"/>
                  </a:ext>
                </a:extLst>
              </a:tr>
              <a:tr h="192024">
                <a:tc>
                  <a:txBody>
                    <a:bodyPr/>
                    <a:lstStyle/>
                    <a:p>
                      <a:pPr indent="88900"/>
                      <a:r>
                        <a:rPr lang="en-US" sz="400" baseline="30000">
                          <a:solidFill>
                            <a:srgbClr val="B8CEDE"/>
                          </a:solidFill>
                          <a:latin typeface="Arial"/>
                        </a:rPr>
                        <a:t>0</a:t>
                      </a:r>
                      <a:r>
                        <a:rPr lang="en-US" sz="400">
                          <a:solidFill>
                            <a:srgbClr val="B8CEDE"/>
                          </a:solidFill>
                          <a:latin typeface="Arial"/>
                        </a:rPr>
                        <a:t> </a:t>
                      </a:r>
                      <a:r>
                        <a:rPr lang="en-US" sz="400">
                          <a:solidFill>
                            <a:srgbClr val="FFFFFF"/>
                          </a:solidFill>
                          <a:latin typeface="Arial"/>
                        </a:rPr>
                        <a:t>1</a:t>
                      </a:r>
                    </a:p>
                    <a:p>
                      <a:pPr indent="0" algn="just">
                        <a:lnSpc>
                          <a:spcPct val="75000"/>
                        </a:lnSpc>
                      </a:pPr>
                      <a:r>
                        <a:rPr lang="en-US" sz="400">
                          <a:solidFill>
                            <a:srgbClr val="B8CEDE"/>
                          </a:solidFill>
                          <a:latin typeface="Arial"/>
                        </a:rPr>
                        <a:t>Dashooonl </a:t>
                      </a:r>
                      <a:r>
                        <a:rPr lang="en-US" sz="400">
                          <a:solidFill>
                            <a:srgbClr val="FFFFFF"/>
                          </a:solidFill>
                          <a:latin typeface="Arial"/>
                        </a:rPr>
                        <a:t>ich</a:t>
                      </a:r>
                    </a:p>
                  </a:txBody>
                  <a:tcPr marL="0" marR="0" marT="0" marB="0" anchor="b">
                    <a:solidFill>
                      <a:srgbClr val="3FBAC9"/>
                    </a:solidFill>
                  </a:tcPr>
                </a:tc>
                <a:tc>
                  <a:txBody>
                    <a:bodyPr/>
                    <a:lstStyle/>
                    <a:p>
                      <a:endParaRPr sz="1000"/>
                    </a:p>
                  </a:txBody>
                  <a:tcPr marL="0" marR="0" marT="0" marB="0">
                    <a:solidFill>
                      <a:srgbClr val="000000"/>
                    </a:solidFill>
                  </a:tcPr>
                </a:tc>
                <a:tc>
                  <a:txBody>
                    <a:bodyPr/>
                    <a:lstStyle/>
                    <a:p>
                      <a:endParaRPr sz="1000"/>
                    </a:p>
                  </a:txBody>
                  <a:tcPr marL="0" marR="0" marT="0" marB="0">
                    <a:solidFill>
                      <a:srgbClr val="000000"/>
                    </a:solidFill>
                  </a:tcPr>
                </a:tc>
                <a:tc>
                  <a:txBody>
                    <a:bodyPr/>
                    <a:lstStyle/>
                    <a:p>
                      <a:endParaRPr sz="1000"/>
                    </a:p>
                  </a:txBody>
                  <a:tcPr marL="0" marR="0" marT="0" marB="0">
                    <a:solidFill>
                      <a:srgbClr val="000000"/>
                    </a:solidFill>
                  </a:tcPr>
                </a:tc>
                <a:extLst>
                  <a:ext uri="{0D108BD9-81ED-4DB2-BD59-A6C34878D82A}">
                    <a16:rowId xmlns:a16="http://schemas.microsoft.com/office/drawing/2014/main" val="10001"/>
                  </a:ext>
                </a:extLst>
              </a:tr>
            </a:tbl>
          </a:graphicData>
        </a:graphic>
      </p:graphicFrame>
      <p:sp>
        <p:nvSpPr>
          <p:cNvPr id="93" name="Прямоугольник 92"/>
          <p:cNvSpPr/>
          <p:nvPr/>
        </p:nvSpPr>
        <p:spPr>
          <a:xfrm>
            <a:off x="737616" y="21762720"/>
            <a:ext cx="1115568" cy="121920"/>
          </a:xfrm>
          <a:prstGeom prst="rect">
            <a:avLst/>
          </a:prstGeom>
          <a:solidFill>
            <a:srgbClr val="FFFFFF"/>
          </a:solidFill>
        </p:spPr>
        <p:txBody>
          <a:bodyPr wrap="none" lIns="0" tIns="0" rIns="0" bIns="0">
            <a:noAutofit/>
          </a:bodyPr>
          <a:lstStyle/>
          <a:p>
            <a:pPr indent="0"/>
            <a:r>
              <a:rPr lang="en-US" sz="400">
                <a:solidFill>
                  <a:srgbClr val="9A9FAC"/>
                </a:solidFill>
                <a:latin typeface="Arial"/>
              </a:rPr>
              <a:t>Belohnungen für die Nutzung des Dienstes Schöner Wash</a:t>
            </a:r>
          </a:p>
        </p:txBody>
      </p:sp>
      <p:sp>
        <p:nvSpPr>
          <p:cNvPr id="94" name="Прямоугольник 93"/>
          <p:cNvSpPr/>
          <p:nvPr/>
        </p:nvSpPr>
        <p:spPr>
          <a:xfrm>
            <a:off x="1527048" y="22122384"/>
            <a:ext cx="271272" cy="76200"/>
          </a:xfrm>
          <a:prstGeom prst="rect">
            <a:avLst/>
          </a:prstGeom>
          <a:solidFill>
            <a:srgbClr val="FFFFFF"/>
          </a:solidFill>
        </p:spPr>
        <p:txBody>
          <a:bodyPr wrap="none" lIns="0" tIns="0" rIns="0" bIns="0">
            <a:noAutofit/>
          </a:bodyPr>
          <a:lstStyle/>
          <a:p>
            <a:pPr indent="0"/>
            <a:r>
              <a:rPr lang="en-US" sz="400">
                <a:latin typeface="Arial"/>
              </a:rPr>
              <a:t>3st Anfrage</a:t>
            </a:r>
          </a:p>
        </p:txBody>
      </p:sp>
      <p:sp>
        <p:nvSpPr>
          <p:cNvPr id="95" name="Прямоугольник 94"/>
          <p:cNvSpPr/>
          <p:nvPr/>
        </p:nvSpPr>
        <p:spPr>
          <a:xfrm>
            <a:off x="1097280" y="22125432"/>
            <a:ext cx="192024" cy="73152"/>
          </a:xfrm>
          <a:prstGeom prst="rect">
            <a:avLst/>
          </a:prstGeom>
          <a:solidFill>
            <a:srgbClr val="FFFFFF"/>
          </a:solidFill>
        </p:spPr>
        <p:txBody>
          <a:bodyPr wrap="none" lIns="0" tIns="0" rIns="0" bIns="0">
            <a:noAutofit/>
          </a:bodyPr>
          <a:lstStyle/>
          <a:p>
            <a:pPr indent="0"/>
            <a:r>
              <a:rPr lang="en-US" sz="400">
                <a:latin typeface="Arial"/>
              </a:rPr>
              <a:t>Anfrage</a:t>
            </a:r>
          </a:p>
        </p:txBody>
      </p:sp>
      <p:sp>
        <p:nvSpPr>
          <p:cNvPr id="96" name="Прямоугольник 95"/>
          <p:cNvSpPr/>
          <p:nvPr/>
        </p:nvSpPr>
        <p:spPr>
          <a:xfrm>
            <a:off x="630936" y="22290024"/>
            <a:ext cx="207264" cy="70104"/>
          </a:xfrm>
          <a:prstGeom prst="rect">
            <a:avLst/>
          </a:prstGeom>
          <a:solidFill>
            <a:srgbClr val="FFFFFF"/>
          </a:solidFill>
        </p:spPr>
        <p:txBody>
          <a:bodyPr wrap="none" lIns="0" tIns="0" rIns="0" bIns="0">
            <a:noAutofit/>
          </a:bodyPr>
          <a:lstStyle/>
          <a:p>
            <a:pPr indent="0"/>
            <a:r>
              <a:rPr lang="en-US" sz="400">
                <a:latin typeface="Arial"/>
              </a:rPr>
              <a:t>seauni</a:t>
            </a:r>
          </a:p>
        </p:txBody>
      </p:sp>
      <p:sp>
        <p:nvSpPr>
          <p:cNvPr id="97" name="Прямоугольник 96"/>
          <p:cNvSpPr/>
          <p:nvPr/>
        </p:nvSpPr>
        <p:spPr>
          <a:xfrm>
            <a:off x="743712" y="23116032"/>
            <a:ext cx="365760" cy="115824"/>
          </a:xfrm>
          <a:prstGeom prst="rect">
            <a:avLst/>
          </a:prstGeom>
          <a:solidFill>
            <a:srgbClr val="FFFFFF"/>
          </a:solidFill>
        </p:spPr>
        <p:txBody>
          <a:bodyPr wrap="none" lIns="0" tIns="0" rIns="0" bIns="0">
            <a:noAutofit/>
          </a:bodyPr>
          <a:lstStyle/>
          <a:p>
            <a:pPr indent="0" algn="r"/>
            <a:r>
              <a:rPr lang="en-US" sz="400">
                <a:solidFill>
                  <a:srgbClr val="9A9FAC"/>
                </a:solidFill>
                <a:latin typeface="Arial"/>
              </a:rPr>
              <a:t>Einladungslink</a:t>
            </a:r>
          </a:p>
        </p:txBody>
      </p:sp>
      <p:sp>
        <p:nvSpPr>
          <p:cNvPr id="98" name="Прямоугольник 97"/>
          <p:cNvSpPr/>
          <p:nvPr/>
        </p:nvSpPr>
        <p:spPr>
          <a:xfrm>
            <a:off x="652272" y="23390352"/>
            <a:ext cx="752856" cy="79248"/>
          </a:xfrm>
          <a:prstGeom prst="rect">
            <a:avLst/>
          </a:prstGeom>
          <a:solidFill>
            <a:srgbClr val="FFFFFF"/>
          </a:solidFill>
        </p:spPr>
        <p:txBody>
          <a:bodyPr wrap="none" lIns="0" tIns="0" rIns="0" bIns="0">
            <a:noAutofit/>
          </a:bodyPr>
          <a:lstStyle/>
          <a:p>
            <a:pPr indent="0"/>
            <a:r>
              <a:rPr lang="en-US" sz="400">
                <a:latin typeface="Arial"/>
                <a:hlinkClick r:id="rId25"/>
              </a:rPr>
              <a:t>https: // lowelywosh / Überweisung / userll</a:t>
            </a:r>
          </a:p>
        </p:txBody>
      </p:sp>
      <p:sp>
        <p:nvSpPr>
          <p:cNvPr id="99" name="Прямоугольник 98"/>
          <p:cNvSpPr/>
          <p:nvPr/>
        </p:nvSpPr>
        <p:spPr>
          <a:xfrm>
            <a:off x="1472184" y="22579584"/>
            <a:ext cx="780288" cy="91440"/>
          </a:xfrm>
          <a:prstGeom prst="rect">
            <a:avLst/>
          </a:prstGeom>
          <a:solidFill>
            <a:srgbClr val="FFFFFF"/>
          </a:solidFill>
        </p:spPr>
        <p:txBody>
          <a:bodyPr wrap="none" lIns="0" tIns="0" rIns="0" bIns="0">
            <a:noAutofit/>
          </a:bodyPr>
          <a:lstStyle/>
          <a:p>
            <a:pPr indent="0"/>
            <a:r>
              <a:rPr lang="en-US" sz="400">
                <a:latin typeface="Arial"/>
              </a:rPr>
              <a:t>Rabatt von $ 5 für neue Anforderung</a:t>
            </a:r>
          </a:p>
        </p:txBody>
      </p:sp>
      <p:sp>
        <p:nvSpPr>
          <p:cNvPr id="101" name="Прямоугольник 100"/>
          <p:cNvSpPr/>
          <p:nvPr/>
        </p:nvSpPr>
        <p:spPr>
          <a:xfrm>
            <a:off x="853440" y="21918168"/>
            <a:ext cx="2941320" cy="42672"/>
          </a:xfrm>
          <a:prstGeom prst="rect">
            <a:avLst/>
          </a:prstGeom>
          <a:solidFill>
            <a:srgbClr val="FFFFFF"/>
          </a:solidFill>
        </p:spPr>
        <p:txBody>
          <a:bodyPr wrap="none" lIns="0" tIns="0" rIns="0" bIns="0">
            <a:noAutofit/>
          </a:bodyPr>
          <a:lstStyle/>
          <a:p>
            <a:pPr marL="357700" indent="-393700"/>
            <a:r>
              <a:rPr lang="de" sz="400">
                <a:latin typeface="Arial"/>
              </a:rPr>
              <a:t>dolor sit omet. consectetur adipisicing elit. sed do eiusmod tempor incididunt ut labore et dolore magno oliqua llt enim od minim veniam. quis nostrud exercitation</a:t>
            </a:r>
          </a:p>
        </p:txBody>
      </p:sp>
      <p:sp>
        <p:nvSpPr>
          <p:cNvPr id="102" name="Прямоугольник 101"/>
          <p:cNvSpPr/>
          <p:nvPr/>
        </p:nvSpPr>
        <p:spPr>
          <a:xfrm>
            <a:off x="1258824" y="21960840"/>
            <a:ext cx="2535936" cy="73152"/>
          </a:xfrm>
          <a:prstGeom prst="rect">
            <a:avLst/>
          </a:prstGeom>
          <a:solidFill>
            <a:srgbClr val="FFFFFF"/>
          </a:solidFill>
        </p:spPr>
        <p:txBody>
          <a:bodyPr wrap="none" lIns="0" tIns="0" rIns="0" bIns="0">
            <a:noAutofit/>
          </a:bodyPr>
          <a:lstStyle/>
          <a:p>
            <a:pPr indent="-393700"/>
            <a:r>
              <a:rPr lang="de" sz="400">
                <a:latin typeface="Arial"/>
              </a:rPr>
              <a:t>COMMODO consequot. Duis oute Irure dolor in reprehenderit in voluptote velit esse cillum dolore eu fugiat nuHo poriatur. Excepteur sint</a:t>
            </a:r>
          </a:p>
        </p:txBody>
      </p:sp>
      <p:sp>
        <p:nvSpPr>
          <p:cNvPr id="103" name="Прямоугольник 102"/>
          <p:cNvSpPr/>
          <p:nvPr/>
        </p:nvSpPr>
        <p:spPr>
          <a:xfrm>
            <a:off x="1106424" y="22286976"/>
            <a:ext cx="594360" cy="82296"/>
          </a:xfrm>
          <a:prstGeom prst="rect">
            <a:avLst/>
          </a:prstGeom>
          <a:solidFill>
            <a:srgbClr val="FFFFFF"/>
          </a:solidFill>
        </p:spPr>
        <p:txBody>
          <a:bodyPr wrap="none" lIns="0" tIns="0" rIns="0" bIns="0">
            <a:noAutofit/>
          </a:bodyPr>
          <a:lstStyle/>
          <a:p>
            <a:pPr indent="0"/>
            <a:r>
              <a:rPr lang="en-US" sz="400">
                <a:latin typeface="Arial"/>
              </a:rPr>
              <a:t>$ 2 Abgelaufene 12. September 2018 $ 5</a:t>
            </a:r>
          </a:p>
        </p:txBody>
      </p:sp>
      <p:sp>
        <p:nvSpPr>
          <p:cNvPr id="104" name="Прямоугольник 103"/>
          <p:cNvSpPr/>
          <p:nvPr/>
        </p:nvSpPr>
        <p:spPr>
          <a:xfrm>
            <a:off x="2014728" y="22122384"/>
            <a:ext cx="271272" cy="76200"/>
          </a:xfrm>
          <a:prstGeom prst="rect">
            <a:avLst/>
          </a:prstGeom>
          <a:solidFill>
            <a:srgbClr val="FFFFFF"/>
          </a:solidFill>
        </p:spPr>
        <p:txBody>
          <a:bodyPr wrap="none" lIns="0" tIns="0" rIns="0" bIns="0">
            <a:noAutofit/>
          </a:bodyPr>
          <a:lstStyle/>
          <a:p>
            <a:pPr indent="0"/>
            <a:r>
              <a:rPr lang="en-US" sz="400">
                <a:latin typeface="Arial"/>
              </a:rPr>
              <a:t>5st Anfrage</a:t>
            </a:r>
          </a:p>
        </p:txBody>
      </p:sp>
      <p:sp>
        <p:nvSpPr>
          <p:cNvPr id="105" name="Прямоугольник 104"/>
          <p:cNvSpPr/>
          <p:nvPr/>
        </p:nvSpPr>
        <p:spPr>
          <a:xfrm>
            <a:off x="2112264" y="22290024"/>
            <a:ext cx="88392" cy="76200"/>
          </a:xfrm>
          <a:prstGeom prst="rect">
            <a:avLst/>
          </a:prstGeom>
          <a:solidFill>
            <a:srgbClr val="FFFFFF"/>
          </a:solidFill>
        </p:spPr>
        <p:txBody>
          <a:bodyPr wrap="none" lIns="0" tIns="0" rIns="0" bIns="0">
            <a:noAutofit/>
          </a:bodyPr>
          <a:lstStyle/>
          <a:p>
            <a:pPr indent="0" algn="just"/>
            <a:r>
              <a:rPr lang="en-US" sz="400" b="1">
                <a:latin typeface="Arial"/>
              </a:rPr>
              <a:t>$ 8</a:t>
            </a:r>
          </a:p>
        </p:txBody>
      </p:sp>
      <p:sp>
        <p:nvSpPr>
          <p:cNvPr id="107" name="Прямоугольник 106"/>
          <p:cNvSpPr/>
          <p:nvPr/>
        </p:nvSpPr>
        <p:spPr>
          <a:xfrm>
            <a:off x="1325880" y="22704552"/>
            <a:ext cx="1645920" cy="42672"/>
          </a:xfrm>
          <a:prstGeom prst="rect">
            <a:avLst/>
          </a:prstGeom>
          <a:solidFill>
            <a:srgbClr val="FFFFFF"/>
          </a:solidFill>
        </p:spPr>
        <p:txBody>
          <a:bodyPr wrap="none" lIns="0" tIns="0" rIns="0" bIns="0">
            <a:noAutofit/>
          </a:bodyPr>
          <a:lstStyle/>
          <a:p>
            <a:pPr indent="0"/>
            <a:r>
              <a:rPr lang="en-US" sz="400">
                <a:latin typeface="Arial"/>
              </a:rPr>
              <a:t>Rabatt sollte das Minimum einer Gesamtmenge für die Anforderung von über 10 $ sein</a:t>
            </a:r>
          </a:p>
        </p:txBody>
      </p:sp>
      <p:sp>
        <p:nvSpPr>
          <p:cNvPr id="108" name="Прямоугольник 107"/>
          <p:cNvSpPr/>
          <p:nvPr/>
        </p:nvSpPr>
        <p:spPr>
          <a:xfrm>
            <a:off x="609600" y="23237952"/>
            <a:ext cx="1895856" cy="82296"/>
          </a:xfrm>
          <a:prstGeom prst="rect">
            <a:avLst/>
          </a:prstGeom>
          <a:solidFill>
            <a:srgbClr val="FFFFFF"/>
          </a:solidFill>
        </p:spPr>
        <p:txBody>
          <a:bodyPr wrap="none" lIns="0" tIns="0" rIns="0" bIns="0">
            <a:noAutofit/>
          </a:bodyPr>
          <a:lstStyle/>
          <a:p>
            <a:pPr indent="0"/>
            <a:r>
              <a:rPr lang="en-US" sz="400">
                <a:latin typeface="Arial"/>
              </a:rPr>
              <a:t>Teilen Sie den Link mit Ihrem Freund und erhalten o $ 2 Rabatt os schnell wie ein Freund den Dienst Schöne Wosh verwendet</a:t>
            </a:r>
          </a:p>
        </p:txBody>
      </p:sp>
      <p:sp>
        <p:nvSpPr>
          <p:cNvPr id="109" name="Прямоугольник 108"/>
          <p:cNvSpPr/>
          <p:nvPr/>
        </p:nvSpPr>
        <p:spPr>
          <a:xfrm>
            <a:off x="2191512" y="23369016"/>
            <a:ext cx="1423416" cy="115824"/>
          </a:xfrm>
          <a:prstGeom prst="rect">
            <a:avLst/>
          </a:prstGeom>
          <a:solidFill>
            <a:srgbClr val="FFFFFF"/>
          </a:solidFill>
        </p:spPr>
        <p:txBody>
          <a:bodyPr wrap="none" lIns="0" tIns="0" rIns="0" bIns="0">
            <a:noAutofit/>
          </a:bodyPr>
          <a:lstStyle/>
          <a:p>
            <a:pPr indent="0"/>
            <a:r>
              <a:rPr lang="en-US" sz="400">
                <a:latin typeface="Arial"/>
              </a:rPr>
              <a:t>Anzahl der Freunde, die LW verwendet haben durch Ihren Link folgt vor: 12</a:t>
            </a:r>
          </a:p>
        </p:txBody>
      </p:sp>
      <p:sp>
        <p:nvSpPr>
          <p:cNvPr id="110" name="Прямоугольник 109"/>
          <p:cNvSpPr/>
          <p:nvPr/>
        </p:nvSpPr>
        <p:spPr>
          <a:xfrm>
            <a:off x="207264" y="24829008"/>
            <a:ext cx="316992" cy="106680"/>
          </a:xfrm>
          <a:prstGeom prst="rect">
            <a:avLst/>
          </a:prstGeom>
          <a:solidFill>
            <a:srgbClr val="FFFFFF"/>
          </a:solidFill>
        </p:spPr>
        <p:txBody>
          <a:bodyPr wrap="none" lIns="0" tIns="0" rIns="0" bIns="0">
            <a:noAutofit/>
          </a:bodyPr>
          <a:lstStyle/>
          <a:p>
            <a:pPr indent="0"/>
            <a:r>
              <a:rPr lang="en-US" sz="750">
                <a:latin typeface="Arial"/>
              </a:rPr>
              <a:t>Handy, Mobiltelefon</a:t>
            </a:r>
          </a:p>
        </p:txBody>
      </p:sp>
      <p:sp>
        <p:nvSpPr>
          <p:cNvPr id="111" name="Прямоугольник 110"/>
          <p:cNvSpPr/>
          <p:nvPr/>
        </p:nvSpPr>
        <p:spPr>
          <a:xfrm>
            <a:off x="1152144" y="23686008"/>
            <a:ext cx="1420368" cy="188976"/>
          </a:xfrm>
          <a:prstGeom prst="rect">
            <a:avLst/>
          </a:prstGeom>
          <a:solidFill>
            <a:srgbClr val="FFFFFF"/>
          </a:solidFill>
        </p:spPr>
        <p:txBody>
          <a:bodyPr lIns="0" tIns="0" rIns="0" bIns="0">
            <a:noAutofit/>
          </a:bodyPr>
          <a:lstStyle/>
          <a:p>
            <a:pPr indent="0">
              <a:spcAft>
                <a:spcPts val="210"/>
              </a:spcAft>
            </a:pPr>
            <a:r>
              <a:rPr lang="en-US" sz="400">
                <a:latin typeface="Arial"/>
              </a:rPr>
              <a:t>Sie haben einen Rabatt von 12 $ $ 2 bekommen für eine neue Anforderung</a:t>
            </a:r>
          </a:p>
          <a:p>
            <a:pPr indent="0"/>
            <a:r>
              <a:rPr lang="en-US" sz="400">
                <a:latin typeface="Arial"/>
              </a:rPr>
              <a:t>Sie können nur $ 2 für die nächste Anforderung verwenden.</a:t>
            </a:r>
          </a:p>
        </p:txBody>
      </p:sp>
      <p:graphicFrame>
        <p:nvGraphicFramePr>
          <p:cNvPr id="112" name="Таблица 111"/>
          <p:cNvGraphicFramePr>
            <a:graphicFrameLocks noGrp="1"/>
          </p:cNvGraphicFramePr>
          <p:nvPr/>
        </p:nvGraphicFramePr>
        <p:xfrm>
          <a:off x="3075432" y="25097232"/>
          <a:ext cx="911352" cy="2090928"/>
        </p:xfrm>
        <a:graphic>
          <a:graphicData uri="http://schemas.openxmlformats.org/drawingml/2006/table">
            <a:tbl>
              <a:tblPr/>
              <a:tblGrid>
                <a:gridCol w="210312">
                  <a:extLst>
                    <a:ext uri="{9D8B030D-6E8A-4147-A177-3AD203B41FA5}">
                      <a16:colId xmlns:a16="http://schemas.microsoft.com/office/drawing/2014/main" val="20000"/>
                    </a:ext>
                  </a:extLst>
                </a:gridCol>
                <a:gridCol w="463296">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tblGrid>
              <a:tr h="359664">
                <a:tc>
                  <a:txBody>
                    <a:bodyPr/>
                    <a:lstStyle/>
                    <a:p>
                      <a:endParaRPr sz="1700"/>
                    </a:p>
                  </a:txBody>
                  <a:tcPr marL="0" marR="0" marT="0" marB="0"/>
                </a:tc>
                <a:tc>
                  <a:txBody>
                    <a:bodyPr/>
                    <a:lstStyle/>
                    <a:p>
                      <a:pPr indent="0"/>
                      <a:r>
                        <a:rPr lang="en-US" sz="400">
                          <a:solidFill>
                            <a:srgbClr val="79C2D2"/>
                          </a:solidFill>
                          <a:latin typeface="Arial"/>
                        </a:rPr>
                        <a:t>IELV WASH</a:t>
                      </a:r>
                    </a:p>
                  </a:txBody>
                  <a:tcPr marL="0" marR="0" marT="0" marB="0" anchor="b"/>
                </a:tc>
                <a:tc>
                  <a:txBody>
                    <a:bodyPr/>
                    <a:lstStyle/>
                    <a:p>
                      <a:pPr indent="0"/>
                      <a:r>
                        <a:rPr lang="en-US" sz="650">
                          <a:solidFill>
                            <a:srgbClr val="EC798A"/>
                          </a:solidFill>
                          <a:latin typeface="Arial"/>
                        </a:rPr>
                        <a:t>cP </a:t>
                      </a:r>
                      <a:r>
                        <a:rPr lang="en-US" sz="650">
                          <a:latin typeface="Arial"/>
                        </a:rPr>
                        <a:t>®</a:t>
                      </a:r>
                    </a:p>
                  </a:txBody>
                  <a:tcPr marL="0" marR="0" marT="0" marB="0" anchor="b"/>
                </a:tc>
                <a:extLst>
                  <a:ext uri="{0D108BD9-81ED-4DB2-BD59-A6C34878D82A}">
                    <a16:rowId xmlns:a16="http://schemas.microsoft.com/office/drawing/2014/main" val="10000"/>
                  </a:ext>
                </a:extLst>
              </a:tr>
              <a:tr h="231648">
                <a:tc>
                  <a:txBody>
                    <a:bodyPr/>
                    <a:lstStyle/>
                    <a:p>
                      <a:pPr indent="0"/>
                      <a:r>
                        <a:rPr lang="en-US" sz="650">
                          <a:solidFill>
                            <a:srgbClr val="79C2D2"/>
                          </a:solidFill>
                          <a:latin typeface="Arial"/>
                        </a:rPr>
                        <a:t>&lt;1</a:t>
                      </a:r>
                    </a:p>
                    <a:p>
                      <a:pPr indent="0" algn="just">
                        <a:lnSpc>
                          <a:spcPct val="80000"/>
                        </a:lnSpc>
                      </a:pPr>
                      <a:r>
                        <a:rPr lang="en-US" sz="650">
                          <a:latin typeface="Arial"/>
                        </a:rPr>
                        <a:t>EIN</a:t>
                      </a:r>
                    </a:p>
                  </a:txBody>
                  <a:tcPr marL="0" marR="0" marT="0" marB="0"/>
                </a:tc>
                <a:tc>
                  <a:txBody>
                    <a:bodyPr/>
                    <a:lstStyle/>
                    <a:p>
                      <a:pPr indent="0"/>
                      <a:r>
                        <a:rPr lang="en-US" sz="400" b="1">
                          <a:latin typeface="Arial"/>
                        </a:rPr>
                        <a:t>NEUE ANFRAGE</a:t>
                      </a:r>
                    </a:p>
                  </a:txBody>
                  <a:tcPr marL="0" marR="0" marT="0" marB="0" anchor="ctr"/>
                </a:tc>
                <a:tc>
                  <a:txBody>
                    <a:bodyPr/>
                    <a:lstStyle/>
                    <a:p>
                      <a:endParaRPr sz="1100"/>
                    </a:p>
                  </a:txBody>
                  <a:tcPr marL="0" marR="0" marT="0" marB="0"/>
                </a:tc>
                <a:extLst>
                  <a:ext uri="{0D108BD9-81ED-4DB2-BD59-A6C34878D82A}">
                    <a16:rowId xmlns:a16="http://schemas.microsoft.com/office/drawing/2014/main" val="10001"/>
                  </a:ext>
                </a:extLst>
              </a:tr>
              <a:tr h="73152">
                <a:tc>
                  <a:txBody>
                    <a:bodyPr/>
                    <a:lstStyle/>
                    <a:p>
                      <a:endParaRPr sz="400"/>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2"/>
                  </a:ext>
                </a:extLst>
              </a:tr>
              <a:tr h="140208">
                <a:tc>
                  <a:txBody>
                    <a:bodyPr/>
                    <a:lstStyle/>
                    <a:p>
                      <a:pPr indent="0" algn="just"/>
                      <a:r>
                        <a:rPr lang="fr" sz="650">
                          <a:latin typeface="Arial"/>
                        </a:rPr>
                        <a:t>ein</a:t>
                      </a:r>
                    </a:p>
                  </a:txBody>
                  <a:tcPr marL="0" marR="0" marT="0" marB="0"/>
                </a:tc>
                <a:tc>
                  <a:txBody>
                    <a:bodyPr/>
                    <a:lstStyle/>
                    <a:p>
                      <a:pPr indent="0" algn="just"/>
                      <a:r>
                        <a:rPr lang="en-US" sz="400" b="1">
                          <a:latin typeface="Arial"/>
                        </a:rPr>
                        <a:t>PROFIL</a:t>
                      </a:r>
                    </a:p>
                  </a:txBody>
                  <a:tcPr marL="0" marR="0" marT="0" marB="0"/>
                </a:tc>
                <a:tc>
                  <a:txBody>
                    <a:bodyPr/>
                    <a:lstStyle/>
                    <a:p>
                      <a:endParaRPr sz="700"/>
                    </a:p>
                  </a:txBody>
                  <a:tcPr marL="0" marR="0" marT="0" marB="0"/>
                </a:tc>
                <a:extLst>
                  <a:ext uri="{0D108BD9-81ED-4DB2-BD59-A6C34878D82A}">
                    <a16:rowId xmlns:a16="http://schemas.microsoft.com/office/drawing/2014/main" val="10003"/>
                  </a:ext>
                </a:extLst>
              </a:tr>
              <a:tr h="73152">
                <a:tc>
                  <a:txBody>
                    <a:bodyPr/>
                    <a:lstStyle/>
                    <a:p>
                      <a:pPr indent="0" algn="just"/>
                      <a:r>
                        <a:rPr lang="fr" sz="650">
                          <a:latin typeface="Arial"/>
                        </a:rPr>
                        <a:t>&lt;è</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4"/>
                  </a:ext>
                </a:extLst>
              </a:tr>
              <a:tr h="128016">
                <a:tc>
                  <a:txBody>
                    <a:bodyPr/>
                    <a:lstStyle/>
                    <a:p>
                      <a:pPr indent="0"/>
                      <a:r>
                        <a:rPr lang="en-US" sz="650">
                          <a:solidFill>
                            <a:srgbClr val="79C2D2"/>
                          </a:solidFill>
                          <a:latin typeface="Arial"/>
                        </a:rPr>
                        <a:t>1®</a:t>
                      </a:r>
                    </a:p>
                  </a:txBody>
                  <a:tcPr marL="0" marR="0" marT="0" marB="0" anchor="b"/>
                </a:tc>
                <a:tc>
                  <a:txBody>
                    <a:bodyPr/>
                    <a:lstStyle/>
                    <a:p>
                      <a:pPr indent="0" algn="just"/>
                      <a:r>
                        <a:rPr lang="en-US" sz="400" b="1">
                          <a:latin typeface="Arial"/>
                        </a:rPr>
                        <a:t>JOBS INFO</a:t>
                      </a:r>
                    </a:p>
                  </a:txBody>
                  <a:tcPr marL="0" marR="0" marT="0" marB="0"/>
                </a:tc>
                <a:tc>
                  <a:txBody>
                    <a:bodyPr/>
                    <a:lstStyle/>
                    <a:p>
                      <a:endParaRPr sz="700"/>
                    </a:p>
                  </a:txBody>
                  <a:tcPr marL="0" marR="0" marT="0" marB="0"/>
                </a:tc>
                <a:extLst>
                  <a:ext uri="{0D108BD9-81ED-4DB2-BD59-A6C34878D82A}">
                    <a16:rowId xmlns:a16="http://schemas.microsoft.com/office/drawing/2014/main" val="10005"/>
                  </a:ext>
                </a:extLst>
              </a:tr>
              <a:tr h="82296">
                <a:tc>
                  <a:txBody>
                    <a:bodyPr/>
                    <a:lstStyle/>
                    <a:p>
                      <a:pPr indent="0" algn="just"/>
                      <a:r>
                        <a:rPr lang="en-US" sz="650">
                          <a:latin typeface="Arial"/>
                        </a:rPr>
                        <a:t>&amp;</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6"/>
                  </a:ext>
                </a:extLst>
              </a:tr>
              <a:tr h="134112">
                <a:tc>
                  <a:txBody>
                    <a:bodyPr/>
                    <a:lstStyle/>
                    <a:p>
                      <a:pPr indent="0" algn="just"/>
                      <a:r>
                        <a:rPr lang="en-US" sz="650">
                          <a:latin typeface="Arial"/>
                        </a:rPr>
                        <a:t>©</a:t>
                      </a:r>
                    </a:p>
                  </a:txBody>
                  <a:tcPr marL="0" marR="0" marT="0" marB="0"/>
                </a:tc>
                <a:tc>
                  <a:txBody>
                    <a:bodyPr/>
                    <a:lstStyle/>
                    <a:p>
                      <a:pPr indent="0" algn="just"/>
                      <a:r>
                        <a:rPr lang="en-US" sz="400" b="1">
                          <a:solidFill>
                            <a:srgbClr val="9A9FAC"/>
                          </a:solidFill>
                          <a:latin typeface="Arial"/>
                        </a:rPr>
                        <a:t>MITTEILUNGEN</a:t>
                      </a:r>
                    </a:p>
                  </a:txBody>
                  <a:tcPr marL="0" marR="0" marT="0" marB="0"/>
                </a:tc>
                <a:tc>
                  <a:txBody>
                    <a:bodyPr/>
                    <a:lstStyle/>
                    <a:p>
                      <a:endParaRPr sz="700"/>
                    </a:p>
                  </a:txBody>
                  <a:tcPr marL="0" marR="0" marT="0" marB="0"/>
                </a:tc>
                <a:extLst>
                  <a:ext uri="{0D108BD9-81ED-4DB2-BD59-A6C34878D82A}">
                    <a16:rowId xmlns:a16="http://schemas.microsoft.com/office/drawing/2014/main" val="10007"/>
                  </a:ext>
                </a:extLst>
              </a:tr>
              <a:tr h="73152">
                <a:tc>
                  <a:txBody>
                    <a:bodyPr/>
                    <a:lstStyle/>
                    <a:p>
                      <a:pPr indent="0" algn="just"/>
                      <a:r>
                        <a:rPr lang="fr" sz="650" i="1">
                          <a:latin typeface="Arial"/>
                        </a:rPr>
                        <a:t>s</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8"/>
                  </a:ext>
                </a:extLst>
              </a:tr>
              <a:tr h="149352">
                <a:tc rowSpan="2">
                  <a:txBody>
                    <a:bodyPr/>
                    <a:lstStyle/>
                    <a:p>
                      <a:pPr indent="0" algn="just"/>
                      <a:r>
                        <a:rPr lang="en-US" sz="650" i="1">
                          <a:latin typeface="Arial"/>
                        </a:rPr>
                        <a:t>&amp;</a:t>
                      </a:r>
                    </a:p>
                  </a:txBody>
                  <a:tcPr marL="0" marR="0" marT="0" marB="0"/>
                </a:tc>
                <a:tc>
                  <a:txBody>
                    <a:bodyPr/>
                    <a:lstStyle/>
                    <a:p>
                      <a:pPr indent="0" algn="just"/>
                      <a:r>
                        <a:rPr lang="en-US" sz="400" b="1">
                          <a:latin typeface="Arial"/>
                        </a:rPr>
                        <a:t>BELOHNUNG</a:t>
                      </a:r>
                    </a:p>
                  </a:txBody>
                  <a:tcPr marL="0" marR="0" marT="0" marB="0"/>
                </a:tc>
                <a:tc>
                  <a:txBody>
                    <a:bodyPr/>
                    <a:lstStyle/>
                    <a:p>
                      <a:endParaRPr sz="800"/>
                    </a:p>
                  </a:txBody>
                  <a:tcPr marL="0" marR="0" marT="0" marB="0"/>
                </a:tc>
                <a:extLst>
                  <a:ext uri="{0D108BD9-81ED-4DB2-BD59-A6C34878D82A}">
                    <a16:rowId xmlns:a16="http://schemas.microsoft.com/office/drawing/2014/main" val="10009"/>
                  </a:ext>
                </a:extLst>
              </a:tr>
              <a:tr h="64008">
                <a:tc vMerge="1">
                  <a:txBody>
                    <a:bodyPr/>
                    <a:lstStyle/>
                    <a:p>
                      <a:endParaRPr sz="400"/>
                    </a:p>
                  </a:txBody>
                  <a:tcPr marL="0" marR="0" marT="0" marB="0"/>
                </a:tc>
                <a:tc rowSpan="2">
                  <a:txBody>
                    <a:bodyPr/>
                    <a:lstStyle/>
                    <a:p>
                      <a:pPr indent="0" algn="just"/>
                      <a:r>
                        <a:rPr lang="en-US" sz="400" b="1">
                          <a:solidFill>
                            <a:srgbClr val="9A9FAC"/>
                          </a:solidFill>
                          <a:latin typeface="Arial"/>
                        </a:rPr>
                        <a:t>FEEDBACKS</a:t>
                      </a:r>
                    </a:p>
                  </a:txBody>
                  <a:tcPr marL="0" marR="0" marT="0" marB="0" anchor="ctr"/>
                </a:tc>
                <a:tc rowSpan="2">
                  <a:txBody>
                    <a:bodyPr/>
                    <a:lstStyle/>
                    <a:p>
                      <a:endParaRPr sz="400"/>
                    </a:p>
                  </a:txBody>
                  <a:tcPr marL="0" marR="0" marT="0" marB="0"/>
                </a:tc>
                <a:extLst>
                  <a:ext uri="{0D108BD9-81ED-4DB2-BD59-A6C34878D82A}">
                    <a16:rowId xmlns:a16="http://schemas.microsoft.com/office/drawing/2014/main" val="10010"/>
                  </a:ext>
                </a:extLst>
              </a:tr>
              <a:tr h="143256">
                <a:tc>
                  <a:txBody>
                    <a:bodyPr/>
                    <a:lstStyle/>
                    <a:p>
                      <a:endParaRPr sz="700"/>
                    </a:p>
                  </a:txBody>
                  <a:tcPr marL="0" marR="0" marT="0" marB="0"/>
                </a:tc>
                <a:tc vMerge="1">
                  <a:txBody>
                    <a:bodyPr/>
                    <a:lstStyle/>
                    <a:p>
                      <a:endParaRPr sz="700"/>
                    </a:p>
                  </a:txBody>
                  <a:tcPr marL="0" marR="0" marT="0" marB="0"/>
                </a:tc>
                <a:tc vMerge="1">
                  <a:txBody>
                    <a:bodyPr/>
                    <a:lstStyle/>
                    <a:p>
                      <a:endParaRPr sz="700"/>
                    </a:p>
                  </a:txBody>
                  <a:tcPr marL="0" marR="0" marT="0" marB="0"/>
                </a:tc>
                <a:extLst>
                  <a:ext uri="{0D108BD9-81ED-4DB2-BD59-A6C34878D82A}">
                    <a16:rowId xmlns:a16="http://schemas.microsoft.com/office/drawing/2014/main" val="10011"/>
                  </a:ext>
                </a:extLst>
              </a:tr>
              <a:tr h="438912">
                <a:tc>
                  <a:txBody>
                    <a:bodyPr/>
                    <a:lstStyle/>
                    <a:p>
                      <a:endParaRPr sz="2100"/>
                    </a:p>
                  </a:txBody>
                  <a:tcPr marL="0" marR="0" marT="0" marB="0"/>
                </a:tc>
                <a:tc>
                  <a:txBody>
                    <a:bodyPr/>
                    <a:lstStyle/>
                    <a:p>
                      <a:pPr indent="0">
                        <a:spcBef>
                          <a:spcPts val="420"/>
                        </a:spcBef>
                      </a:pPr>
                      <a:r>
                        <a:rPr lang="en-US" sz="400" b="1">
                          <a:latin typeface="Arial"/>
                        </a:rPr>
                        <a:t>FAQ</a:t>
                      </a:r>
                    </a:p>
                  </a:txBody>
                  <a:tcPr marL="0" marR="0" marT="0" marB="0"/>
                </a:tc>
                <a:tc>
                  <a:txBody>
                    <a:bodyPr/>
                    <a:lstStyle/>
                    <a:p>
                      <a:endParaRPr sz="2100"/>
                    </a:p>
                  </a:txBody>
                  <a:tcPr marL="0" marR="0" marT="0" marB="0"/>
                </a:tc>
                <a:extLst>
                  <a:ext uri="{0D108BD9-81ED-4DB2-BD59-A6C34878D82A}">
                    <a16:rowId xmlns:a16="http://schemas.microsoft.com/office/drawing/2014/main" val="10012"/>
                  </a:ext>
                </a:extLst>
              </a:tr>
            </a:tbl>
          </a:graphicData>
        </a:graphic>
      </p:graphicFrame>
      <p:sp>
        <p:nvSpPr>
          <p:cNvPr id="113" name="Прямоугольник 112"/>
          <p:cNvSpPr/>
          <p:nvPr/>
        </p:nvSpPr>
        <p:spPr>
          <a:xfrm>
            <a:off x="1996440" y="27849576"/>
            <a:ext cx="353568" cy="106680"/>
          </a:xfrm>
          <a:prstGeom prst="rect">
            <a:avLst/>
          </a:prstGeom>
          <a:solidFill>
            <a:srgbClr val="FFFFFF"/>
          </a:solidFill>
        </p:spPr>
        <p:txBody>
          <a:bodyPr wrap="none" lIns="0" tIns="0" rIns="0" bIns="0">
            <a:noAutofit/>
          </a:bodyPr>
          <a:lstStyle/>
          <a:p>
            <a:pPr indent="0" algn="ctr"/>
            <a:r>
              <a:rPr lang="en-US" sz="750">
                <a:latin typeface="Arial"/>
              </a:rPr>
              <a:t>Vielen Dank</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68552" y="505968"/>
            <a:ext cx="252984" cy="176784"/>
          </a:xfrm>
          <a:prstGeom prst="rect">
            <a:avLst/>
          </a:prstGeom>
        </p:spPr>
      </p:pic>
      <p:pic>
        <p:nvPicPr>
          <p:cNvPr id="3" name="Рисунок 2"/>
          <p:cNvPicPr>
            <a:picLocks noChangeAspect="1"/>
          </p:cNvPicPr>
          <p:nvPr/>
        </p:nvPicPr>
        <p:blipFill>
          <a:blip r:embed="rId3"/>
          <a:stretch>
            <a:fillRect/>
          </a:stretch>
        </p:blipFill>
        <p:spPr>
          <a:xfrm>
            <a:off x="0" y="1069848"/>
            <a:ext cx="4328160" cy="1978152"/>
          </a:xfrm>
          <a:prstGeom prst="rect">
            <a:avLst/>
          </a:prstGeom>
        </p:spPr>
      </p:pic>
      <p:pic>
        <p:nvPicPr>
          <p:cNvPr id="4" name="Рисунок 3"/>
          <p:cNvPicPr>
            <a:picLocks noChangeAspect="1"/>
          </p:cNvPicPr>
          <p:nvPr/>
        </p:nvPicPr>
        <p:blipFill>
          <a:blip r:embed="rId4"/>
          <a:stretch>
            <a:fillRect/>
          </a:stretch>
        </p:blipFill>
        <p:spPr>
          <a:xfrm>
            <a:off x="332232" y="5861304"/>
            <a:ext cx="3697224" cy="2100072"/>
          </a:xfrm>
          <a:prstGeom prst="rect">
            <a:avLst/>
          </a:prstGeom>
        </p:spPr>
      </p:pic>
      <p:pic>
        <p:nvPicPr>
          <p:cNvPr id="5" name="Рисунок 4"/>
          <p:cNvPicPr>
            <a:picLocks noChangeAspect="1"/>
          </p:cNvPicPr>
          <p:nvPr/>
        </p:nvPicPr>
        <p:blipFill>
          <a:blip r:embed="rId5"/>
          <a:stretch>
            <a:fillRect/>
          </a:stretch>
        </p:blipFill>
        <p:spPr>
          <a:xfrm>
            <a:off x="332232" y="8400288"/>
            <a:ext cx="3697224" cy="2691384"/>
          </a:xfrm>
          <a:prstGeom prst="rect">
            <a:avLst/>
          </a:prstGeom>
        </p:spPr>
      </p:pic>
      <p:pic>
        <p:nvPicPr>
          <p:cNvPr id="6" name="Рисунок 5"/>
          <p:cNvPicPr>
            <a:picLocks noChangeAspect="1"/>
          </p:cNvPicPr>
          <p:nvPr/>
        </p:nvPicPr>
        <p:blipFill>
          <a:blip r:embed="rId6"/>
          <a:stretch>
            <a:fillRect/>
          </a:stretch>
        </p:blipFill>
        <p:spPr>
          <a:xfrm>
            <a:off x="704088" y="13822680"/>
            <a:ext cx="859536" cy="1804416"/>
          </a:xfrm>
          <a:prstGeom prst="rect">
            <a:avLst/>
          </a:prstGeom>
        </p:spPr>
      </p:pic>
      <p:pic>
        <p:nvPicPr>
          <p:cNvPr id="7" name="Рисунок 6"/>
          <p:cNvPicPr>
            <a:picLocks noChangeAspect="1"/>
          </p:cNvPicPr>
          <p:nvPr/>
        </p:nvPicPr>
        <p:blipFill>
          <a:blip r:embed="rId7"/>
          <a:stretch>
            <a:fillRect/>
          </a:stretch>
        </p:blipFill>
        <p:spPr>
          <a:xfrm>
            <a:off x="109728" y="16565880"/>
            <a:ext cx="3892296" cy="4160520"/>
          </a:xfrm>
          <a:prstGeom prst="rect">
            <a:avLst/>
          </a:prstGeom>
        </p:spPr>
      </p:pic>
      <p:pic>
        <p:nvPicPr>
          <p:cNvPr id="8" name="Рисунок 7"/>
          <p:cNvPicPr>
            <a:picLocks noChangeAspect="1"/>
          </p:cNvPicPr>
          <p:nvPr/>
        </p:nvPicPr>
        <p:blipFill>
          <a:blip r:embed="rId8"/>
          <a:stretch>
            <a:fillRect/>
          </a:stretch>
        </p:blipFill>
        <p:spPr>
          <a:xfrm>
            <a:off x="323088" y="20976336"/>
            <a:ext cx="3669792" cy="2103120"/>
          </a:xfrm>
          <a:prstGeom prst="rect">
            <a:avLst/>
          </a:prstGeom>
        </p:spPr>
      </p:pic>
      <p:pic>
        <p:nvPicPr>
          <p:cNvPr id="9" name="Рисунок 8"/>
          <p:cNvPicPr>
            <a:picLocks noChangeAspect="1"/>
          </p:cNvPicPr>
          <p:nvPr/>
        </p:nvPicPr>
        <p:blipFill>
          <a:blip r:embed="rId9"/>
          <a:stretch>
            <a:fillRect/>
          </a:stretch>
        </p:blipFill>
        <p:spPr>
          <a:xfrm>
            <a:off x="926592" y="23762208"/>
            <a:ext cx="2237232" cy="1508760"/>
          </a:xfrm>
          <a:prstGeom prst="rect">
            <a:avLst/>
          </a:prstGeom>
        </p:spPr>
      </p:pic>
      <p:pic>
        <p:nvPicPr>
          <p:cNvPr id="10" name="Рисунок 9"/>
          <p:cNvPicPr>
            <a:picLocks noChangeAspect="1"/>
          </p:cNvPicPr>
          <p:nvPr/>
        </p:nvPicPr>
        <p:blipFill>
          <a:blip r:embed="rId10"/>
          <a:stretch>
            <a:fillRect/>
          </a:stretch>
        </p:blipFill>
        <p:spPr>
          <a:xfrm>
            <a:off x="0" y="25627584"/>
            <a:ext cx="4328160" cy="3212592"/>
          </a:xfrm>
          <a:prstGeom prst="rect">
            <a:avLst/>
          </a:prstGeom>
        </p:spPr>
      </p:pic>
      <p:sp>
        <p:nvSpPr>
          <p:cNvPr id="11" name="Прямоугольник 10"/>
          <p:cNvSpPr/>
          <p:nvPr/>
        </p:nvSpPr>
        <p:spPr>
          <a:xfrm>
            <a:off x="118872" y="97536"/>
            <a:ext cx="713232" cy="109728"/>
          </a:xfrm>
          <a:prstGeom prst="rect">
            <a:avLst/>
          </a:prstGeom>
          <a:solidFill>
            <a:srgbClr val="FFFFFF"/>
          </a:solidFill>
        </p:spPr>
        <p:txBody>
          <a:bodyPr wrap="none" lIns="0" tIns="0" rIns="0" bIns="0">
            <a:noAutofit/>
          </a:bodyPr>
          <a:lstStyle/>
          <a:p>
            <a:pPr indent="0"/>
            <a:r>
              <a:rPr lang="en-US" sz="550">
                <a:latin typeface="Arial"/>
              </a:rPr>
              <a:t>Von Dumbo Umzug</a:t>
            </a:r>
          </a:p>
        </p:txBody>
      </p:sp>
      <p:sp>
        <p:nvSpPr>
          <p:cNvPr id="12" name="Прямоугольник 11"/>
          <p:cNvSpPr/>
          <p:nvPr/>
        </p:nvSpPr>
        <p:spPr>
          <a:xfrm>
            <a:off x="1755648" y="463296"/>
            <a:ext cx="1246632" cy="207264"/>
          </a:xfrm>
          <a:prstGeom prst="rect">
            <a:avLst/>
          </a:prstGeom>
          <a:solidFill>
            <a:srgbClr val="FFFFFF"/>
          </a:solidFill>
        </p:spPr>
        <p:txBody>
          <a:bodyPr wrap="none" lIns="0" tIns="0" rIns="0" bIns="0">
            <a:noAutofit/>
          </a:bodyPr>
          <a:lstStyle/>
          <a:p>
            <a:pPr indent="0"/>
            <a:r>
              <a:rPr lang="en-US" sz="1400">
                <a:solidFill>
                  <a:srgbClr val="CE4E49"/>
                </a:solidFill>
                <a:latin typeface="Arial"/>
              </a:rPr>
              <a:t>Dumbo </a:t>
            </a:r>
            <a:r>
              <a:rPr lang="en-US" sz="1400">
                <a:latin typeface="Arial"/>
              </a:rPr>
              <a:t>Ziehen um</a:t>
            </a:r>
          </a:p>
        </p:txBody>
      </p:sp>
      <p:sp>
        <p:nvSpPr>
          <p:cNvPr id="13" name="Прямоугольник 12"/>
          <p:cNvSpPr/>
          <p:nvPr/>
        </p:nvSpPr>
        <p:spPr>
          <a:xfrm>
            <a:off x="313944" y="3435096"/>
            <a:ext cx="405384" cy="109728"/>
          </a:xfrm>
          <a:prstGeom prst="rect">
            <a:avLst/>
          </a:prstGeom>
          <a:solidFill>
            <a:srgbClr val="FFFFFF"/>
          </a:solidFill>
        </p:spPr>
        <p:txBody>
          <a:bodyPr wrap="none" lIns="0" tIns="0" rIns="0" bIns="0">
            <a:noAutofit/>
          </a:bodyPr>
          <a:lstStyle/>
          <a:p>
            <a:pPr indent="0"/>
            <a:r>
              <a:rPr lang="en-US" sz="700">
                <a:latin typeface="Arial"/>
              </a:rPr>
              <a:t>FARBEN</a:t>
            </a:r>
          </a:p>
        </p:txBody>
      </p:sp>
      <p:sp>
        <p:nvSpPr>
          <p:cNvPr id="14" name="Прямоугольник 13"/>
          <p:cNvSpPr/>
          <p:nvPr/>
        </p:nvSpPr>
        <p:spPr>
          <a:xfrm>
            <a:off x="3553968" y="3758184"/>
            <a:ext cx="451104" cy="902208"/>
          </a:xfrm>
          <a:prstGeom prst="rect">
            <a:avLst/>
          </a:prstGeom>
          <a:solidFill>
            <a:srgbClr val="FFFFFF"/>
          </a:solidFill>
        </p:spPr>
        <p:txBody>
          <a:bodyPr lIns="0" tIns="0" rIns="0" bIns="0">
            <a:noAutofit/>
          </a:bodyPr>
          <a:lstStyle/>
          <a:p>
            <a:pPr indent="0">
              <a:lnSpc>
                <a:spcPct val="157000"/>
              </a:lnSpc>
            </a:pPr>
            <a:r>
              <a:rPr lang="en-US" sz="400">
                <a:latin typeface="Arial"/>
              </a:rPr>
              <a:t>R234G137 B84 R234 G84 B85 R234 G84B137 R164 G24B48 R105 G55 B136 R181 G112 B23 R69G118 B175 R107 G210 B211 R37G180B151 R112G211 B107</a:t>
            </a:r>
          </a:p>
        </p:txBody>
      </p:sp>
      <p:sp>
        <p:nvSpPr>
          <p:cNvPr id="15" name="Прямоугольник 14"/>
          <p:cNvSpPr/>
          <p:nvPr/>
        </p:nvSpPr>
        <p:spPr>
          <a:xfrm>
            <a:off x="3553968" y="4867656"/>
            <a:ext cx="441960" cy="259080"/>
          </a:xfrm>
          <a:prstGeom prst="rect">
            <a:avLst/>
          </a:prstGeom>
          <a:solidFill>
            <a:srgbClr val="FFFFFF"/>
          </a:solidFill>
        </p:spPr>
        <p:txBody>
          <a:bodyPr lIns="0" tIns="0" rIns="0" bIns="0">
            <a:noAutofit/>
          </a:bodyPr>
          <a:lstStyle/>
          <a:p>
            <a:pPr indent="0">
              <a:spcAft>
                <a:spcPts val="140"/>
              </a:spcAft>
            </a:pPr>
            <a:r>
              <a:rPr lang="en-US" sz="400">
                <a:latin typeface="Arial"/>
              </a:rPr>
              <a:t>R52 G52 B52</a:t>
            </a:r>
          </a:p>
          <a:p>
            <a:pPr indent="0">
              <a:spcAft>
                <a:spcPts val="140"/>
              </a:spcAft>
            </a:pPr>
            <a:r>
              <a:rPr lang="en-US" sz="400">
                <a:latin typeface="Arial"/>
              </a:rPr>
              <a:t>R114G156 B121</a:t>
            </a:r>
          </a:p>
          <a:p>
            <a:pPr indent="0"/>
            <a:r>
              <a:rPr lang="en-US" sz="400">
                <a:latin typeface="Arial"/>
              </a:rPr>
              <a:t>R141 G141 B141</a:t>
            </a:r>
          </a:p>
        </p:txBody>
      </p:sp>
      <p:sp>
        <p:nvSpPr>
          <p:cNvPr id="16" name="Прямоугольник 15"/>
          <p:cNvSpPr/>
          <p:nvPr/>
        </p:nvSpPr>
        <p:spPr>
          <a:xfrm>
            <a:off x="316992" y="5434584"/>
            <a:ext cx="320040" cy="106680"/>
          </a:xfrm>
          <a:prstGeom prst="rect">
            <a:avLst/>
          </a:prstGeom>
          <a:solidFill>
            <a:srgbClr val="FFFFFF"/>
          </a:solidFill>
        </p:spPr>
        <p:txBody>
          <a:bodyPr wrap="none" lIns="0" tIns="0" rIns="0" bIns="0">
            <a:noAutofit/>
          </a:bodyPr>
          <a:lstStyle/>
          <a:p>
            <a:pPr indent="0"/>
            <a:r>
              <a:rPr lang="en-US" sz="750">
                <a:latin typeface="Arial"/>
              </a:rPr>
              <a:t>FÜHRT</a:t>
            </a:r>
          </a:p>
        </p:txBody>
      </p:sp>
      <p:sp>
        <p:nvSpPr>
          <p:cNvPr id="17" name="Прямоугольник 16"/>
          <p:cNvSpPr/>
          <p:nvPr/>
        </p:nvSpPr>
        <p:spPr>
          <a:xfrm>
            <a:off x="313944" y="11402568"/>
            <a:ext cx="335280" cy="109728"/>
          </a:xfrm>
          <a:prstGeom prst="rect">
            <a:avLst/>
          </a:prstGeom>
          <a:solidFill>
            <a:srgbClr val="FFFFFF"/>
          </a:solidFill>
        </p:spPr>
        <p:txBody>
          <a:bodyPr wrap="none" lIns="0" tIns="0" rIns="0" bIns="0">
            <a:noAutofit/>
          </a:bodyPr>
          <a:lstStyle/>
          <a:p>
            <a:pPr indent="0"/>
            <a:r>
              <a:rPr lang="en-US" sz="750">
                <a:latin typeface="Arial"/>
              </a:rPr>
              <a:t>SCHRIFT</a:t>
            </a:r>
          </a:p>
        </p:txBody>
      </p:sp>
      <p:sp>
        <p:nvSpPr>
          <p:cNvPr id="18" name="Прямоугольник 17"/>
          <p:cNvSpPr/>
          <p:nvPr/>
        </p:nvSpPr>
        <p:spPr>
          <a:xfrm>
            <a:off x="932688" y="11841480"/>
            <a:ext cx="719328" cy="579120"/>
          </a:xfrm>
          <a:prstGeom prst="rect">
            <a:avLst/>
          </a:prstGeom>
          <a:solidFill>
            <a:srgbClr val="FFFFFF"/>
          </a:solidFill>
        </p:spPr>
        <p:txBody>
          <a:bodyPr lIns="0" tIns="0" rIns="0" bIns="0">
            <a:noAutofit/>
          </a:bodyPr>
          <a:lstStyle/>
          <a:p>
            <a:pPr indent="0"/>
            <a:r>
              <a:rPr lang="en-US" sz="3800" b="1">
                <a:latin typeface="Arial"/>
              </a:rPr>
              <a:t>Aa</a:t>
            </a:r>
          </a:p>
          <a:p>
            <a:pPr indent="0"/>
            <a:r>
              <a:rPr lang="en-US" sz="900" b="1">
                <a:latin typeface="Arial"/>
              </a:rPr>
              <a:t>Ubuntu Schriftart</a:t>
            </a:r>
          </a:p>
        </p:txBody>
      </p:sp>
      <p:sp>
        <p:nvSpPr>
          <p:cNvPr id="19" name="Прямоугольник 18"/>
          <p:cNvSpPr/>
          <p:nvPr/>
        </p:nvSpPr>
        <p:spPr>
          <a:xfrm>
            <a:off x="1987296" y="11783568"/>
            <a:ext cx="1350264" cy="792480"/>
          </a:xfrm>
          <a:prstGeom prst="rect">
            <a:avLst/>
          </a:prstGeom>
          <a:solidFill>
            <a:srgbClr val="FFFFFF"/>
          </a:solidFill>
        </p:spPr>
        <p:txBody>
          <a:bodyPr lIns="0" tIns="0" rIns="0" bIns="0">
            <a:noAutofit/>
          </a:bodyPr>
          <a:lstStyle/>
          <a:p>
            <a:pPr marL="268800" indent="-304800">
              <a:lnSpc>
                <a:spcPct val="115000"/>
              </a:lnSpc>
              <a:spcAft>
                <a:spcPts val="420"/>
              </a:spcAft>
            </a:pPr>
            <a:r>
              <a:rPr lang="en-US" sz="400">
                <a:latin typeface="Arial"/>
              </a:rPr>
              <a:t>Bold ABCDEFGHIJKLMNOPQRSTUVWXYZ abcdefghijklmnopqrstuvwxyz 1234567890</a:t>
            </a:r>
          </a:p>
          <a:p>
            <a:pPr marL="268800" indent="-304800">
              <a:lnSpc>
                <a:spcPct val="115000"/>
              </a:lnSpc>
              <a:spcAft>
                <a:spcPts val="420"/>
              </a:spcAft>
            </a:pPr>
            <a:r>
              <a:rPr lang="en-US" sz="400">
                <a:latin typeface="Arial"/>
              </a:rPr>
              <a:t>Regelmäßige ABCDEFGHIJKLMNOPQRSTUVWXYZ abcdefghijklmnopqrstuvwxyz 1234567890</a:t>
            </a:r>
          </a:p>
          <a:p>
            <a:pPr marL="268800" indent="-304800">
              <a:lnSpc>
                <a:spcPct val="115000"/>
              </a:lnSpc>
            </a:pPr>
            <a:r>
              <a:rPr lang="en-US" sz="400">
                <a:latin typeface="Arial"/>
              </a:rPr>
              <a:t>Licht ABCDEFGHIJKLMNOPQRSTUVWXYZ ABCDEFGHIJKLMNOPQRSTUVWXYZ 1234567890</a:t>
            </a:r>
          </a:p>
        </p:txBody>
      </p:sp>
      <p:sp>
        <p:nvSpPr>
          <p:cNvPr id="20" name="Прямоугольник 19"/>
          <p:cNvSpPr/>
          <p:nvPr/>
        </p:nvSpPr>
        <p:spPr>
          <a:xfrm>
            <a:off x="320040" y="12889992"/>
            <a:ext cx="859536" cy="109728"/>
          </a:xfrm>
          <a:prstGeom prst="rect">
            <a:avLst/>
          </a:prstGeom>
          <a:solidFill>
            <a:srgbClr val="FFFFFF"/>
          </a:solidFill>
        </p:spPr>
        <p:txBody>
          <a:bodyPr wrap="none" lIns="0" tIns="0" rIns="0" bIns="0">
            <a:noAutofit/>
          </a:bodyPr>
          <a:lstStyle/>
          <a:p>
            <a:pPr indent="0"/>
            <a:r>
              <a:rPr lang="en-US" sz="700">
                <a:latin typeface="Arial"/>
              </a:rPr>
              <a:t>ERWEITERTER FILTER</a:t>
            </a:r>
          </a:p>
        </p:txBody>
      </p:sp>
      <p:sp>
        <p:nvSpPr>
          <p:cNvPr id="21" name="Прямоугольник 20"/>
          <p:cNvSpPr/>
          <p:nvPr/>
        </p:nvSpPr>
        <p:spPr>
          <a:xfrm>
            <a:off x="323088" y="16212312"/>
            <a:ext cx="697992" cy="109728"/>
          </a:xfrm>
          <a:prstGeom prst="rect">
            <a:avLst/>
          </a:prstGeom>
          <a:solidFill>
            <a:srgbClr val="FFFFFF"/>
          </a:solidFill>
        </p:spPr>
        <p:txBody>
          <a:bodyPr wrap="none" lIns="0" tIns="0" rIns="0" bIns="0">
            <a:noAutofit/>
          </a:bodyPr>
          <a:lstStyle/>
          <a:p>
            <a:pPr indent="0"/>
            <a:r>
              <a:rPr lang="en-US" sz="700">
                <a:latin typeface="Arial"/>
              </a:rPr>
              <a:t>BESTELLDETAILS</a:t>
            </a:r>
          </a:p>
        </p:txBody>
      </p:sp>
      <p:sp>
        <p:nvSpPr>
          <p:cNvPr id="22" name="Прямоугольник 21"/>
          <p:cNvSpPr/>
          <p:nvPr/>
        </p:nvSpPr>
        <p:spPr>
          <a:xfrm>
            <a:off x="4093464" y="17074896"/>
            <a:ext cx="137160" cy="109728"/>
          </a:xfrm>
          <a:prstGeom prst="rect">
            <a:avLst/>
          </a:prstGeom>
          <a:solidFill>
            <a:srgbClr val="FFFFFF"/>
          </a:solidFill>
        </p:spPr>
        <p:txBody>
          <a:bodyPr wrap="none" lIns="0" tIns="0" rIns="0" bIns="0">
            <a:noAutofit/>
          </a:bodyPr>
          <a:lstStyle/>
          <a:p>
            <a:pPr indent="0"/>
            <a:r>
              <a:rPr lang="en-US" sz="850">
                <a:latin typeface="Arial"/>
              </a:rPr>
              <a:t>02</a:t>
            </a:r>
          </a:p>
        </p:txBody>
      </p:sp>
      <p:sp>
        <p:nvSpPr>
          <p:cNvPr id="23" name="Прямоугольник 22"/>
          <p:cNvSpPr/>
          <p:nvPr/>
        </p:nvSpPr>
        <p:spPr>
          <a:xfrm>
            <a:off x="4093464" y="19949160"/>
            <a:ext cx="140208" cy="109728"/>
          </a:xfrm>
          <a:prstGeom prst="rect">
            <a:avLst/>
          </a:prstGeom>
          <a:solidFill>
            <a:srgbClr val="FFFFFF"/>
          </a:solidFill>
        </p:spPr>
        <p:txBody>
          <a:bodyPr wrap="none" lIns="0" tIns="0" rIns="0" bIns="0">
            <a:noAutofit/>
          </a:bodyPr>
          <a:lstStyle/>
          <a:p>
            <a:pPr indent="0"/>
            <a:r>
              <a:rPr lang="en-US" sz="850">
                <a:latin typeface="Arial"/>
              </a:rPr>
              <a:t>06</a:t>
            </a:r>
          </a:p>
        </p:txBody>
      </p:sp>
      <p:sp>
        <p:nvSpPr>
          <p:cNvPr id="24" name="Прямоугольник 23"/>
          <p:cNvSpPr/>
          <p:nvPr/>
        </p:nvSpPr>
        <p:spPr>
          <a:xfrm>
            <a:off x="384048" y="20836128"/>
            <a:ext cx="652272" cy="88392"/>
          </a:xfrm>
          <a:prstGeom prst="rect">
            <a:avLst/>
          </a:prstGeom>
          <a:solidFill>
            <a:srgbClr val="FFFFFF"/>
          </a:solidFill>
        </p:spPr>
        <p:txBody>
          <a:bodyPr wrap="none" lIns="0" tIns="0" rIns="0" bIns="0">
            <a:noAutofit/>
          </a:bodyPr>
          <a:lstStyle/>
          <a:p>
            <a:pPr indent="0"/>
            <a:r>
              <a:rPr lang="en-US" sz="400" b="1">
                <a:solidFill>
                  <a:srgbClr val="39211D"/>
                </a:solidFill>
                <a:latin typeface="Arial"/>
              </a:rPr>
              <a:t>Hauptberuf: </a:t>
            </a:r>
            <a:r>
              <a:rPr lang="en-US" sz="400" b="1">
                <a:solidFill>
                  <a:srgbClr val="3D7239"/>
                </a:solidFill>
                <a:latin typeface="Arial"/>
              </a:rPr>
              <a:t>Local 1</a:t>
            </a:r>
            <a:r>
              <a:rPr lang="ru" sz="400" b="1">
                <a:solidFill>
                  <a:srgbClr val="3D7239"/>
                </a:solidFill>
                <a:latin typeface="Arial"/>
              </a:rPr>
              <a:t>2016.10.10</a:t>
            </a:r>
          </a:p>
        </p:txBody>
      </p:sp>
      <p:sp>
        <p:nvSpPr>
          <p:cNvPr id="25" name="Прямоугольник 24"/>
          <p:cNvSpPr/>
          <p:nvPr/>
        </p:nvSpPr>
        <p:spPr>
          <a:xfrm>
            <a:off x="0" y="23414736"/>
            <a:ext cx="1286256" cy="109728"/>
          </a:xfrm>
          <a:prstGeom prst="rect">
            <a:avLst/>
          </a:prstGeom>
          <a:solidFill>
            <a:srgbClr val="FFFFFF"/>
          </a:solidFill>
        </p:spPr>
        <p:txBody>
          <a:bodyPr wrap="none" lIns="0" tIns="0" rIns="0" bIns="0">
            <a:noAutofit/>
          </a:bodyPr>
          <a:lstStyle/>
          <a:p>
            <a:pPr indent="0"/>
            <a:r>
              <a:rPr lang="en-US" sz="700">
                <a:solidFill>
                  <a:srgbClr val="CE4E49"/>
                </a:solidFill>
                <a:latin typeface="Arial"/>
              </a:rPr>
              <a:t>--- </a:t>
            </a:r>
            <a:r>
              <a:rPr lang="en-US" sz="700">
                <a:latin typeface="Arial"/>
              </a:rPr>
              <a:t>MOBILE ADAPTION</a:t>
            </a:r>
          </a:p>
        </p:txBody>
      </p:sp>
      <p:sp>
        <p:nvSpPr>
          <p:cNvPr id="26" name="Прямоугольник 25"/>
          <p:cNvSpPr/>
          <p:nvPr/>
        </p:nvSpPr>
        <p:spPr>
          <a:xfrm>
            <a:off x="2755392" y="28273248"/>
            <a:ext cx="1219200" cy="390144"/>
          </a:xfrm>
          <a:prstGeom prst="rect">
            <a:avLst/>
          </a:prstGeom>
          <a:solidFill>
            <a:srgbClr val="FFFFFF"/>
          </a:solidFill>
        </p:spPr>
        <p:txBody>
          <a:bodyPr lIns="0" tIns="0" rIns="0" bIns="0">
            <a:noAutofit/>
          </a:bodyPr>
          <a:lstStyle/>
          <a:p>
            <a:pPr indent="0" algn="r">
              <a:spcAft>
                <a:spcPts val="420"/>
              </a:spcAft>
            </a:pPr>
            <a:r>
              <a:rPr lang="en-US" sz="1100">
                <a:latin typeface="Arial"/>
              </a:rPr>
              <a:t>DANKE</a:t>
            </a:r>
          </a:p>
          <a:p>
            <a:pPr indent="0"/>
            <a:r>
              <a:rPr lang="en-US" sz="1100">
                <a:latin typeface="Arial"/>
              </a:rPr>
              <a:t>ZUM SCHAUEN</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5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48640" y="3048"/>
            <a:ext cx="3779520" cy="2523744"/>
          </a:xfrm>
          <a:prstGeom prst="rect">
            <a:avLst/>
          </a:prstGeom>
        </p:spPr>
      </p:pic>
      <p:pic>
        <p:nvPicPr>
          <p:cNvPr id="3" name="Рисунок 2"/>
          <p:cNvPicPr>
            <a:picLocks noChangeAspect="1"/>
          </p:cNvPicPr>
          <p:nvPr/>
        </p:nvPicPr>
        <p:blipFill>
          <a:blip r:embed="rId3"/>
          <a:stretch>
            <a:fillRect/>
          </a:stretch>
        </p:blipFill>
        <p:spPr>
          <a:xfrm>
            <a:off x="0" y="1264920"/>
            <a:ext cx="2289048" cy="1365504"/>
          </a:xfrm>
          <a:prstGeom prst="rect">
            <a:avLst/>
          </a:prstGeom>
        </p:spPr>
      </p:pic>
      <p:pic>
        <p:nvPicPr>
          <p:cNvPr id="4" name="Рисунок 3"/>
          <p:cNvPicPr>
            <a:picLocks noChangeAspect="1"/>
          </p:cNvPicPr>
          <p:nvPr/>
        </p:nvPicPr>
        <p:blipFill>
          <a:blip r:embed="rId4"/>
          <a:stretch>
            <a:fillRect/>
          </a:stretch>
        </p:blipFill>
        <p:spPr>
          <a:xfrm>
            <a:off x="1234440" y="4846320"/>
            <a:ext cx="682752" cy="414528"/>
          </a:xfrm>
          <a:prstGeom prst="rect">
            <a:avLst/>
          </a:prstGeom>
        </p:spPr>
      </p:pic>
      <p:pic>
        <p:nvPicPr>
          <p:cNvPr id="5" name="Рисунок 4"/>
          <p:cNvPicPr>
            <a:picLocks noChangeAspect="1"/>
          </p:cNvPicPr>
          <p:nvPr/>
        </p:nvPicPr>
        <p:blipFill>
          <a:blip r:embed="rId5"/>
          <a:stretch>
            <a:fillRect/>
          </a:stretch>
        </p:blipFill>
        <p:spPr>
          <a:xfrm>
            <a:off x="3264408" y="4587240"/>
            <a:ext cx="835152" cy="1508760"/>
          </a:xfrm>
          <a:prstGeom prst="rect">
            <a:avLst/>
          </a:prstGeom>
        </p:spPr>
      </p:pic>
      <p:pic>
        <p:nvPicPr>
          <p:cNvPr id="6" name="Рисунок 5"/>
          <p:cNvPicPr>
            <a:picLocks noChangeAspect="1"/>
          </p:cNvPicPr>
          <p:nvPr/>
        </p:nvPicPr>
        <p:blipFill>
          <a:blip r:embed="rId6"/>
          <a:stretch>
            <a:fillRect/>
          </a:stretch>
        </p:blipFill>
        <p:spPr>
          <a:xfrm>
            <a:off x="1234440" y="6528816"/>
            <a:ext cx="941832" cy="170688"/>
          </a:xfrm>
          <a:prstGeom prst="rect">
            <a:avLst/>
          </a:prstGeom>
        </p:spPr>
      </p:pic>
      <p:pic>
        <p:nvPicPr>
          <p:cNvPr id="7" name="Рисунок 6"/>
          <p:cNvPicPr>
            <a:picLocks noChangeAspect="1"/>
          </p:cNvPicPr>
          <p:nvPr/>
        </p:nvPicPr>
        <p:blipFill>
          <a:blip r:embed="rId7"/>
          <a:stretch>
            <a:fillRect/>
          </a:stretch>
        </p:blipFill>
        <p:spPr>
          <a:xfrm>
            <a:off x="2633472" y="6714744"/>
            <a:ext cx="624840" cy="170688"/>
          </a:xfrm>
          <a:prstGeom prst="rect">
            <a:avLst/>
          </a:prstGeom>
        </p:spPr>
      </p:pic>
      <p:pic>
        <p:nvPicPr>
          <p:cNvPr id="8" name="Рисунок 7"/>
          <p:cNvPicPr>
            <a:picLocks noChangeAspect="1"/>
          </p:cNvPicPr>
          <p:nvPr/>
        </p:nvPicPr>
        <p:blipFill>
          <a:blip r:embed="rId8"/>
          <a:stretch>
            <a:fillRect/>
          </a:stretch>
        </p:blipFill>
        <p:spPr>
          <a:xfrm>
            <a:off x="2435352" y="8823960"/>
            <a:ext cx="1359408" cy="603504"/>
          </a:xfrm>
          <a:prstGeom prst="rect">
            <a:avLst/>
          </a:prstGeom>
        </p:spPr>
      </p:pic>
      <p:pic>
        <p:nvPicPr>
          <p:cNvPr id="9" name="Рисунок 8"/>
          <p:cNvPicPr>
            <a:picLocks noChangeAspect="1"/>
          </p:cNvPicPr>
          <p:nvPr/>
        </p:nvPicPr>
        <p:blipFill>
          <a:blip r:embed="rId9"/>
          <a:stretch>
            <a:fillRect/>
          </a:stretch>
        </p:blipFill>
        <p:spPr>
          <a:xfrm>
            <a:off x="1386840" y="9436608"/>
            <a:ext cx="1508760" cy="262128"/>
          </a:xfrm>
          <a:prstGeom prst="rect">
            <a:avLst/>
          </a:prstGeom>
        </p:spPr>
      </p:pic>
      <p:pic>
        <p:nvPicPr>
          <p:cNvPr id="10" name="Рисунок 9"/>
          <p:cNvPicPr>
            <a:picLocks noChangeAspect="1"/>
          </p:cNvPicPr>
          <p:nvPr/>
        </p:nvPicPr>
        <p:blipFill>
          <a:blip r:embed="rId10"/>
          <a:stretch>
            <a:fillRect/>
          </a:stretch>
        </p:blipFill>
        <p:spPr>
          <a:xfrm>
            <a:off x="213360" y="9887712"/>
            <a:ext cx="1060704" cy="621792"/>
          </a:xfrm>
          <a:prstGeom prst="rect">
            <a:avLst/>
          </a:prstGeom>
        </p:spPr>
      </p:pic>
      <p:pic>
        <p:nvPicPr>
          <p:cNvPr id="11" name="Рисунок 10"/>
          <p:cNvPicPr>
            <a:picLocks noChangeAspect="1"/>
          </p:cNvPicPr>
          <p:nvPr/>
        </p:nvPicPr>
        <p:blipFill>
          <a:blip r:embed="rId11"/>
          <a:stretch>
            <a:fillRect/>
          </a:stretch>
        </p:blipFill>
        <p:spPr>
          <a:xfrm>
            <a:off x="1386840" y="9701784"/>
            <a:ext cx="1511808" cy="792480"/>
          </a:xfrm>
          <a:prstGeom prst="rect">
            <a:avLst/>
          </a:prstGeom>
        </p:spPr>
      </p:pic>
      <p:pic>
        <p:nvPicPr>
          <p:cNvPr id="12" name="Рисунок 11"/>
          <p:cNvPicPr>
            <a:picLocks noChangeAspect="1"/>
          </p:cNvPicPr>
          <p:nvPr/>
        </p:nvPicPr>
        <p:blipFill>
          <a:blip r:embed="rId12"/>
          <a:stretch>
            <a:fillRect/>
          </a:stretch>
        </p:blipFill>
        <p:spPr>
          <a:xfrm>
            <a:off x="1392936" y="10539984"/>
            <a:ext cx="1395984" cy="88392"/>
          </a:xfrm>
          <a:prstGeom prst="rect">
            <a:avLst/>
          </a:prstGeom>
        </p:spPr>
      </p:pic>
      <p:pic>
        <p:nvPicPr>
          <p:cNvPr id="13" name="Рисунок 12"/>
          <p:cNvPicPr>
            <a:picLocks noChangeAspect="1"/>
          </p:cNvPicPr>
          <p:nvPr/>
        </p:nvPicPr>
        <p:blipFill>
          <a:blip r:embed="rId13"/>
          <a:stretch>
            <a:fillRect/>
          </a:stretch>
        </p:blipFill>
        <p:spPr>
          <a:xfrm>
            <a:off x="2868168" y="10652760"/>
            <a:ext cx="1225296" cy="173736"/>
          </a:xfrm>
          <a:prstGeom prst="rect">
            <a:avLst/>
          </a:prstGeom>
        </p:spPr>
      </p:pic>
      <p:pic>
        <p:nvPicPr>
          <p:cNvPr id="14" name="Рисунок 13"/>
          <p:cNvPicPr>
            <a:picLocks noChangeAspect="1"/>
          </p:cNvPicPr>
          <p:nvPr/>
        </p:nvPicPr>
        <p:blipFill>
          <a:blip r:embed="rId14"/>
          <a:stretch>
            <a:fillRect/>
          </a:stretch>
        </p:blipFill>
        <p:spPr>
          <a:xfrm>
            <a:off x="0" y="11765280"/>
            <a:ext cx="4328160" cy="2950464"/>
          </a:xfrm>
          <a:prstGeom prst="rect">
            <a:avLst/>
          </a:prstGeom>
        </p:spPr>
      </p:pic>
      <p:pic>
        <p:nvPicPr>
          <p:cNvPr id="15" name="Рисунок 14"/>
          <p:cNvPicPr>
            <a:picLocks noChangeAspect="1"/>
          </p:cNvPicPr>
          <p:nvPr/>
        </p:nvPicPr>
        <p:blipFill>
          <a:blip r:embed="rId15"/>
          <a:stretch>
            <a:fillRect/>
          </a:stretch>
        </p:blipFill>
        <p:spPr>
          <a:xfrm>
            <a:off x="256032" y="16053816"/>
            <a:ext cx="1624584" cy="1155192"/>
          </a:xfrm>
          <a:prstGeom prst="rect">
            <a:avLst/>
          </a:prstGeom>
        </p:spPr>
      </p:pic>
      <p:pic>
        <p:nvPicPr>
          <p:cNvPr id="16" name="Рисунок 15"/>
          <p:cNvPicPr>
            <a:picLocks noChangeAspect="1"/>
          </p:cNvPicPr>
          <p:nvPr/>
        </p:nvPicPr>
        <p:blipFill>
          <a:blip r:embed="rId16"/>
          <a:stretch>
            <a:fillRect/>
          </a:stretch>
        </p:blipFill>
        <p:spPr>
          <a:xfrm>
            <a:off x="2444496" y="14980920"/>
            <a:ext cx="1883664" cy="1667256"/>
          </a:xfrm>
          <a:prstGeom prst="rect">
            <a:avLst/>
          </a:prstGeom>
        </p:spPr>
      </p:pic>
      <p:pic>
        <p:nvPicPr>
          <p:cNvPr id="17" name="Рисунок 16"/>
          <p:cNvPicPr>
            <a:picLocks noChangeAspect="1"/>
          </p:cNvPicPr>
          <p:nvPr/>
        </p:nvPicPr>
        <p:blipFill>
          <a:blip r:embed="rId17"/>
          <a:stretch>
            <a:fillRect/>
          </a:stretch>
        </p:blipFill>
        <p:spPr>
          <a:xfrm>
            <a:off x="713232" y="18138648"/>
            <a:ext cx="1271016" cy="344424"/>
          </a:xfrm>
          <a:prstGeom prst="rect">
            <a:avLst/>
          </a:prstGeom>
        </p:spPr>
      </p:pic>
      <p:pic>
        <p:nvPicPr>
          <p:cNvPr id="18" name="Рисунок 17"/>
          <p:cNvPicPr>
            <a:picLocks noChangeAspect="1"/>
          </p:cNvPicPr>
          <p:nvPr/>
        </p:nvPicPr>
        <p:blipFill>
          <a:blip r:embed="rId18"/>
          <a:stretch>
            <a:fillRect/>
          </a:stretch>
        </p:blipFill>
        <p:spPr>
          <a:xfrm>
            <a:off x="384048" y="20004024"/>
            <a:ext cx="1274064" cy="944880"/>
          </a:xfrm>
          <a:prstGeom prst="rect">
            <a:avLst/>
          </a:prstGeom>
        </p:spPr>
      </p:pic>
      <p:pic>
        <p:nvPicPr>
          <p:cNvPr id="19" name="Рисунок 18"/>
          <p:cNvPicPr>
            <a:picLocks noChangeAspect="1"/>
          </p:cNvPicPr>
          <p:nvPr/>
        </p:nvPicPr>
        <p:blipFill>
          <a:blip r:embed="rId19"/>
          <a:stretch>
            <a:fillRect/>
          </a:stretch>
        </p:blipFill>
        <p:spPr>
          <a:xfrm>
            <a:off x="2100072" y="18897600"/>
            <a:ext cx="1231392" cy="335280"/>
          </a:xfrm>
          <a:prstGeom prst="rect">
            <a:avLst/>
          </a:prstGeom>
        </p:spPr>
      </p:pic>
      <p:pic>
        <p:nvPicPr>
          <p:cNvPr id="20" name="Рисунок 19"/>
          <p:cNvPicPr>
            <a:picLocks noChangeAspect="1"/>
          </p:cNvPicPr>
          <p:nvPr/>
        </p:nvPicPr>
        <p:blipFill>
          <a:blip r:embed="rId20"/>
          <a:stretch>
            <a:fillRect/>
          </a:stretch>
        </p:blipFill>
        <p:spPr>
          <a:xfrm>
            <a:off x="2444496" y="19604736"/>
            <a:ext cx="1191768" cy="277368"/>
          </a:xfrm>
          <a:prstGeom prst="rect">
            <a:avLst/>
          </a:prstGeom>
        </p:spPr>
      </p:pic>
      <p:sp>
        <p:nvSpPr>
          <p:cNvPr id="21" name="Прямоугольник 20"/>
          <p:cNvSpPr/>
          <p:nvPr/>
        </p:nvSpPr>
        <p:spPr>
          <a:xfrm>
            <a:off x="609600" y="265176"/>
            <a:ext cx="914400" cy="249936"/>
          </a:xfrm>
          <a:prstGeom prst="rect">
            <a:avLst/>
          </a:prstGeom>
          <a:solidFill>
            <a:srgbClr val="D26C6A"/>
          </a:solidFill>
        </p:spPr>
        <p:txBody>
          <a:bodyPr wrap="none" lIns="0" tIns="0" rIns="0" bIns="0">
            <a:noAutofit/>
          </a:bodyPr>
          <a:lstStyle/>
          <a:p>
            <a:pPr indent="0"/>
            <a:r>
              <a:rPr lang="ru" sz="1300">
                <a:solidFill>
                  <a:srgbClr val="FFFFFF"/>
                </a:solidFill>
                <a:latin typeface="Arial"/>
              </a:rPr>
              <a:t>0 отзовик</a:t>
            </a:r>
          </a:p>
        </p:txBody>
      </p:sp>
      <p:sp>
        <p:nvSpPr>
          <p:cNvPr id="22" name="Прямоугольник 21"/>
          <p:cNvSpPr/>
          <p:nvPr/>
        </p:nvSpPr>
        <p:spPr>
          <a:xfrm>
            <a:off x="3544824" y="1319784"/>
            <a:ext cx="365760" cy="79248"/>
          </a:xfrm>
          <a:prstGeom prst="rect">
            <a:avLst/>
          </a:prstGeom>
          <a:solidFill>
            <a:srgbClr val="FFFFFF"/>
          </a:solidFill>
        </p:spPr>
        <p:txBody>
          <a:bodyPr wrap="none" lIns="0" tIns="0" rIns="0" bIns="0">
            <a:noAutofit/>
          </a:bodyPr>
          <a:lstStyle/>
          <a:p>
            <a:pPr indent="0"/>
            <a:r>
              <a:rPr lang="en-US" sz="400">
                <a:latin typeface="Arial"/>
              </a:rPr>
              <a:t>Walter White</a:t>
            </a:r>
          </a:p>
        </p:txBody>
      </p:sp>
      <p:sp>
        <p:nvSpPr>
          <p:cNvPr id="23" name="Прямоугольник 22"/>
          <p:cNvSpPr/>
          <p:nvPr/>
        </p:nvSpPr>
        <p:spPr>
          <a:xfrm>
            <a:off x="3505200" y="1712976"/>
            <a:ext cx="307848" cy="82296"/>
          </a:xfrm>
          <a:prstGeom prst="rect">
            <a:avLst/>
          </a:prstGeom>
          <a:solidFill>
            <a:srgbClr val="FFFFFF"/>
          </a:solidFill>
        </p:spPr>
        <p:txBody>
          <a:bodyPr wrap="none" lIns="0" tIns="0" rIns="0" bIns="0">
            <a:noAutofit/>
          </a:bodyPr>
          <a:lstStyle/>
          <a:p>
            <a:pPr indent="0"/>
            <a:r>
              <a:rPr lang="ru" sz="450" b="1">
                <a:latin typeface="Arial"/>
              </a:rPr>
              <a:t>0 </a:t>
            </a:r>
            <a:r>
              <a:rPr lang="ru" sz="400">
                <a:latin typeface="Arial"/>
              </a:rPr>
              <a:t>Настрой</a:t>
            </a:r>
          </a:p>
        </p:txBody>
      </p:sp>
      <p:sp>
        <p:nvSpPr>
          <p:cNvPr id="24" name="Прямоугольник 23"/>
          <p:cNvSpPr/>
          <p:nvPr/>
        </p:nvSpPr>
        <p:spPr>
          <a:xfrm>
            <a:off x="3505200" y="1941576"/>
            <a:ext cx="384048" cy="82296"/>
          </a:xfrm>
          <a:prstGeom prst="rect">
            <a:avLst/>
          </a:prstGeom>
          <a:solidFill>
            <a:srgbClr val="FFFFFF"/>
          </a:solidFill>
        </p:spPr>
        <p:txBody>
          <a:bodyPr wrap="none" lIns="0" tIns="0" rIns="0" bIns="0">
            <a:noAutofit/>
          </a:bodyPr>
          <a:lstStyle/>
          <a:p>
            <a:pPr indent="0"/>
            <a:r>
              <a:rPr lang="ru" sz="400" b="1">
                <a:solidFill>
                  <a:srgbClr val="9A9FAC"/>
                </a:solidFill>
                <a:latin typeface="Arial"/>
              </a:rPr>
              <a:t>га Сообщения</a:t>
            </a:r>
          </a:p>
        </p:txBody>
      </p:sp>
      <p:sp>
        <p:nvSpPr>
          <p:cNvPr id="25" name="Прямоугольник 24"/>
          <p:cNvSpPr/>
          <p:nvPr/>
        </p:nvSpPr>
        <p:spPr>
          <a:xfrm>
            <a:off x="3511296" y="2057400"/>
            <a:ext cx="399288" cy="79248"/>
          </a:xfrm>
          <a:prstGeom prst="rect">
            <a:avLst/>
          </a:prstGeom>
          <a:solidFill>
            <a:srgbClr val="FFFFFF"/>
          </a:solidFill>
        </p:spPr>
        <p:txBody>
          <a:bodyPr wrap="none" lIns="0" tIns="0" rIns="0" bIns="0">
            <a:noAutofit/>
          </a:bodyPr>
          <a:lstStyle/>
          <a:p>
            <a:pPr indent="0"/>
            <a:r>
              <a:rPr lang="ru" sz="400" b="1">
                <a:solidFill>
                  <a:srgbClr val="9A9FAC"/>
                </a:solidFill>
                <a:latin typeface="Arial"/>
              </a:rPr>
              <a:t>Ж </a:t>
            </a:r>
            <a:r>
              <a:rPr lang="ru" sz="400">
                <a:solidFill>
                  <a:srgbClr val="9A9FAC"/>
                </a:solidFill>
                <a:latin typeface="Arial"/>
              </a:rPr>
              <a:t>Обновления</a:t>
            </a:r>
          </a:p>
        </p:txBody>
      </p:sp>
      <p:sp>
        <p:nvSpPr>
          <p:cNvPr id="26" name="Прямоугольник 25"/>
          <p:cNvSpPr/>
          <p:nvPr/>
        </p:nvSpPr>
        <p:spPr>
          <a:xfrm>
            <a:off x="3505200" y="2173224"/>
            <a:ext cx="344424" cy="82296"/>
          </a:xfrm>
          <a:prstGeom prst="rect">
            <a:avLst/>
          </a:prstGeom>
          <a:solidFill>
            <a:srgbClr val="FFFFFF"/>
          </a:solidFill>
        </p:spPr>
        <p:txBody>
          <a:bodyPr wrap="none" lIns="0" tIns="0" rIns="0" bIns="0">
            <a:noAutofit/>
          </a:bodyPr>
          <a:lstStyle/>
          <a:p>
            <a:pPr indent="0"/>
            <a:r>
              <a:rPr lang="ru" sz="400" b="1">
                <a:latin typeface="Arial"/>
              </a:rPr>
              <a:t>! • - Подписки</a:t>
            </a:r>
          </a:p>
        </p:txBody>
      </p:sp>
      <p:sp>
        <p:nvSpPr>
          <p:cNvPr id="27" name="Прямоугольник 26"/>
          <p:cNvSpPr/>
          <p:nvPr/>
        </p:nvSpPr>
        <p:spPr>
          <a:xfrm>
            <a:off x="3508248" y="2289048"/>
            <a:ext cx="332232" cy="79248"/>
          </a:xfrm>
          <a:prstGeom prst="rect">
            <a:avLst/>
          </a:prstGeom>
          <a:solidFill>
            <a:srgbClr val="FFFFFF"/>
          </a:solidFill>
        </p:spPr>
        <p:txBody>
          <a:bodyPr wrap="none" lIns="0" tIns="0" rIns="0" bIns="0">
            <a:noAutofit/>
          </a:bodyPr>
          <a:lstStyle/>
          <a:p>
            <a:pPr indent="0"/>
            <a:r>
              <a:rPr lang="ru" sz="400" b="1">
                <a:latin typeface="Arial"/>
              </a:rPr>
              <a:t>Я Закладки</a:t>
            </a:r>
          </a:p>
        </p:txBody>
      </p:sp>
      <p:sp>
        <p:nvSpPr>
          <p:cNvPr id="28" name="Прямоугольник 27"/>
          <p:cNvSpPr/>
          <p:nvPr/>
        </p:nvSpPr>
        <p:spPr>
          <a:xfrm>
            <a:off x="3511296" y="2401824"/>
            <a:ext cx="268224" cy="82296"/>
          </a:xfrm>
          <a:prstGeom prst="rect">
            <a:avLst/>
          </a:prstGeom>
          <a:solidFill>
            <a:srgbClr val="FFFFFF"/>
          </a:solidFill>
        </p:spPr>
        <p:txBody>
          <a:bodyPr wrap="none" lIns="0" tIns="0" rIns="0" bIns="0">
            <a:noAutofit/>
          </a:bodyPr>
          <a:lstStyle/>
          <a:p>
            <a:pPr indent="0"/>
            <a:r>
              <a:rPr lang="ru" sz="400">
                <a:latin typeface="Arial"/>
              </a:rPr>
              <a:t>₽ Деньги</a:t>
            </a:r>
          </a:p>
        </p:txBody>
      </p:sp>
      <p:sp>
        <p:nvSpPr>
          <p:cNvPr id="30" name="Прямоугольник 29"/>
          <p:cNvSpPr/>
          <p:nvPr/>
        </p:nvSpPr>
        <p:spPr>
          <a:xfrm>
            <a:off x="612648" y="612648"/>
            <a:ext cx="1615440" cy="417576"/>
          </a:xfrm>
          <a:prstGeom prst="rect">
            <a:avLst/>
          </a:prstGeom>
          <a:solidFill>
            <a:srgbClr val="C45B59"/>
          </a:solidFill>
        </p:spPr>
        <p:txBody>
          <a:bodyPr lIns="0" tIns="0" rIns="0" bIns="0">
            <a:noAutofit/>
          </a:bodyPr>
          <a:lstStyle/>
          <a:p>
            <a:pPr indent="0">
              <a:lnSpc>
                <a:spcPct val="125000"/>
              </a:lnSpc>
            </a:pPr>
            <a:r>
              <a:rPr lang="ru" sz="400">
                <a:solidFill>
                  <a:srgbClr val="E9D7D1"/>
                </a:solidFill>
                <a:latin typeface="Arial"/>
              </a:rPr>
              <a:t>Отзовик - самое полезное сообщество! Сайт предназначен для обмена информацией обо всем на свете: впечатления туристов, отзывы пользователей о компьютерной периферии, обмен информацией родителей и многое другое. Ежемесячно сайт посещают более 10 миллионов человек. Отзовик дает возмож нового</a:t>
            </a:r>
            <a:r>
              <a:rPr lang="ru" sz="400">
                <a:solidFill>
                  <a:srgbClr val="FFFFFF"/>
                </a:solidFill>
                <a:latin typeface="Arial"/>
              </a:rPr>
              <a:t>и </a:t>
            </a:r>
            <a:r>
              <a:rPr lang="ru" sz="400">
                <a:solidFill>
                  <a:srgbClr val="E9D7D1"/>
                </a:solidFill>
                <a:latin typeface="Arial"/>
              </a:rPr>
              <a:t>интересного.</a:t>
            </a:r>
          </a:p>
        </p:txBody>
      </p:sp>
      <p:sp>
        <p:nvSpPr>
          <p:cNvPr id="31" name="Прямоугольник 30"/>
          <p:cNvSpPr/>
          <p:nvPr/>
        </p:nvSpPr>
        <p:spPr>
          <a:xfrm>
            <a:off x="3508248" y="1597152"/>
            <a:ext cx="350520" cy="85344"/>
          </a:xfrm>
          <a:prstGeom prst="rect">
            <a:avLst/>
          </a:prstGeom>
          <a:solidFill>
            <a:srgbClr val="FFFFFF"/>
          </a:solidFill>
        </p:spPr>
        <p:txBody>
          <a:bodyPr wrap="none" lIns="0" tIns="0" rIns="0" bIns="0">
            <a:noAutofit/>
          </a:bodyPr>
          <a:lstStyle/>
          <a:p>
            <a:pPr indent="0"/>
            <a:r>
              <a:rPr lang="ru" sz="400" b="1">
                <a:solidFill>
                  <a:srgbClr val="9A9FAC"/>
                </a:solidFill>
                <a:latin typeface="Arial"/>
              </a:rPr>
              <a:t>Д Мой проф</a:t>
            </a:r>
          </a:p>
        </p:txBody>
      </p:sp>
      <p:sp>
        <p:nvSpPr>
          <p:cNvPr id="32" name="Прямоугольник 31"/>
          <p:cNvSpPr/>
          <p:nvPr/>
        </p:nvSpPr>
        <p:spPr>
          <a:xfrm>
            <a:off x="399288" y="3060192"/>
            <a:ext cx="2532888" cy="1018032"/>
          </a:xfrm>
          <a:prstGeom prst="rect">
            <a:avLst/>
          </a:prstGeom>
          <a:solidFill>
            <a:srgbClr val="FFFFFF"/>
          </a:solidFill>
        </p:spPr>
        <p:txBody>
          <a:bodyPr lIns="0" tIns="0" rIns="0" bIns="0">
            <a:noAutofit/>
          </a:bodyPr>
          <a:lstStyle/>
          <a:p>
            <a:pPr indent="0">
              <a:spcAft>
                <a:spcPts val="770"/>
              </a:spcAft>
            </a:pPr>
            <a:r>
              <a:rPr lang="ru" sz="600" b="1">
                <a:latin typeface="Times New Roman"/>
              </a:rPr>
              <a:t>Иконки</a:t>
            </a:r>
          </a:p>
          <a:p>
            <a:pPr marL="776800" indent="0">
              <a:spcAft>
                <a:spcPts val="770"/>
              </a:spcAft>
            </a:pPr>
            <a:r>
              <a:rPr lang="ru" sz="1100">
                <a:solidFill>
                  <a:srgbClr val="16749A"/>
                </a:solidFill>
                <a:latin typeface="Arial"/>
              </a:rPr>
              <a:t>&lt;$&gt; </a:t>
            </a:r>
            <a:r>
              <a:rPr lang="en-US" sz="1100">
                <a:solidFill>
                  <a:srgbClr val="16749A"/>
                </a:solidFill>
                <a:latin typeface="Arial"/>
              </a:rPr>
              <a:t>Bl </a:t>
            </a:r>
            <a:r>
              <a:rPr lang="ru" sz="1100">
                <a:solidFill>
                  <a:srgbClr val="16749A"/>
                </a:solidFill>
                <a:latin typeface="Arial"/>
              </a:rPr>
              <a:t>@ Э </a:t>
            </a:r>
            <a:r>
              <a:rPr lang="en-US" sz="1100">
                <a:solidFill>
                  <a:srgbClr val="16749A"/>
                </a:solidFill>
                <a:latin typeface="Arial"/>
              </a:rPr>
              <a:t>Fa</a:t>
            </a:r>
          </a:p>
          <a:p>
            <a:pPr marL="776800" indent="0">
              <a:spcAft>
                <a:spcPts val="770"/>
              </a:spcAft>
            </a:pPr>
            <a:r>
              <a:rPr lang="ru" sz="1100">
                <a:solidFill>
                  <a:srgbClr val="CE4E49"/>
                </a:solidFill>
                <a:latin typeface="Arial"/>
              </a:rPr>
              <a:t>й </a:t>
            </a:r>
            <a:r>
              <a:rPr lang="en-US" sz="1100">
                <a:solidFill>
                  <a:srgbClr val="CE4E49"/>
                </a:solidFill>
                <a:latin typeface="Arial"/>
              </a:rPr>
              <a:t>jit f? </a:t>
            </a:r>
            <a:r>
              <a:rPr lang="ru" sz="1100">
                <a:solidFill>
                  <a:srgbClr val="CE4E49"/>
                </a:solidFill>
                <a:latin typeface="Arial"/>
              </a:rPr>
              <a:t>©</a:t>
            </a:r>
          </a:p>
          <a:p>
            <a:pPr marL="776800" indent="0"/>
            <a:r>
              <a:rPr lang="ru" sz="1100">
                <a:latin typeface="Arial"/>
              </a:rPr>
              <a:t>&lt;&amp; &amp; О</a:t>
            </a:r>
          </a:p>
        </p:txBody>
      </p:sp>
      <p:sp>
        <p:nvSpPr>
          <p:cNvPr id="33" name="Прямоугольник 32"/>
          <p:cNvSpPr/>
          <p:nvPr/>
        </p:nvSpPr>
        <p:spPr>
          <a:xfrm>
            <a:off x="399288" y="4730496"/>
            <a:ext cx="573024" cy="109728"/>
          </a:xfrm>
          <a:prstGeom prst="rect">
            <a:avLst/>
          </a:prstGeom>
          <a:solidFill>
            <a:srgbClr val="FFFFFF"/>
          </a:solidFill>
        </p:spPr>
        <p:txBody>
          <a:bodyPr wrap="none" lIns="0" tIns="0" rIns="0" bIns="0">
            <a:noAutofit/>
          </a:bodyPr>
          <a:lstStyle/>
          <a:p>
            <a:pPr indent="0"/>
            <a:r>
              <a:rPr lang="ru" sz="600" b="1">
                <a:latin typeface="Times New Roman"/>
              </a:rPr>
              <a:t>Типографика</a:t>
            </a:r>
          </a:p>
        </p:txBody>
      </p:sp>
      <p:sp>
        <p:nvSpPr>
          <p:cNvPr id="34" name="Прямоугольник 33"/>
          <p:cNvSpPr/>
          <p:nvPr/>
        </p:nvSpPr>
        <p:spPr>
          <a:xfrm>
            <a:off x="1222248" y="5318760"/>
            <a:ext cx="768096" cy="597408"/>
          </a:xfrm>
          <a:prstGeom prst="rect">
            <a:avLst/>
          </a:prstGeom>
          <a:solidFill>
            <a:srgbClr val="FFFFFF"/>
          </a:solidFill>
        </p:spPr>
        <p:txBody>
          <a:bodyPr lIns="0" tIns="0" rIns="0" bIns="0">
            <a:noAutofit/>
          </a:bodyPr>
          <a:lstStyle/>
          <a:p>
            <a:pPr indent="0">
              <a:spcAft>
                <a:spcPts val="700"/>
              </a:spcAft>
            </a:pPr>
            <a:r>
              <a:rPr lang="en-US" sz="900" b="1">
                <a:latin typeface="Arial"/>
              </a:rPr>
              <a:t>Open Sans</a:t>
            </a:r>
          </a:p>
          <a:p>
            <a:pPr indent="0">
              <a:spcAft>
                <a:spcPts val="210"/>
              </a:spcAft>
            </a:pPr>
            <a:r>
              <a:rPr lang="en-US" sz="450">
                <a:latin typeface="Arial"/>
              </a:rPr>
              <a:t>Regulär</a:t>
            </a:r>
          </a:p>
          <a:p>
            <a:pPr indent="0">
              <a:lnSpc>
                <a:spcPct val="125000"/>
              </a:lnSpc>
            </a:pPr>
            <a:r>
              <a:rPr lang="ru" sz="400">
                <a:latin typeface="Arial"/>
              </a:rPr>
              <a:t>Аа </a:t>
            </a:r>
            <a:r>
              <a:rPr lang="en-US" sz="400">
                <a:latin typeface="Arial"/>
              </a:rPr>
              <a:t>Bb </a:t>
            </a:r>
            <a:r>
              <a:rPr lang="ru" sz="400">
                <a:latin typeface="Arial"/>
              </a:rPr>
              <a:t>Сс </a:t>
            </a:r>
            <a:r>
              <a:rPr lang="en-US" sz="400">
                <a:latin typeface="Arial"/>
              </a:rPr>
              <a:t>dd </a:t>
            </a:r>
            <a:r>
              <a:rPr lang="ru" sz="400">
                <a:latin typeface="Arial"/>
              </a:rPr>
              <a:t>Ее </a:t>
            </a:r>
            <a:r>
              <a:rPr lang="en-US" sz="400">
                <a:latin typeface="Arial"/>
              </a:rPr>
              <a:t>Ff Gg Hh li Jj Kk LI Mm Nn ​​Oo Pp Qq Rr Ss Tt Uu Vv Ww Xx Yy Zz</a:t>
            </a:r>
          </a:p>
        </p:txBody>
      </p:sp>
      <p:sp>
        <p:nvSpPr>
          <p:cNvPr id="35" name="Прямоугольник 34"/>
          <p:cNvSpPr/>
          <p:nvPr/>
        </p:nvSpPr>
        <p:spPr>
          <a:xfrm>
            <a:off x="1292352" y="6955536"/>
            <a:ext cx="216408" cy="67056"/>
          </a:xfrm>
          <a:prstGeom prst="rect">
            <a:avLst/>
          </a:prstGeom>
          <a:solidFill>
            <a:srgbClr val="FFFFFF"/>
          </a:solidFill>
        </p:spPr>
        <p:txBody>
          <a:bodyPr wrap="none" lIns="0" tIns="0" rIns="0" bIns="0">
            <a:noAutofit/>
          </a:bodyPr>
          <a:lstStyle/>
          <a:p>
            <a:pPr indent="0"/>
            <a:r>
              <a:rPr lang="en-US" sz="400">
                <a:latin typeface="Arial"/>
              </a:rPr>
              <a:t># 13709B</a:t>
            </a:r>
          </a:p>
        </p:txBody>
      </p:sp>
      <p:sp>
        <p:nvSpPr>
          <p:cNvPr id="36" name="Прямоугольник 35"/>
          <p:cNvSpPr/>
          <p:nvPr/>
        </p:nvSpPr>
        <p:spPr>
          <a:xfrm>
            <a:off x="1883664" y="6955536"/>
            <a:ext cx="222504" cy="67056"/>
          </a:xfrm>
          <a:prstGeom prst="rect">
            <a:avLst/>
          </a:prstGeom>
          <a:solidFill>
            <a:srgbClr val="FFFFFF"/>
          </a:solidFill>
        </p:spPr>
        <p:txBody>
          <a:bodyPr wrap="none" lIns="0" tIns="0" rIns="0" bIns="0">
            <a:noAutofit/>
          </a:bodyPr>
          <a:lstStyle/>
          <a:p>
            <a:pPr indent="0"/>
            <a:r>
              <a:rPr lang="en-US" sz="400">
                <a:latin typeface="Arial"/>
              </a:rPr>
              <a:t># 2C2C2C</a:t>
            </a:r>
          </a:p>
        </p:txBody>
      </p:sp>
      <p:sp>
        <p:nvSpPr>
          <p:cNvPr id="37" name="Прямоугольник 36"/>
          <p:cNvSpPr/>
          <p:nvPr/>
        </p:nvSpPr>
        <p:spPr>
          <a:xfrm>
            <a:off x="2520696" y="6955536"/>
            <a:ext cx="216408" cy="67056"/>
          </a:xfrm>
          <a:prstGeom prst="rect">
            <a:avLst/>
          </a:prstGeom>
          <a:solidFill>
            <a:srgbClr val="FFFFFF"/>
          </a:solidFill>
        </p:spPr>
        <p:txBody>
          <a:bodyPr wrap="none" lIns="0" tIns="0" rIns="0" bIns="0">
            <a:noAutofit/>
          </a:bodyPr>
          <a:lstStyle/>
          <a:p>
            <a:pPr indent="0"/>
            <a:r>
              <a:rPr lang="en-US" sz="400">
                <a:latin typeface="Arial"/>
              </a:rPr>
              <a:t>SB74746</a:t>
            </a:r>
          </a:p>
        </p:txBody>
      </p:sp>
      <p:sp>
        <p:nvSpPr>
          <p:cNvPr id="38" name="Прямоугольник 37"/>
          <p:cNvSpPr/>
          <p:nvPr/>
        </p:nvSpPr>
        <p:spPr>
          <a:xfrm>
            <a:off x="3148584" y="6955536"/>
            <a:ext cx="216408" cy="67056"/>
          </a:xfrm>
          <a:prstGeom prst="rect">
            <a:avLst/>
          </a:prstGeom>
          <a:solidFill>
            <a:srgbClr val="FFFFFF"/>
          </a:solidFill>
        </p:spPr>
        <p:txBody>
          <a:bodyPr wrap="none" lIns="0" tIns="0" rIns="0" bIns="0">
            <a:noAutofit/>
          </a:bodyPr>
          <a:lstStyle/>
          <a:p>
            <a:pPr indent="0"/>
            <a:r>
              <a:rPr lang="en-US" sz="400">
                <a:latin typeface="Arial"/>
              </a:rPr>
              <a:t># 60666C</a:t>
            </a:r>
          </a:p>
        </p:txBody>
      </p:sp>
      <p:sp>
        <p:nvSpPr>
          <p:cNvPr id="39" name="Прямоугольник 38"/>
          <p:cNvSpPr/>
          <p:nvPr/>
        </p:nvSpPr>
        <p:spPr>
          <a:xfrm>
            <a:off x="1691640" y="7674864"/>
            <a:ext cx="944880" cy="188976"/>
          </a:xfrm>
          <a:prstGeom prst="rect">
            <a:avLst/>
          </a:prstGeom>
          <a:solidFill>
            <a:srgbClr val="FFFFFF"/>
          </a:solidFill>
        </p:spPr>
        <p:txBody>
          <a:bodyPr wrap="none" lIns="0" tIns="0" rIns="0" bIns="0">
            <a:noAutofit/>
          </a:bodyPr>
          <a:lstStyle/>
          <a:p>
            <a:pPr indent="0" algn="ctr"/>
            <a:r>
              <a:rPr lang="ru" sz="1200" b="1">
                <a:latin typeface="Arial"/>
              </a:rPr>
              <a:t>Интерфейс</a:t>
            </a:r>
          </a:p>
        </p:txBody>
      </p:sp>
      <p:sp>
        <p:nvSpPr>
          <p:cNvPr id="40" name="Прямоугольник 39"/>
          <p:cNvSpPr/>
          <p:nvPr/>
        </p:nvSpPr>
        <p:spPr>
          <a:xfrm>
            <a:off x="691896" y="7891272"/>
            <a:ext cx="2938272" cy="88392"/>
          </a:xfrm>
          <a:prstGeom prst="rect">
            <a:avLst/>
          </a:prstGeom>
          <a:solidFill>
            <a:srgbClr val="FFFFFF"/>
          </a:solidFill>
        </p:spPr>
        <p:txBody>
          <a:bodyPr wrap="none" lIns="0" tIns="0" rIns="0" bIns="0">
            <a:noAutofit/>
          </a:bodyPr>
          <a:lstStyle/>
          <a:p>
            <a:pPr indent="304800" algn="just"/>
            <a:r>
              <a:rPr lang="ru" sz="400">
                <a:latin typeface="Arial"/>
              </a:rPr>
              <a:t>Изучая пользовательский опыты - создан отличный результат при взаимодействии пользователя с интерфейсом.</a:t>
            </a:r>
          </a:p>
        </p:txBody>
      </p:sp>
      <p:sp>
        <p:nvSpPr>
          <p:cNvPr id="41" name="Прямоугольник 40"/>
          <p:cNvSpPr/>
          <p:nvPr/>
        </p:nvSpPr>
        <p:spPr>
          <a:xfrm>
            <a:off x="393192" y="8226552"/>
            <a:ext cx="1097280" cy="115824"/>
          </a:xfrm>
          <a:prstGeom prst="rect">
            <a:avLst/>
          </a:prstGeom>
          <a:solidFill>
            <a:srgbClr val="FFFFFF"/>
          </a:solidFill>
        </p:spPr>
        <p:txBody>
          <a:bodyPr wrap="none" lIns="0" tIns="0" rIns="0" bIns="0">
            <a:noAutofit/>
          </a:bodyPr>
          <a:lstStyle/>
          <a:p>
            <a:pPr indent="0"/>
            <a:r>
              <a:rPr lang="ru" sz="900" b="1">
                <a:solidFill>
                  <a:srgbClr val="CE4E49"/>
                </a:solidFill>
                <a:latin typeface="Arial"/>
              </a:rPr>
              <a:t>- </a:t>
            </a:r>
            <a:r>
              <a:rPr lang="ru" sz="900" b="1">
                <a:latin typeface="Arial"/>
              </a:rPr>
              <a:t>0,1 Главная</a:t>
            </a:r>
          </a:p>
        </p:txBody>
      </p:sp>
      <p:sp>
        <p:nvSpPr>
          <p:cNvPr id="42" name="Прямоугольник 41"/>
          <p:cNvSpPr/>
          <p:nvPr/>
        </p:nvSpPr>
        <p:spPr>
          <a:xfrm>
            <a:off x="978408" y="8549640"/>
            <a:ext cx="737616" cy="88392"/>
          </a:xfrm>
          <a:prstGeom prst="rect">
            <a:avLst/>
          </a:prstGeom>
          <a:solidFill>
            <a:srgbClr val="FFFFFF"/>
          </a:solidFill>
        </p:spPr>
        <p:txBody>
          <a:bodyPr wrap="none" lIns="0" tIns="0" rIns="0" bIns="0">
            <a:noAutofit/>
          </a:bodyPr>
          <a:lstStyle/>
          <a:p>
            <a:pPr indent="609600"/>
            <a:r>
              <a:rPr lang="ru" sz="400">
                <a:solidFill>
                  <a:srgbClr val="CE4E49"/>
                </a:solidFill>
                <a:latin typeface="Arial"/>
              </a:rPr>
              <a:t>• </a:t>
            </a:r>
            <a:r>
              <a:rPr lang="ru" sz="400">
                <a:latin typeface="Arial"/>
              </a:rPr>
              <a:t>Система отзывов</a:t>
            </a:r>
          </a:p>
        </p:txBody>
      </p:sp>
      <p:sp>
        <p:nvSpPr>
          <p:cNvPr id="43" name="Прямоугольник 42"/>
          <p:cNvSpPr/>
          <p:nvPr/>
        </p:nvSpPr>
        <p:spPr>
          <a:xfrm>
            <a:off x="1112520" y="8650224"/>
            <a:ext cx="1091184" cy="185928"/>
          </a:xfrm>
          <a:prstGeom prst="rect">
            <a:avLst/>
          </a:prstGeom>
          <a:solidFill>
            <a:srgbClr val="FFFFFF"/>
          </a:solidFill>
        </p:spPr>
        <p:txBody>
          <a:bodyPr lIns="0" tIns="0" rIns="0" bIns="0">
            <a:noAutofit/>
          </a:bodyPr>
          <a:lstStyle/>
          <a:p>
            <a:pPr indent="0"/>
            <a:r>
              <a:rPr lang="ru" sz="400">
                <a:latin typeface="Arial"/>
              </a:rPr>
              <a:t>Отзывы пользователей и рейтинговая система, клиента или покупателя. Только реальные пользователи.</a:t>
            </a:r>
          </a:p>
        </p:txBody>
      </p:sp>
      <p:sp>
        <p:nvSpPr>
          <p:cNvPr id="44" name="Прямоугольник 43"/>
          <p:cNvSpPr/>
          <p:nvPr/>
        </p:nvSpPr>
        <p:spPr>
          <a:xfrm>
            <a:off x="2279904" y="9287256"/>
            <a:ext cx="106680" cy="88392"/>
          </a:xfrm>
          <a:prstGeom prst="rect">
            <a:avLst/>
          </a:prstGeom>
          <a:solidFill>
            <a:srgbClr val="FFFFFF"/>
          </a:solidFill>
        </p:spPr>
        <p:txBody>
          <a:bodyPr wrap="none" lIns="0" tIns="0" rIns="0" bIns="0">
            <a:noAutofit/>
          </a:bodyPr>
          <a:lstStyle/>
          <a:p>
            <a:pPr indent="0" algn="just"/>
            <a:r>
              <a:rPr lang="ru" sz="1000">
                <a:latin typeface="Arial"/>
              </a:rPr>
              <a:t>□</a:t>
            </a:r>
          </a:p>
        </p:txBody>
      </p:sp>
      <p:sp>
        <p:nvSpPr>
          <p:cNvPr id="45" name="Прямоугольник 44"/>
          <p:cNvSpPr/>
          <p:nvPr/>
        </p:nvSpPr>
        <p:spPr>
          <a:xfrm>
            <a:off x="2816352" y="11579352"/>
            <a:ext cx="1091184" cy="115824"/>
          </a:xfrm>
          <a:prstGeom prst="rect">
            <a:avLst/>
          </a:prstGeom>
          <a:solidFill>
            <a:srgbClr val="FFFFFF"/>
          </a:solidFill>
        </p:spPr>
        <p:txBody>
          <a:bodyPr wrap="none" lIns="0" tIns="0" rIns="0" bIns="0">
            <a:noAutofit/>
          </a:bodyPr>
          <a:lstStyle/>
          <a:p>
            <a:pPr indent="0" algn="r"/>
            <a:r>
              <a:rPr lang="ru" sz="900" b="1">
                <a:solidFill>
                  <a:srgbClr val="16749A"/>
                </a:solidFill>
                <a:latin typeface="Arial"/>
              </a:rPr>
              <a:t>- </a:t>
            </a:r>
            <a:r>
              <a:rPr lang="ru" sz="900" b="1">
                <a:latin typeface="Arial"/>
              </a:rPr>
              <a:t>0,2 Отзывы</a:t>
            </a:r>
          </a:p>
        </p:txBody>
      </p:sp>
      <p:sp>
        <p:nvSpPr>
          <p:cNvPr id="46" name="Прямоугольник 45"/>
          <p:cNvSpPr/>
          <p:nvPr/>
        </p:nvSpPr>
        <p:spPr>
          <a:xfrm>
            <a:off x="393192" y="14788896"/>
            <a:ext cx="1097280" cy="115824"/>
          </a:xfrm>
          <a:prstGeom prst="rect">
            <a:avLst/>
          </a:prstGeom>
          <a:solidFill>
            <a:srgbClr val="FFFFFF"/>
          </a:solidFill>
        </p:spPr>
        <p:txBody>
          <a:bodyPr wrap="none" lIns="0" tIns="0" rIns="0" bIns="0">
            <a:noAutofit/>
          </a:bodyPr>
          <a:lstStyle/>
          <a:p>
            <a:pPr indent="0"/>
            <a:r>
              <a:rPr lang="ru" sz="900" b="1" dirty="0">
                <a:latin typeface="Arial"/>
              </a:rPr>
              <a:t>- 0,3 Каталог</a:t>
            </a:r>
          </a:p>
        </p:txBody>
      </p:sp>
      <p:sp>
        <p:nvSpPr>
          <p:cNvPr id="47" name="Прямоугольник 46"/>
          <p:cNvSpPr/>
          <p:nvPr/>
        </p:nvSpPr>
        <p:spPr>
          <a:xfrm>
            <a:off x="1146048" y="15526512"/>
            <a:ext cx="579120" cy="91440"/>
          </a:xfrm>
          <a:prstGeom prst="rect">
            <a:avLst/>
          </a:prstGeom>
          <a:solidFill>
            <a:srgbClr val="FFFFFF"/>
          </a:solidFill>
        </p:spPr>
        <p:txBody>
          <a:bodyPr wrap="none" lIns="0" tIns="0" rIns="0" bIns="0">
            <a:noAutofit/>
          </a:bodyPr>
          <a:lstStyle/>
          <a:p>
            <a:pPr indent="0"/>
            <a:r>
              <a:rPr lang="ru" sz="400" dirty="0">
                <a:latin typeface="Arial"/>
              </a:rPr>
              <a:t>Секция каталога</a:t>
            </a:r>
          </a:p>
        </p:txBody>
      </p:sp>
      <p:sp>
        <p:nvSpPr>
          <p:cNvPr id="48" name="Прямоугольник 47"/>
          <p:cNvSpPr/>
          <p:nvPr/>
        </p:nvSpPr>
        <p:spPr>
          <a:xfrm>
            <a:off x="1146048" y="15617952"/>
            <a:ext cx="893064" cy="140208"/>
          </a:xfrm>
          <a:prstGeom prst="rect">
            <a:avLst/>
          </a:prstGeom>
          <a:solidFill>
            <a:srgbClr val="FFFFFF"/>
          </a:solidFill>
        </p:spPr>
        <p:txBody>
          <a:bodyPr lIns="0" tIns="0" rIns="0" bIns="0">
            <a:noAutofit/>
          </a:bodyPr>
          <a:lstStyle/>
          <a:p>
            <a:pPr indent="0"/>
            <a:r>
              <a:rPr lang="ru" sz="400">
                <a:latin typeface="Arial"/>
              </a:rPr>
              <a:t>Большая и удобная база данных разделов в каталоге, для всех случаев.</a:t>
            </a:r>
          </a:p>
        </p:txBody>
      </p:sp>
      <p:sp>
        <p:nvSpPr>
          <p:cNvPr id="49" name="Прямоугольник 48"/>
          <p:cNvSpPr/>
          <p:nvPr/>
        </p:nvSpPr>
        <p:spPr>
          <a:xfrm>
            <a:off x="2718816" y="17041368"/>
            <a:ext cx="1054608" cy="103632"/>
          </a:xfrm>
          <a:prstGeom prst="rect">
            <a:avLst/>
          </a:prstGeom>
          <a:solidFill>
            <a:srgbClr val="FFFFFF"/>
          </a:solidFill>
        </p:spPr>
        <p:txBody>
          <a:bodyPr wrap="none" lIns="0" tIns="0" rIns="0" bIns="0">
            <a:noAutofit/>
          </a:bodyPr>
          <a:lstStyle/>
          <a:p>
            <a:pPr indent="0"/>
            <a:r>
              <a:rPr lang="ru" sz="400">
                <a:solidFill>
                  <a:srgbClr val="CE4E49"/>
                </a:solidFill>
                <a:latin typeface="Arial"/>
              </a:rPr>
              <a:t>• </a:t>
            </a:r>
            <a:r>
              <a:rPr lang="ru" sz="400">
                <a:latin typeface="Arial"/>
              </a:rPr>
              <a:t>Информация всегда рядом</a:t>
            </a:r>
          </a:p>
        </p:txBody>
      </p:sp>
      <p:sp>
        <p:nvSpPr>
          <p:cNvPr id="50" name="Прямоугольник 49"/>
          <p:cNvSpPr/>
          <p:nvPr/>
        </p:nvSpPr>
        <p:spPr>
          <a:xfrm>
            <a:off x="2849880" y="17141952"/>
            <a:ext cx="886968" cy="252984"/>
          </a:xfrm>
          <a:prstGeom prst="rect">
            <a:avLst/>
          </a:prstGeom>
          <a:solidFill>
            <a:srgbClr val="FFFFFF"/>
          </a:solidFill>
        </p:spPr>
        <p:txBody>
          <a:bodyPr lIns="0" tIns="0" rIns="0" bIns="0">
            <a:noAutofit/>
          </a:bodyPr>
          <a:lstStyle/>
          <a:p>
            <a:pPr indent="0"/>
            <a:r>
              <a:rPr lang="ru" sz="400">
                <a:latin typeface="Arial"/>
              </a:rPr>
              <a:t>Информация об отзывах всех товаров, мест, помещения в одном месте. Быстрый переход в желаемый раздел для пользователя.</a:t>
            </a:r>
          </a:p>
        </p:txBody>
      </p:sp>
      <p:sp>
        <p:nvSpPr>
          <p:cNvPr id="51" name="Прямоугольник 50"/>
          <p:cNvSpPr/>
          <p:nvPr/>
        </p:nvSpPr>
        <p:spPr>
          <a:xfrm>
            <a:off x="710184" y="18476976"/>
            <a:ext cx="557784" cy="170688"/>
          </a:xfrm>
          <a:prstGeom prst="rect">
            <a:avLst/>
          </a:prstGeom>
          <a:solidFill>
            <a:srgbClr val="FFFFFF"/>
          </a:solidFill>
        </p:spPr>
        <p:txBody>
          <a:bodyPr wrap="none" lIns="0" tIns="0" rIns="0" bIns="0">
            <a:noAutofit/>
          </a:bodyPr>
          <a:lstStyle/>
          <a:p>
            <a:pPr indent="0" algn="just"/>
            <a:r>
              <a:rPr lang="ru" sz="1200" b="1">
                <a:latin typeface="Arial"/>
              </a:rPr>
              <a:t>4 -</a:t>
            </a:r>
          </a:p>
        </p:txBody>
      </p:sp>
      <p:sp>
        <p:nvSpPr>
          <p:cNvPr id="52" name="Прямоугольник 51"/>
          <p:cNvSpPr/>
          <p:nvPr/>
        </p:nvSpPr>
        <p:spPr>
          <a:xfrm>
            <a:off x="2749296" y="18266664"/>
            <a:ext cx="1152144" cy="146304"/>
          </a:xfrm>
          <a:prstGeom prst="rect">
            <a:avLst/>
          </a:prstGeom>
          <a:solidFill>
            <a:srgbClr val="FFFFFF"/>
          </a:solidFill>
        </p:spPr>
        <p:txBody>
          <a:bodyPr wrap="none" lIns="0" tIns="0" rIns="0" bIns="0">
            <a:noAutofit/>
          </a:bodyPr>
          <a:lstStyle/>
          <a:p>
            <a:pPr indent="0"/>
            <a:r>
              <a:rPr lang="ru" sz="900" b="1" i="1">
                <a:solidFill>
                  <a:srgbClr val="CE4E49"/>
                </a:solidFill>
                <a:latin typeface="Arial"/>
              </a:rPr>
              <a:t>- </a:t>
            </a:r>
            <a:r>
              <a:rPr lang="ru" sz="900" b="1" i="1">
                <a:latin typeface="Arial"/>
              </a:rPr>
              <a:t>0,4</a:t>
            </a:r>
            <a:r>
              <a:rPr lang="ru" sz="900" b="1">
                <a:latin typeface="Arial"/>
              </a:rPr>
              <a:t> Профиль</a:t>
            </a:r>
          </a:p>
        </p:txBody>
      </p:sp>
      <p:sp>
        <p:nvSpPr>
          <p:cNvPr id="53" name="Прямоугольник 52"/>
          <p:cNvSpPr/>
          <p:nvPr/>
        </p:nvSpPr>
        <p:spPr>
          <a:xfrm>
            <a:off x="2282952" y="20994624"/>
            <a:ext cx="1170432" cy="295656"/>
          </a:xfrm>
          <a:prstGeom prst="rect">
            <a:avLst/>
          </a:prstGeom>
          <a:solidFill>
            <a:srgbClr val="FFFFFF"/>
          </a:solidFill>
        </p:spPr>
        <p:txBody>
          <a:bodyPr lIns="0" tIns="0" rIns="0" bIns="0">
            <a:noAutofit/>
          </a:bodyPr>
          <a:lstStyle/>
          <a:p>
            <a:pPr indent="0"/>
            <a:r>
              <a:rPr lang="ru" sz="400">
                <a:solidFill>
                  <a:srgbClr val="CE4E49"/>
                </a:solidFill>
                <a:latin typeface="Arial"/>
              </a:rPr>
              <a:t>• </a:t>
            </a:r>
            <a:r>
              <a:rPr lang="ru" sz="400">
                <a:latin typeface="Arial"/>
              </a:rPr>
              <a:t>Аккаунт пользователя</a:t>
            </a:r>
          </a:p>
          <a:p>
            <a:pPr marL="93540" indent="0" algn="just"/>
            <a:r>
              <a:rPr lang="ru" sz="400">
                <a:latin typeface="Arial"/>
              </a:rPr>
              <a:t>Возможность пометить в избранное отзывы, общение между пользователями улучшает, взаимодействие пользователей и их отзывов.</a:t>
            </a:r>
          </a:p>
        </p:txBody>
      </p:sp>
      <p:sp>
        <p:nvSpPr>
          <p:cNvPr id="54" name="Прямоугольник 53"/>
          <p:cNvSpPr/>
          <p:nvPr/>
        </p:nvSpPr>
        <p:spPr>
          <a:xfrm>
            <a:off x="853440" y="21799296"/>
            <a:ext cx="2554224" cy="256032"/>
          </a:xfrm>
          <a:prstGeom prst="rect">
            <a:avLst/>
          </a:prstGeom>
          <a:solidFill>
            <a:srgbClr val="FFFFFF"/>
          </a:solidFill>
        </p:spPr>
        <p:txBody>
          <a:bodyPr wrap="none" lIns="0" tIns="0" rIns="0" bIns="0">
            <a:noAutofit/>
          </a:bodyPr>
          <a:lstStyle/>
          <a:p>
            <a:pPr indent="0" algn="ctr"/>
            <a:r>
              <a:rPr lang="ru" sz="1800" b="1">
                <a:latin typeface="Arial"/>
              </a:rPr>
              <a:t>Спасибо за просмотр</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96240" y="749808"/>
            <a:ext cx="3529584" cy="1831848"/>
          </a:xfrm>
          <a:prstGeom prst="rect">
            <a:avLst/>
          </a:prstGeom>
        </p:spPr>
      </p:pic>
      <p:pic>
        <p:nvPicPr>
          <p:cNvPr id="3" name="Рисунок 2"/>
          <p:cNvPicPr>
            <a:picLocks noChangeAspect="1"/>
          </p:cNvPicPr>
          <p:nvPr/>
        </p:nvPicPr>
        <p:blipFill>
          <a:blip r:embed="rId3"/>
          <a:stretch>
            <a:fillRect/>
          </a:stretch>
        </p:blipFill>
        <p:spPr>
          <a:xfrm>
            <a:off x="271272" y="2962656"/>
            <a:ext cx="1652016" cy="1789176"/>
          </a:xfrm>
          <a:prstGeom prst="rect">
            <a:avLst/>
          </a:prstGeom>
        </p:spPr>
      </p:pic>
      <p:pic>
        <p:nvPicPr>
          <p:cNvPr id="4" name="Рисунок 3"/>
          <p:cNvPicPr>
            <a:picLocks noChangeAspect="1"/>
          </p:cNvPicPr>
          <p:nvPr/>
        </p:nvPicPr>
        <p:blipFill>
          <a:blip r:embed="rId4"/>
          <a:stretch>
            <a:fillRect/>
          </a:stretch>
        </p:blipFill>
        <p:spPr>
          <a:xfrm>
            <a:off x="2697480" y="3657600"/>
            <a:ext cx="914400" cy="935736"/>
          </a:xfrm>
          <a:prstGeom prst="rect">
            <a:avLst/>
          </a:prstGeom>
        </p:spPr>
      </p:pic>
      <p:pic>
        <p:nvPicPr>
          <p:cNvPr id="5" name="Рисунок 4"/>
          <p:cNvPicPr>
            <a:picLocks noChangeAspect="1"/>
          </p:cNvPicPr>
          <p:nvPr/>
        </p:nvPicPr>
        <p:blipFill>
          <a:blip r:embed="rId5"/>
          <a:stretch>
            <a:fillRect/>
          </a:stretch>
        </p:blipFill>
        <p:spPr>
          <a:xfrm>
            <a:off x="0" y="4949952"/>
            <a:ext cx="4005072" cy="4709160"/>
          </a:xfrm>
          <a:prstGeom prst="rect">
            <a:avLst/>
          </a:prstGeom>
        </p:spPr>
      </p:pic>
      <p:pic>
        <p:nvPicPr>
          <p:cNvPr id="6" name="Рисунок 5"/>
          <p:cNvPicPr>
            <a:picLocks noChangeAspect="1"/>
          </p:cNvPicPr>
          <p:nvPr/>
        </p:nvPicPr>
        <p:blipFill>
          <a:blip r:embed="rId6"/>
          <a:stretch>
            <a:fillRect/>
          </a:stretch>
        </p:blipFill>
        <p:spPr>
          <a:xfrm>
            <a:off x="890016" y="10189464"/>
            <a:ext cx="374904" cy="374904"/>
          </a:xfrm>
          <a:prstGeom prst="rect">
            <a:avLst/>
          </a:prstGeom>
        </p:spPr>
      </p:pic>
      <p:pic>
        <p:nvPicPr>
          <p:cNvPr id="7" name="Рисунок 6"/>
          <p:cNvPicPr>
            <a:picLocks noChangeAspect="1"/>
          </p:cNvPicPr>
          <p:nvPr/>
        </p:nvPicPr>
        <p:blipFill>
          <a:blip r:embed="rId7"/>
          <a:stretch>
            <a:fillRect/>
          </a:stretch>
        </p:blipFill>
        <p:spPr>
          <a:xfrm>
            <a:off x="1615440" y="10189464"/>
            <a:ext cx="1100328" cy="374904"/>
          </a:xfrm>
          <a:prstGeom prst="rect">
            <a:avLst/>
          </a:prstGeom>
        </p:spPr>
      </p:pic>
      <p:pic>
        <p:nvPicPr>
          <p:cNvPr id="8" name="Рисунок 7"/>
          <p:cNvPicPr>
            <a:picLocks noChangeAspect="1"/>
          </p:cNvPicPr>
          <p:nvPr/>
        </p:nvPicPr>
        <p:blipFill>
          <a:blip r:embed="rId8"/>
          <a:stretch>
            <a:fillRect/>
          </a:stretch>
        </p:blipFill>
        <p:spPr>
          <a:xfrm>
            <a:off x="3066288" y="10186416"/>
            <a:ext cx="374904" cy="374904"/>
          </a:xfrm>
          <a:prstGeom prst="rect">
            <a:avLst/>
          </a:prstGeom>
        </p:spPr>
      </p:pic>
      <p:pic>
        <p:nvPicPr>
          <p:cNvPr id="9" name="Рисунок 8"/>
          <p:cNvPicPr>
            <a:picLocks noChangeAspect="1"/>
          </p:cNvPicPr>
          <p:nvPr/>
        </p:nvPicPr>
        <p:blipFill>
          <a:blip r:embed="rId9"/>
          <a:stretch>
            <a:fillRect/>
          </a:stretch>
        </p:blipFill>
        <p:spPr>
          <a:xfrm>
            <a:off x="173736" y="11125200"/>
            <a:ext cx="4154424" cy="6333744"/>
          </a:xfrm>
          <a:prstGeom prst="rect">
            <a:avLst/>
          </a:prstGeom>
        </p:spPr>
      </p:pic>
      <p:pic>
        <p:nvPicPr>
          <p:cNvPr id="10" name="Рисунок 9"/>
          <p:cNvPicPr>
            <a:picLocks noChangeAspect="1"/>
          </p:cNvPicPr>
          <p:nvPr/>
        </p:nvPicPr>
        <p:blipFill>
          <a:blip r:embed="rId10"/>
          <a:stretch>
            <a:fillRect/>
          </a:stretch>
        </p:blipFill>
        <p:spPr>
          <a:xfrm>
            <a:off x="329184" y="17623536"/>
            <a:ext cx="3672840" cy="926592"/>
          </a:xfrm>
          <a:prstGeom prst="rect">
            <a:avLst/>
          </a:prstGeom>
        </p:spPr>
      </p:pic>
      <p:pic>
        <p:nvPicPr>
          <p:cNvPr id="11" name="Рисунок 10"/>
          <p:cNvPicPr>
            <a:picLocks noChangeAspect="1"/>
          </p:cNvPicPr>
          <p:nvPr/>
        </p:nvPicPr>
        <p:blipFill>
          <a:blip r:embed="rId11"/>
          <a:stretch>
            <a:fillRect/>
          </a:stretch>
        </p:blipFill>
        <p:spPr>
          <a:xfrm>
            <a:off x="1752600" y="18608040"/>
            <a:ext cx="2176272" cy="576072"/>
          </a:xfrm>
          <a:prstGeom prst="rect">
            <a:avLst/>
          </a:prstGeom>
        </p:spPr>
      </p:pic>
      <p:pic>
        <p:nvPicPr>
          <p:cNvPr id="12" name="Рисунок 11"/>
          <p:cNvPicPr>
            <a:picLocks noChangeAspect="1"/>
          </p:cNvPicPr>
          <p:nvPr/>
        </p:nvPicPr>
        <p:blipFill>
          <a:blip r:embed="rId12"/>
          <a:stretch>
            <a:fillRect/>
          </a:stretch>
        </p:blipFill>
        <p:spPr>
          <a:xfrm>
            <a:off x="0" y="19394424"/>
            <a:ext cx="4276344" cy="7696200"/>
          </a:xfrm>
          <a:prstGeom prst="rect">
            <a:avLst/>
          </a:prstGeom>
        </p:spPr>
      </p:pic>
      <p:pic>
        <p:nvPicPr>
          <p:cNvPr id="13" name="Рисунок 12"/>
          <p:cNvPicPr>
            <a:picLocks noChangeAspect="1"/>
          </p:cNvPicPr>
          <p:nvPr/>
        </p:nvPicPr>
        <p:blipFill>
          <a:blip r:embed="rId13"/>
          <a:stretch>
            <a:fillRect/>
          </a:stretch>
        </p:blipFill>
        <p:spPr>
          <a:xfrm>
            <a:off x="167640" y="27367992"/>
            <a:ext cx="3831336" cy="3691128"/>
          </a:xfrm>
          <a:prstGeom prst="rect">
            <a:avLst/>
          </a:prstGeom>
        </p:spPr>
      </p:pic>
      <p:pic>
        <p:nvPicPr>
          <p:cNvPr id="14" name="Рисунок 13"/>
          <p:cNvPicPr>
            <a:picLocks noChangeAspect="1"/>
          </p:cNvPicPr>
          <p:nvPr/>
        </p:nvPicPr>
        <p:blipFill>
          <a:blip r:embed="rId14"/>
          <a:stretch>
            <a:fillRect/>
          </a:stretch>
        </p:blipFill>
        <p:spPr>
          <a:xfrm>
            <a:off x="271272" y="31333440"/>
            <a:ext cx="3895344" cy="2731008"/>
          </a:xfrm>
          <a:prstGeom prst="rect">
            <a:avLst/>
          </a:prstGeom>
        </p:spPr>
      </p:pic>
      <p:pic>
        <p:nvPicPr>
          <p:cNvPr id="15" name="Рисунок 14"/>
          <p:cNvPicPr>
            <a:picLocks noChangeAspect="1"/>
          </p:cNvPicPr>
          <p:nvPr/>
        </p:nvPicPr>
        <p:blipFill>
          <a:blip r:embed="rId15"/>
          <a:stretch>
            <a:fillRect/>
          </a:stretch>
        </p:blipFill>
        <p:spPr>
          <a:xfrm>
            <a:off x="326136" y="34286952"/>
            <a:ext cx="3800856" cy="2362200"/>
          </a:xfrm>
          <a:prstGeom prst="rect">
            <a:avLst/>
          </a:prstGeom>
        </p:spPr>
      </p:pic>
      <p:pic>
        <p:nvPicPr>
          <p:cNvPr id="16" name="Рисунок 15"/>
          <p:cNvPicPr>
            <a:picLocks noChangeAspect="1"/>
          </p:cNvPicPr>
          <p:nvPr/>
        </p:nvPicPr>
        <p:blipFill>
          <a:blip r:embed="rId16"/>
          <a:stretch>
            <a:fillRect/>
          </a:stretch>
        </p:blipFill>
        <p:spPr>
          <a:xfrm>
            <a:off x="329184" y="36804600"/>
            <a:ext cx="3672840" cy="2554224"/>
          </a:xfrm>
          <a:prstGeom prst="rect">
            <a:avLst/>
          </a:prstGeom>
        </p:spPr>
      </p:pic>
      <p:pic>
        <p:nvPicPr>
          <p:cNvPr id="17" name="Рисунок 16"/>
          <p:cNvPicPr>
            <a:picLocks noChangeAspect="1"/>
          </p:cNvPicPr>
          <p:nvPr/>
        </p:nvPicPr>
        <p:blipFill>
          <a:blip r:embed="rId17"/>
          <a:stretch>
            <a:fillRect/>
          </a:stretch>
        </p:blipFill>
        <p:spPr>
          <a:xfrm>
            <a:off x="524256" y="39922704"/>
            <a:ext cx="298704" cy="298704"/>
          </a:xfrm>
          <a:prstGeom prst="rect">
            <a:avLst/>
          </a:prstGeom>
        </p:spPr>
      </p:pic>
      <p:pic>
        <p:nvPicPr>
          <p:cNvPr id="18" name="Рисунок 17"/>
          <p:cNvPicPr>
            <a:picLocks noChangeAspect="1"/>
          </p:cNvPicPr>
          <p:nvPr/>
        </p:nvPicPr>
        <p:blipFill>
          <a:blip r:embed="rId18"/>
          <a:stretch>
            <a:fillRect/>
          </a:stretch>
        </p:blipFill>
        <p:spPr>
          <a:xfrm>
            <a:off x="960120" y="39922704"/>
            <a:ext cx="298704" cy="298704"/>
          </a:xfrm>
          <a:prstGeom prst="rect">
            <a:avLst/>
          </a:prstGeom>
        </p:spPr>
      </p:pic>
      <p:pic>
        <p:nvPicPr>
          <p:cNvPr id="19" name="Рисунок 18"/>
          <p:cNvPicPr>
            <a:picLocks noChangeAspect="1"/>
          </p:cNvPicPr>
          <p:nvPr/>
        </p:nvPicPr>
        <p:blipFill>
          <a:blip r:embed="rId19"/>
          <a:stretch>
            <a:fillRect/>
          </a:stretch>
        </p:blipFill>
        <p:spPr>
          <a:xfrm>
            <a:off x="1395984" y="39928800"/>
            <a:ext cx="289560" cy="283464"/>
          </a:xfrm>
          <a:prstGeom prst="rect">
            <a:avLst/>
          </a:prstGeom>
        </p:spPr>
      </p:pic>
      <p:pic>
        <p:nvPicPr>
          <p:cNvPr id="20" name="Рисунок 19"/>
          <p:cNvPicPr>
            <a:picLocks noChangeAspect="1"/>
          </p:cNvPicPr>
          <p:nvPr/>
        </p:nvPicPr>
        <p:blipFill>
          <a:blip r:embed="rId20"/>
          <a:stretch>
            <a:fillRect/>
          </a:stretch>
        </p:blipFill>
        <p:spPr>
          <a:xfrm>
            <a:off x="1624584" y="40267128"/>
            <a:ext cx="475488" cy="1459992"/>
          </a:xfrm>
          <a:prstGeom prst="rect">
            <a:avLst/>
          </a:prstGeom>
        </p:spPr>
      </p:pic>
      <p:pic>
        <p:nvPicPr>
          <p:cNvPr id="21" name="Рисунок 20"/>
          <p:cNvPicPr>
            <a:picLocks noChangeAspect="1"/>
          </p:cNvPicPr>
          <p:nvPr/>
        </p:nvPicPr>
        <p:blipFill>
          <a:blip r:embed="rId21"/>
          <a:stretch>
            <a:fillRect/>
          </a:stretch>
        </p:blipFill>
        <p:spPr>
          <a:xfrm>
            <a:off x="0" y="40291512"/>
            <a:ext cx="2014728" cy="1435608"/>
          </a:xfrm>
          <a:prstGeom prst="rect">
            <a:avLst/>
          </a:prstGeom>
        </p:spPr>
      </p:pic>
      <p:pic>
        <p:nvPicPr>
          <p:cNvPr id="22" name="Рисунок 21"/>
          <p:cNvPicPr>
            <a:picLocks noChangeAspect="1"/>
          </p:cNvPicPr>
          <p:nvPr/>
        </p:nvPicPr>
        <p:blipFill>
          <a:blip r:embed="rId22"/>
          <a:stretch>
            <a:fillRect/>
          </a:stretch>
        </p:blipFill>
        <p:spPr>
          <a:xfrm>
            <a:off x="2538984" y="40696896"/>
            <a:ext cx="1789176" cy="1030224"/>
          </a:xfrm>
          <a:prstGeom prst="rect">
            <a:avLst/>
          </a:prstGeom>
        </p:spPr>
      </p:pic>
      <p:sp>
        <p:nvSpPr>
          <p:cNvPr id="23" name="Прямоугольник 22"/>
          <p:cNvSpPr/>
          <p:nvPr/>
        </p:nvSpPr>
        <p:spPr>
          <a:xfrm>
            <a:off x="838200" y="286512"/>
            <a:ext cx="740664" cy="109728"/>
          </a:xfrm>
          <a:prstGeom prst="rect">
            <a:avLst/>
          </a:prstGeom>
          <a:solidFill>
            <a:srgbClr val="FFFFFF"/>
          </a:solidFill>
        </p:spPr>
        <p:txBody>
          <a:bodyPr wrap="none" lIns="0" tIns="0" rIns="0" bIns="0">
            <a:noAutofit/>
          </a:bodyPr>
          <a:lstStyle/>
          <a:p>
            <a:pPr indent="0" algn="r"/>
            <a:r>
              <a:rPr lang="de" sz="800" b="1">
                <a:solidFill>
                  <a:srgbClr val="693833"/>
                </a:solidFill>
                <a:latin typeface="Arial"/>
              </a:rPr>
              <a:t>PARISKAPRIZ</a:t>
            </a:r>
          </a:p>
        </p:txBody>
      </p:sp>
      <p:sp>
        <p:nvSpPr>
          <p:cNvPr id="24" name="Прямоугольник 23"/>
          <p:cNvSpPr/>
          <p:nvPr/>
        </p:nvSpPr>
        <p:spPr>
          <a:xfrm>
            <a:off x="2203704" y="2862072"/>
            <a:ext cx="1383792" cy="350520"/>
          </a:xfrm>
          <a:prstGeom prst="rect">
            <a:avLst/>
          </a:prstGeom>
          <a:solidFill>
            <a:srgbClr val="FFFFFF"/>
          </a:solidFill>
        </p:spPr>
        <p:txBody>
          <a:bodyPr lIns="0" tIns="0" rIns="0" bIns="0">
            <a:noAutofit/>
          </a:bodyPr>
          <a:lstStyle/>
          <a:p>
            <a:pPr indent="0">
              <a:lnSpc>
                <a:spcPct val="115000"/>
              </a:lnSpc>
              <a:spcAft>
                <a:spcPts val="490"/>
              </a:spcAft>
            </a:pPr>
            <a:r>
              <a:rPr lang="en-US" sz="550" b="1">
                <a:latin typeface="Arial"/>
              </a:rPr>
              <a:t>PARISKAPRIZ - FRANKREICH FRAU ACCESORIES ONLINE SHOP</a:t>
            </a:r>
          </a:p>
          <a:p>
            <a:pPr indent="0"/>
            <a:r>
              <a:rPr lang="en-US" sz="400">
                <a:latin typeface="Arial"/>
              </a:rPr>
              <a:t>DIE BESTEN DER MARKE HANDBAGS VON PARIS</a:t>
            </a:r>
          </a:p>
        </p:txBody>
      </p:sp>
      <p:sp>
        <p:nvSpPr>
          <p:cNvPr id="25" name="Прямоугольник 24"/>
          <p:cNvSpPr/>
          <p:nvPr/>
        </p:nvSpPr>
        <p:spPr>
          <a:xfrm>
            <a:off x="1969008" y="9942576"/>
            <a:ext cx="396240" cy="94488"/>
          </a:xfrm>
          <a:prstGeom prst="rect">
            <a:avLst/>
          </a:prstGeom>
          <a:solidFill>
            <a:srgbClr val="FFFFFF"/>
          </a:solidFill>
        </p:spPr>
        <p:txBody>
          <a:bodyPr wrap="none" lIns="0" tIns="0" rIns="0" bIns="0">
            <a:noAutofit/>
          </a:bodyPr>
          <a:lstStyle/>
          <a:p>
            <a:pPr indent="0"/>
            <a:r>
              <a:rPr lang="en-US" sz="550" b="1">
                <a:latin typeface="Arial"/>
              </a:rPr>
              <a:t>IKONENSET</a:t>
            </a:r>
          </a:p>
        </p:txBody>
      </p:sp>
      <p:sp>
        <p:nvSpPr>
          <p:cNvPr id="26" name="Прямоугольник 25"/>
          <p:cNvSpPr/>
          <p:nvPr/>
        </p:nvSpPr>
        <p:spPr>
          <a:xfrm>
            <a:off x="972312" y="10631424"/>
            <a:ext cx="204216" cy="70104"/>
          </a:xfrm>
          <a:prstGeom prst="rect">
            <a:avLst/>
          </a:prstGeom>
          <a:solidFill>
            <a:srgbClr val="FFFFFF"/>
          </a:solidFill>
        </p:spPr>
        <p:txBody>
          <a:bodyPr wrap="none" lIns="0" tIns="0" rIns="0" bIns="0">
            <a:noAutofit/>
          </a:bodyPr>
          <a:lstStyle/>
          <a:p>
            <a:pPr indent="0"/>
            <a:r>
              <a:rPr lang="ru" sz="400" b="1">
                <a:latin typeface="Arial"/>
              </a:rPr>
              <a:t>ПОДБОР</a:t>
            </a:r>
          </a:p>
        </p:txBody>
      </p:sp>
      <p:sp>
        <p:nvSpPr>
          <p:cNvPr id="27" name="Прямоугольник 26"/>
          <p:cNvSpPr/>
          <p:nvPr/>
        </p:nvSpPr>
        <p:spPr>
          <a:xfrm>
            <a:off x="1712976" y="10631424"/>
            <a:ext cx="963168" cy="64008"/>
          </a:xfrm>
          <a:prstGeom prst="rect">
            <a:avLst/>
          </a:prstGeom>
          <a:solidFill>
            <a:srgbClr val="FFFFFF"/>
          </a:solidFill>
        </p:spPr>
        <p:txBody>
          <a:bodyPr wrap="none" lIns="0" tIns="0" rIns="0" bIns="0">
            <a:noAutofit/>
          </a:bodyPr>
          <a:lstStyle/>
          <a:p>
            <a:pPr indent="0"/>
            <a:r>
              <a:rPr lang="ru" sz="400" b="1">
                <a:latin typeface="Arial"/>
              </a:rPr>
              <a:t>СУМКИ АКСЕССУАРЫ</a:t>
            </a:r>
          </a:p>
        </p:txBody>
      </p:sp>
      <p:sp>
        <p:nvSpPr>
          <p:cNvPr id="28" name="Прямоугольник 27"/>
          <p:cNvSpPr/>
          <p:nvPr/>
        </p:nvSpPr>
        <p:spPr>
          <a:xfrm>
            <a:off x="3093720" y="10631424"/>
            <a:ext cx="316992" cy="70104"/>
          </a:xfrm>
          <a:prstGeom prst="rect">
            <a:avLst/>
          </a:prstGeom>
          <a:solidFill>
            <a:srgbClr val="FFFFFF"/>
          </a:solidFill>
        </p:spPr>
        <p:txBody>
          <a:bodyPr wrap="none" lIns="0" tIns="0" rIns="0" bIns="0">
            <a:noAutofit/>
          </a:bodyPr>
          <a:lstStyle/>
          <a:p>
            <a:pPr indent="0"/>
            <a:r>
              <a:rPr lang="ru" sz="400" b="1">
                <a:latin typeface="Arial"/>
              </a:rPr>
              <a:t>РАСПРОДАЖА</a:t>
            </a:r>
          </a:p>
        </p:txBody>
      </p:sp>
      <p:sp>
        <p:nvSpPr>
          <p:cNvPr id="29" name="Прямоугольник 28"/>
          <p:cNvSpPr/>
          <p:nvPr/>
        </p:nvSpPr>
        <p:spPr>
          <a:xfrm>
            <a:off x="545592" y="18824448"/>
            <a:ext cx="1088136" cy="472440"/>
          </a:xfrm>
          <a:prstGeom prst="rect">
            <a:avLst/>
          </a:prstGeom>
          <a:solidFill>
            <a:srgbClr val="FFFFFF"/>
          </a:solidFill>
        </p:spPr>
        <p:txBody>
          <a:bodyPr wrap="none" lIns="0" tIns="0" rIns="0" bIns="0">
            <a:noAutofit/>
          </a:bodyPr>
          <a:lstStyle/>
          <a:p>
            <a:pPr indent="0"/>
            <a:r>
              <a:rPr lang="ru" sz="4800" b="1">
                <a:latin typeface="Arial"/>
              </a:rPr>
              <a:t>« </a:t>
            </a:r>
            <a:r>
              <a:rPr lang="en-US" sz="4800" b="1">
                <a:latin typeface="Arial"/>
              </a:rPr>
              <a:t>EIN</a:t>
            </a:r>
          </a:p>
        </p:txBody>
      </p:sp>
      <p:sp>
        <p:nvSpPr>
          <p:cNvPr id="30" name="Прямоугольник 29"/>
          <p:cNvSpPr/>
          <p:nvPr/>
        </p:nvSpPr>
        <p:spPr>
          <a:xfrm>
            <a:off x="530352" y="39703248"/>
            <a:ext cx="661416" cy="94488"/>
          </a:xfrm>
          <a:prstGeom prst="rect">
            <a:avLst/>
          </a:prstGeom>
          <a:solidFill>
            <a:srgbClr val="FFFFFF"/>
          </a:solidFill>
        </p:spPr>
        <p:txBody>
          <a:bodyPr wrap="none" lIns="0" tIns="0" rIns="0" bIns="0">
            <a:noAutofit/>
          </a:bodyPr>
          <a:lstStyle/>
          <a:p>
            <a:pPr indent="0"/>
            <a:r>
              <a:rPr lang="en-US" sz="550" b="1">
                <a:latin typeface="Arial"/>
              </a:rPr>
              <a:t>FARBE </a:t>
            </a:r>
            <a:r>
              <a:rPr lang="de" sz="550" b="1">
                <a:latin typeface="Arial"/>
              </a:rPr>
              <a:t>pallete</a:t>
            </a:r>
          </a:p>
        </p:txBody>
      </p:sp>
      <p:sp>
        <p:nvSpPr>
          <p:cNvPr id="31" name="Прямоугольник 30"/>
          <p:cNvSpPr/>
          <p:nvPr/>
        </p:nvSpPr>
        <p:spPr>
          <a:xfrm>
            <a:off x="2807208" y="39703248"/>
            <a:ext cx="576072" cy="646176"/>
          </a:xfrm>
          <a:prstGeom prst="rect">
            <a:avLst/>
          </a:prstGeom>
          <a:solidFill>
            <a:srgbClr val="FFFFFF"/>
          </a:solidFill>
        </p:spPr>
        <p:txBody>
          <a:bodyPr lIns="0" tIns="0" rIns="0" bIns="0">
            <a:noAutofit/>
          </a:bodyPr>
          <a:lstStyle/>
          <a:p>
            <a:pPr indent="0">
              <a:spcAft>
                <a:spcPts val="770"/>
              </a:spcAft>
            </a:pPr>
            <a:r>
              <a:rPr lang="en-US" sz="550" b="1">
                <a:latin typeface="Arial"/>
              </a:rPr>
              <a:t>TYPOGRAFIE</a:t>
            </a:r>
          </a:p>
          <a:p>
            <a:pPr indent="0">
              <a:spcAft>
                <a:spcPts val="980"/>
              </a:spcAft>
            </a:pPr>
            <a:r>
              <a:rPr lang="en-US" sz="400">
                <a:latin typeface="Arial"/>
              </a:rPr>
              <a:t>OPEN SANS</a:t>
            </a:r>
          </a:p>
          <a:p>
            <a:pPr indent="0"/>
            <a:r>
              <a:rPr lang="en-US" sz="400">
                <a:latin typeface="Arial"/>
              </a:rPr>
              <a:t>HELVETICA</a:t>
            </a:r>
          </a:p>
          <a:p>
            <a:pPr indent="0"/>
            <a:r>
              <a:rPr lang="en-US" sz="400">
                <a:latin typeface="Arial"/>
              </a:rPr>
              <a:t>Licht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9184" y="192024"/>
            <a:ext cx="2615184" cy="548640"/>
          </a:xfrm>
          <a:prstGeom prst="rect">
            <a:avLst/>
          </a:prstGeom>
        </p:spPr>
      </p:pic>
      <p:pic>
        <p:nvPicPr>
          <p:cNvPr id="3" name="Рисунок 2"/>
          <p:cNvPicPr>
            <a:picLocks noChangeAspect="1"/>
          </p:cNvPicPr>
          <p:nvPr/>
        </p:nvPicPr>
        <p:blipFill>
          <a:blip r:embed="rId3"/>
          <a:stretch>
            <a:fillRect/>
          </a:stretch>
        </p:blipFill>
        <p:spPr>
          <a:xfrm>
            <a:off x="2709672" y="1481328"/>
            <a:ext cx="161544" cy="109728"/>
          </a:xfrm>
          <a:prstGeom prst="rect">
            <a:avLst/>
          </a:prstGeom>
        </p:spPr>
      </p:pic>
      <p:pic>
        <p:nvPicPr>
          <p:cNvPr id="4" name="Рисунок 3"/>
          <p:cNvPicPr>
            <a:picLocks noChangeAspect="1"/>
          </p:cNvPicPr>
          <p:nvPr/>
        </p:nvPicPr>
        <p:blipFill>
          <a:blip r:embed="rId4"/>
          <a:stretch>
            <a:fillRect/>
          </a:stretch>
        </p:blipFill>
        <p:spPr>
          <a:xfrm>
            <a:off x="310896" y="1697736"/>
            <a:ext cx="484632" cy="341376"/>
          </a:xfrm>
          <a:prstGeom prst="rect">
            <a:avLst/>
          </a:prstGeom>
        </p:spPr>
      </p:pic>
      <p:pic>
        <p:nvPicPr>
          <p:cNvPr id="5" name="Рисунок 4"/>
          <p:cNvPicPr>
            <a:picLocks noChangeAspect="1"/>
          </p:cNvPicPr>
          <p:nvPr/>
        </p:nvPicPr>
        <p:blipFill>
          <a:blip r:embed="rId5"/>
          <a:stretch>
            <a:fillRect/>
          </a:stretch>
        </p:blipFill>
        <p:spPr>
          <a:xfrm>
            <a:off x="1572768" y="1795272"/>
            <a:ext cx="1112520" cy="82296"/>
          </a:xfrm>
          <a:prstGeom prst="rect">
            <a:avLst/>
          </a:prstGeom>
        </p:spPr>
      </p:pic>
      <p:pic>
        <p:nvPicPr>
          <p:cNvPr id="6" name="Рисунок 5"/>
          <p:cNvPicPr>
            <a:picLocks noChangeAspect="1"/>
          </p:cNvPicPr>
          <p:nvPr/>
        </p:nvPicPr>
        <p:blipFill>
          <a:blip r:embed="rId6"/>
          <a:stretch>
            <a:fillRect/>
          </a:stretch>
        </p:blipFill>
        <p:spPr>
          <a:xfrm>
            <a:off x="1603248" y="2042160"/>
            <a:ext cx="2157984" cy="478536"/>
          </a:xfrm>
          <a:prstGeom prst="rect">
            <a:avLst/>
          </a:prstGeom>
        </p:spPr>
      </p:pic>
      <p:pic>
        <p:nvPicPr>
          <p:cNvPr id="7" name="Рисунок 6"/>
          <p:cNvPicPr>
            <a:picLocks noChangeAspect="1"/>
          </p:cNvPicPr>
          <p:nvPr/>
        </p:nvPicPr>
        <p:blipFill>
          <a:blip r:embed="rId7"/>
          <a:stretch>
            <a:fillRect/>
          </a:stretch>
        </p:blipFill>
        <p:spPr>
          <a:xfrm>
            <a:off x="1615440" y="2578608"/>
            <a:ext cx="2307336" cy="82296"/>
          </a:xfrm>
          <a:prstGeom prst="rect">
            <a:avLst/>
          </a:prstGeom>
        </p:spPr>
      </p:pic>
      <p:pic>
        <p:nvPicPr>
          <p:cNvPr id="8" name="Рисунок 7"/>
          <p:cNvPicPr>
            <a:picLocks noChangeAspect="1"/>
          </p:cNvPicPr>
          <p:nvPr/>
        </p:nvPicPr>
        <p:blipFill>
          <a:blip r:embed="rId8"/>
          <a:stretch>
            <a:fillRect/>
          </a:stretch>
        </p:blipFill>
        <p:spPr>
          <a:xfrm>
            <a:off x="329184" y="4203192"/>
            <a:ext cx="3721608" cy="2514600"/>
          </a:xfrm>
          <a:prstGeom prst="rect">
            <a:avLst/>
          </a:prstGeom>
        </p:spPr>
      </p:pic>
      <p:pic>
        <p:nvPicPr>
          <p:cNvPr id="9" name="Рисунок 8"/>
          <p:cNvPicPr>
            <a:picLocks noChangeAspect="1"/>
          </p:cNvPicPr>
          <p:nvPr/>
        </p:nvPicPr>
        <p:blipFill>
          <a:blip r:embed="rId9"/>
          <a:stretch>
            <a:fillRect/>
          </a:stretch>
        </p:blipFill>
        <p:spPr>
          <a:xfrm>
            <a:off x="405384" y="10070592"/>
            <a:ext cx="140208" cy="88392"/>
          </a:xfrm>
          <a:prstGeom prst="rect">
            <a:avLst/>
          </a:prstGeom>
        </p:spPr>
      </p:pic>
      <p:pic>
        <p:nvPicPr>
          <p:cNvPr id="10" name="Рисунок 9"/>
          <p:cNvPicPr>
            <a:picLocks noChangeAspect="1"/>
          </p:cNvPicPr>
          <p:nvPr/>
        </p:nvPicPr>
        <p:blipFill>
          <a:blip r:embed="rId10"/>
          <a:stretch>
            <a:fillRect/>
          </a:stretch>
        </p:blipFill>
        <p:spPr>
          <a:xfrm>
            <a:off x="661416" y="10204704"/>
            <a:ext cx="1002792" cy="204216"/>
          </a:xfrm>
          <a:prstGeom prst="rect">
            <a:avLst/>
          </a:prstGeom>
        </p:spPr>
      </p:pic>
      <p:pic>
        <p:nvPicPr>
          <p:cNvPr id="11" name="Рисунок 10"/>
          <p:cNvPicPr>
            <a:picLocks noChangeAspect="1"/>
          </p:cNvPicPr>
          <p:nvPr/>
        </p:nvPicPr>
        <p:blipFill>
          <a:blip r:embed="rId11"/>
          <a:stretch>
            <a:fillRect/>
          </a:stretch>
        </p:blipFill>
        <p:spPr>
          <a:xfrm>
            <a:off x="344424" y="10418064"/>
            <a:ext cx="1063752" cy="1014984"/>
          </a:xfrm>
          <a:prstGeom prst="rect">
            <a:avLst/>
          </a:prstGeom>
        </p:spPr>
      </p:pic>
      <p:pic>
        <p:nvPicPr>
          <p:cNvPr id="12" name="Рисунок 11"/>
          <p:cNvPicPr>
            <a:picLocks noChangeAspect="1"/>
          </p:cNvPicPr>
          <p:nvPr/>
        </p:nvPicPr>
        <p:blipFill>
          <a:blip r:embed="rId12"/>
          <a:stretch>
            <a:fillRect/>
          </a:stretch>
        </p:blipFill>
        <p:spPr>
          <a:xfrm>
            <a:off x="368808" y="10442448"/>
            <a:ext cx="1310640" cy="908304"/>
          </a:xfrm>
          <a:prstGeom prst="rect">
            <a:avLst/>
          </a:prstGeom>
        </p:spPr>
      </p:pic>
      <p:pic>
        <p:nvPicPr>
          <p:cNvPr id="13" name="Рисунок 12"/>
          <p:cNvPicPr>
            <a:picLocks noChangeAspect="1"/>
          </p:cNvPicPr>
          <p:nvPr/>
        </p:nvPicPr>
        <p:blipFill>
          <a:blip r:embed="rId13"/>
          <a:stretch>
            <a:fillRect/>
          </a:stretch>
        </p:blipFill>
        <p:spPr>
          <a:xfrm>
            <a:off x="1661160" y="10433304"/>
            <a:ext cx="45720" cy="868680"/>
          </a:xfrm>
          <a:prstGeom prst="rect">
            <a:avLst/>
          </a:prstGeom>
        </p:spPr>
      </p:pic>
      <p:pic>
        <p:nvPicPr>
          <p:cNvPr id="14" name="Рисунок 13"/>
          <p:cNvPicPr>
            <a:picLocks noChangeAspect="1"/>
          </p:cNvPicPr>
          <p:nvPr/>
        </p:nvPicPr>
        <p:blipFill>
          <a:blip r:embed="rId14"/>
          <a:stretch>
            <a:fillRect/>
          </a:stretch>
        </p:blipFill>
        <p:spPr>
          <a:xfrm>
            <a:off x="2203704" y="10732008"/>
            <a:ext cx="1231392" cy="566928"/>
          </a:xfrm>
          <a:prstGeom prst="rect">
            <a:avLst/>
          </a:prstGeom>
        </p:spPr>
      </p:pic>
      <p:pic>
        <p:nvPicPr>
          <p:cNvPr id="15" name="Рисунок 14"/>
          <p:cNvPicPr>
            <a:picLocks noChangeAspect="1"/>
          </p:cNvPicPr>
          <p:nvPr/>
        </p:nvPicPr>
        <p:blipFill>
          <a:blip r:embed="rId15"/>
          <a:stretch>
            <a:fillRect/>
          </a:stretch>
        </p:blipFill>
        <p:spPr>
          <a:xfrm>
            <a:off x="359664" y="11716512"/>
            <a:ext cx="1408176" cy="134112"/>
          </a:xfrm>
          <a:prstGeom prst="rect">
            <a:avLst/>
          </a:prstGeom>
        </p:spPr>
      </p:pic>
      <p:pic>
        <p:nvPicPr>
          <p:cNvPr id="16" name="Рисунок 15"/>
          <p:cNvPicPr>
            <a:picLocks noChangeAspect="1"/>
          </p:cNvPicPr>
          <p:nvPr/>
        </p:nvPicPr>
        <p:blipFill>
          <a:blip r:embed="rId16"/>
          <a:stretch>
            <a:fillRect/>
          </a:stretch>
        </p:blipFill>
        <p:spPr>
          <a:xfrm>
            <a:off x="0" y="12560808"/>
            <a:ext cx="4328160" cy="3115056"/>
          </a:xfrm>
          <a:prstGeom prst="rect">
            <a:avLst/>
          </a:prstGeom>
        </p:spPr>
      </p:pic>
      <p:pic>
        <p:nvPicPr>
          <p:cNvPr id="17" name="Рисунок 16"/>
          <p:cNvPicPr>
            <a:picLocks noChangeAspect="1"/>
          </p:cNvPicPr>
          <p:nvPr/>
        </p:nvPicPr>
        <p:blipFill>
          <a:blip r:embed="rId17"/>
          <a:stretch>
            <a:fillRect/>
          </a:stretch>
        </p:blipFill>
        <p:spPr>
          <a:xfrm>
            <a:off x="560832" y="17004792"/>
            <a:ext cx="2816352" cy="2136648"/>
          </a:xfrm>
          <a:prstGeom prst="rect">
            <a:avLst/>
          </a:prstGeom>
        </p:spPr>
      </p:pic>
      <p:pic>
        <p:nvPicPr>
          <p:cNvPr id="18" name="Рисунок 17"/>
          <p:cNvPicPr>
            <a:picLocks noChangeAspect="1"/>
          </p:cNvPicPr>
          <p:nvPr/>
        </p:nvPicPr>
        <p:blipFill>
          <a:blip r:embed="rId18"/>
          <a:stretch>
            <a:fillRect/>
          </a:stretch>
        </p:blipFill>
        <p:spPr>
          <a:xfrm>
            <a:off x="316992" y="20388072"/>
            <a:ext cx="542544" cy="347472"/>
          </a:xfrm>
          <a:prstGeom prst="rect">
            <a:avLst/>
          </a:prstGeom>
        </p:spPr>
      </p:pic>
      <p:pic>
        <p:nvPicPr>
          <p:cNvPr id="19" name="Рисунок 18"/>
          <p:cNvPicPr>
            <a:picLocks noChangeAspect="1"/>
          </p:cNvPicPr>
          <p:nvPr/>
        </p:nvPicPr>
        <p:blipFill>
          <a:blip r:embed="rId19"/>
          <a:stretch>
            <a:fillRect/>
          </a:stretch>
        </p:blipFill>
        <p:spPr>
          <a:xfrm>
            <a:off x="1463040" y="20196048"/>
            <a:ext cx="819912" cy="1313688"/>
          </a:xfrm>
          <a:prstGeom prst="rect">
            <a:avLst/>
          </a:prstGeom>
        </p:spPr>
      </p:pic>
      <p:pic>
        <p:nvPicPr>
          <p:cNvPr id="20" name="Рисунок 19"/>
          <p:cNvPicPr>
            <a:picLocks noChangeAspect="1"/>
          </p:cNvPicPr>
          <p:nvPr/>
        </p:nvPicPr>
        <p:blipFill>
          <a:blip r:embed="rId20"/>
          <a:stretch>
            <a:fillRect/>
          </a:stretch>
        </p:blipFill>
        <p:spPr>
          <a:xfrm>
            <a:off x="2383536" y="20305776"/>
            <a:ext cx="1627632" cy="786384"/>
          </a:xfrm>
          <a:prstGeom prst="rect">
            <a:avLst/>
          </a:prstGeom>
        </p:spPr>
      </p:pic>
      <p:pic>
        <p:nvPicPr>
          <p:cNvPr id="21" name="Рисунок 20"/>
          <p:cNvPicPr>
            <a:picLocks noChangeAspect="1"/>
          </p:cNvPicPr>
          <p:nvPr/>
        </p:nvPicPr>
        <p:blipFill>
          <a:blip r:embed="rId21"/>
          <a:stretch>
            <a:fillRect/>
          </a:stretch>
        </p:blipFill>
        <p:spPr>
          <a:xfrm>
            <a:off x="335280" y="24984456"/>
            <a:ext cx="3608832" cy="2654808"/>
          </a:xfrm>
          <a:prstGeom prst="rect">
            <a:avLst/>
          </a:prstGeom>
        </p:spPr>
      </p:pic>
      <p:pic>
        <p:nvPicPr>
          <p:cNvPr id="22" name="Рисунок 21"/>
          <p:cNvPicPr>
            <a:picLocks noChangeAspect="1"/>
          </p:cNvPicPr>
          <p:nvPr/>
        </p:nvPicPr>
        <p:blipFill>
          <a:blip r:embed="rId22"/>
          <a:stretch>
            <a:fillRect/>
          </a:stretch>
        </p:blipFill>
        <p:spPr>
          <a:xfrm>
            <a:off x="0" y="29370528"/>
            <a:ext cx="4328160" cy="1536192"/>
          </a:xfrm>
          <a:prstGeom prst="rect">
            <a:avLst/>
          </a:prstGeom>
        </p:spPr>
      </p:pic>
      <p:pic>
        <p:nvPicPr>
          <p:cNvPr id="23" name="Рисунок 22"/>
          <p:cNvPicPr>
            <a:picLocks noChangeAspect="1"/>
          </p:cNvPicPr>
          <p:nvPr/>
        </p:nvPicPr>
        <p:blipFill>
          <a:blip r:embed="rId23"/>
          <a:stretch>
            <a:fillRect/>
          </a:stretch>
        </p:blipFill>
        <p:spPr>
          <a:xfrm>
            <a:off x="1755648" y="31531560"/>
            <a:ext cx="1264920" cy="762000"/>
          </a:xfrm>
          <a:prstGeom prst="rect">
            <a:avLst/>
          </a:prstGeom>
        </p:spPr>
      </p:pic>
      <p:pic>
        <p:nvPicPr>
          <p:cNvPr id="24" name="Рисунок 23"/>
          <p:cNvPicPr>
            <a:picLocks noChangeAspect="1"/>
          </p:cNvPicPr>
          <p:nvPr/>
        </p:nvPicPr>
        <p:blipFill>
          <a:blip r:embed="rId24"/>
          <a:stretch>
            <a:fillRect/>
          </a:stretch>
        </p:blipFill>
        <p:spPr>
          <a:xfrm>
            <a:off x="1880616" y="33607248"/>
            <a:ext cx="505968" cy="249936"/>
          </a:xfrm>
          <a:prstGeom prst="rect">
            <a:avLst/>
          </a:prstGeom>
        </p:spPr>
      </p:pic>
      <p:pic>
        <p:nvPicPr>
          <p:cNvPr id="25" name="Рисунок 24"/>
          <p:cNvPicPr>
            <a:picLocks noChangeAspect="1"/>
          </p:cNvPicPr>
          <p:nvPr/>
        </p:nvPicPr>
        <p:blipFill>
          <a:blip r:embed="rId25"/>
          <a:stretch>
            <a:fillRect/>
          </a:stretch>
        </p:blipFill>
        <p:spPr>
          <a:xfrm>
            <a:off x="716280" y="34000440"/>
            <a:ext cx="524256" cy="210312"/>
          </a:xfrm>
          <a:prstGeom prst="rect">
            <a:avLst/>
          </a:prstGeom>
        </p:spPr>
      </p:pic>
      <p:pic>
        <p:nvPicPr>
          <p:cNvPr id="26" name="Рисунок 25"/>
          <p:cNvPicPr>
            <a:picLocks noChangeAspect="1"/>
          </p:cNvPicPr>
          <p:nvPr/>
        </p:nvPicPr>
        <p:blipFill>
          <a:blip r:embed="rId26"/>
          <a:stretch>
            <a:fillRect/>
          </a:stretch>
        </p:blipFill>
        <p:spPr>
          <a:xfrm>
            <a:off x="685800" y="34561272"/>
            <a:ext cx="591312" cy="371856"/>
          </a:xfrm>
          <a:prstGeom prst="rect">
            <a:avLst/>
          </a:prstGeom>
        </p:spPr>
      </p:pic>
      <p:pic>
        <p:nvPicPr>
          <p:cNvPr id="27" name="Рисунок 26"/>
          <p:cNvPicPr>
            <a:picLocks noChangeAspect="1"/>
          </p:cNvPicPr>
          <p:nvPr/>
        </p:nvPicPr>
        <p:blipFill>
          <a:blip r:embed="rId27"/>
          <a:stretch>
            <a:fillRect/>
          </a:stretch>
        </p:blipFill>
        <p:spPr>
          <a:xfrm>
            <a:off x="682752" y="35262312"/>
            <a:ext cx="594360" cy="393192"/>
          </a:xfrm>
          <a:prstGeom prst="rect">
            <a:avLst/>
          </a:prstGeom>
        </p:spPr>
      </p:pic>
      <p:pic>
        <p:nvPicPr>
          <p:cNvPr id="28" name="Рисунок 27"/>
          <p:cNvPicPr>
            <a:picLocks noChangeAspect="1"/>
          </p:cNvPicPr>
          <p:nvPr/>
        </p:nvPicPr>
        <p:blipFill>
          <a:blip r:embed="rId28"/>
          <a:stretch>
            <a:fillRect/>
          </a:stretch>
        </p:blipFill>
        <p:spPr>
          <a:xfrm>
            <a:off x="2889504" y="34603944"/>
            <a:ext cx="929640" cy="713232"/>
          </a:xfrm>
          <a:prstGeom prst="rect">
            <a:avLst/>
          </a:prstGeom>
        </p:spPr>
      </p:pic>
      <p:pic>
        <p:nvPicPr>
          <p:cNvPr id="29" name="Рисунок 28"/>
          <p:cNvPicPr>
            <a:picLocks noChangeAspect="1"/>
          </p:cNvPicPr>
          <p:nvPr/>
        </p:nvPicPr>
        <p:blipFill>
          <a:blip r:embed="rId29"/>
          <a:stretch>
            <a:fillRect/>
          </a:stretch>
        </p:blipFill>
        <p:spPr>
          <a:xfrm>
            <a:off x="557784" y="35999928"/>
            <a:ext cx="838200" cy="240792"/>
          </a:xfrm>
          <a:prstGeom prst="rect">
            <a:avLst/>
          </a:prstGeom>
        </p:spPr>
      </p:pic>
      <p:pic>
        <p:nvPicPr>
          <p:cNvPr id="30" name="Рисунок 29"/>
          <p:cNvPicPr>
            <a:picLocks noChangeAspect="1"/>
          </p:cNvPicPr>
          <p:nvPr/>
        </p:nvPicPr>
        <p:blipFill>
          <a:blip r:embed="rId30"/>
          <a:stretch>
            <a:fillRect/>
          </a:stretch>
        </p:blipFill>
        <p:spPr>
          <a:xfrm>
            <a:off x="533400" y="36786312"/>
            <a:ext cx="890016" cy="329184"/>
          </a:xfrm>
          <a:prstGeom prst="rect">
            <a:avLst/>
          </a:prstGeom>
        </p:spPr>
      </p:pic>
      <p:pic>
        <p:nvPicPr>
          <p:cNvPr id="31" name="Рисунок 30"/>
          <p:cNvPicPr>
            <a:picLocks noChangeAspect="1"/>
          </p:cNvPicPr>
          <p:nvPr/>
        </p:nvPicPr>
        <p:blipFill>
          <a:blip r:embed="rId31"/>
          <a:stretch>
            <a:fillRect/>
          </a:stretch>
        </p:blipFill>
        <p:spPr>
          <a:xfrm>
            <a:off x="542544" y="37334952"/>
            <a:ext cx="862584" cy="146304"/>
          </a:xfrm>
          <a:prstGeom prst="rect">
            <a:avLst/>
          </a:prstGeom>
        </p:spPr>
      </p:pic>
      <p:pic>
        <p:nvPicPr>
          <p:cNvPr id="32" name="Рисунок 31"/>
          <p:cNvPicPr>
            <a:picLocks noChangeAspect="1"/>
          </p:cNvPicPr>
          <p:nvPr/>
        </p:nvPicPr>
        <p:blipFill>
          <a:blip r:embed="rId32"/>
          <a:stretch>
            <a:fillRect/>
          </a:stretch>
        </p:blipFill>
        <p:spPr>
          <a:xfrm>
            <a:off x="515112" y="38862000"/>
            <a:ext cx="359664" cy="262128"/>
          </a:xfrm>
          <a:prstGeom prst="rect">
            <a:avLst/>
          </a:prstGeom>
        </p:spPr>
      </p:pic>
      <p:pic>
        <p:nvPicPr>
          <p:cNvPr id="33" name="Рисунок 32"/>
          <p:cNvPicPr>
            <a:picLocks noChangeAspect="1"/>
          </p:cNvPicPr>
          <p:nvPr/>
        </p:nvPicPr>
        <p:blipFill>
          <a:blip r:embed="rId33"/>
          <a:stretch>
            <a:fillRect/>
          </a:stretch>
        </p:blipFill>
        <p:spPr>
          <a:xfrm>
            <a:off x="585216" y="39459408"/>
            <a:ext cx="435864" cy="76200"/>
          </a:xfrm>
          <a:prstGeom prst="rect">
            <a:avLst/>
          </a:prstGeom>
        </p:spPr>
      </p:pic>
      <p:pic>
        <p:nvPicPr>
          <p:cNvPr id="34" name="Рисунок 33"/>
          <p:cNvPicPr>
            <a:picLocks noChangeAspect="1"/>
          </p:cNvPicPr>
          <p:nvPr/>
        </p:nvPicPr>
        <p:blipFill>
          <a:blip r:embed="rId34"/>
          <a:stretch>
            <a:fillRect/>
          </a:stretch>
        </p:blipFill>
        <p:spPr>
          <a:xfrm>
            <a:off x="1700784" y="35396424"/>
            <a:ext cx="551688" cy="323088"/>
          </a:xfrm>
          <a:prstGeom prst="rect">
            <a:avLst/>
          </a:prstGeom>
        </p:spPr>
      </p:pic>
      <p:pic>
        <p:nvPicPr>
          <p:cNvPr id="35" name="Рисунок 34"/>
          <p:cNvPicPr>
            <a:picLocks noChangeAspect="1"/>
          </p:cNvPicPr>
          <p:nvPr/>
        </p:nvPicPr>
        <p:blipFill>
          <a:blip r:embed="rId35"/>
          <a:stretch>
            <a:fillRect/>
          </a:stretch>
        </p:blipFill>
        <p:spPr>
          <a:xfrm>
            <a:off x="1716024" y="36359592"/>
            <a:ext cx="798576" cy="115824"/>
          </a:xfrm>
          <a:prstGeom prst="rect">
            <a:avLst/>
          </a:prstGeom>
        </p:spPr>
      </p:pic>
      <p:pic>
        <p:nvPicPr>
          <p:cNvPr id="36" name="Рисунок 35"/>
          <p:cNvPicPr>
            <a:picLocks noChangeAspect="1"/>
          </p:cNvPicPr>
          <p:nvPr/>
        </p:nvPicPr>
        <p:blipFill>
          <a:blip r:embed="rId36"/>
          <a:stretch>
            <a:fillRect/>
          </a:stretch>
        </p:blipFill>
        <p:spPr>
          <a:xfrm>
            <a:off x="1722120" y="37292280"/>
            <a:ext cx="304800" cy="79248"/>
          </a:xfrm>
          <a:prstGeom prst="rect">
            <a:avLst/>
          </a:prstGeom>
        </p:spPr>
      </p:pic>
      <p:pic>
        <p:nvPicPr>
          <p:cNvPr id="37" name="Рисунок 36"/>
          <p:cNvPicPr>
            <a:picLocks noChangeAspect="1"/>
          </p:cNvPicPr>
          <p:nvPr/>
        </p:nvPicPr>
        <p:blipFill>
          <a:blip r:embed="rId37"/>
          <a:stretch>
            <a:fillRect/>
          </a:stretch>
        </p:blipFill>
        <p:spPr>
          <a:xfrm>
            <a:off x="1703832" y="38124384"/>
            <a:ext cx="920496" cy="1874520"/>
          </a:xfrm>
          <a:prstGeom prst="rect">
            <a:avLst/>
          </a:prstGeom>
        </p:spPr>
      </p:pic>
      <p:pic>
        <p:nvPicPr>
          <p:cNvPr id="38" name="Рисунок 37"/>
          <p:cNvPicPr>
            <a:picLocks noChangeAspect="1"/>
          </p:cNvPicPr>
          <p:nvPr/>
        </p:nvPicPr>
        <p:blipFill>
          <a:blip r:embed="rId38"/>
          <a:stretch>
            <a:fillRect/>
          </a:stretch>
        </p:blipFill>
        <p:spPr>
          <a:xfrm>
            <a:off x="2889504" y="35920680"/>
            <a:ext cx="883920" cy="277368"/>
          </a:xfrm>
          <a:prstGeom prst="rect">
            <a:avLst/>
          </a:prstGeom>
        </p:spPr>
      </p:pic>
      <p:pic>
        <p:nvPicPr>
          <p:cNvPr id="39" name="Рисунок 38"/>
          <p:cNvPicPr>
            <a:picLocks noChangeAspect="1"/>
          </p:cNvPicPr>
          <p:nvPr/>
        </p:nvPicPr>
        <p:blipFill>
          <a:blip r:embed="rId39"/>
          <a:stretch>
            <a:fillRect/>
          </a:stretch>
        </p:blipFill>
        <p:spPr>
          <a:xfrm>
            <a:off x="2889504" y="36490656"/>
            <a:ext cx="883920" cy="423672"/>
          </a:xfrm>
          <a:prstGeom prst="rect">
            <a:avLst/>
          </a:prstGeom>
        </p:spPr>
      </p:pic>
      <p:pic>
        <p:nvPicPr>
          <p:cNvPr id="40" name="Рисунок 39"/>
          <p:cNvPicPr>
            <a:picLocks noChangeAspect="1"/>
          </p:cNvPicPr>
          <p:nvPr/>
        </p:nvPicPr>
        <p:blipFill>
          <a:blip r:embed="rId40"/>
          <a:stretch>
            <a:fillRect/>
          </a:stretch>
        </p:blipFill>
        <p:spPr>
          <a:xfrm>
            <a:off x="2889504" y="37060632"/>
            <a:ext cx="883920" cy="277368"/>
          </a:xfrm>
          <a:prstGeom prst="rect">
            <a:avLst/>
          </a:prstGeom>
        </p:spPr>
      </p:pic>
      <p:pic>
        <p:nvPicPr>
          <p:cNvPr id="41" name="Рисунок 40"/>
          <p:cNvPicPr>
            <a:picLocks noChangeAspect="1"/>
          </p:cNvPicPr>
          <p:nvPr/>
        </p:nvPicPr>
        <p:blipFill>
          <a:blip r:embed="rId41"/>
          <a:stretch>
            <a:fillRect/>
          </a:stretch>
        </p:blipFill>
        <p:spPr>
          <a:xfrm>
            <a:off x="3346704" y="37560504"/>
            <a:ext cx="472440" cy="146304"/>
          </a:xfrm>
          <a:prstGeom prst="rect">
            <a:avLst/>
          </a:prstGeom>
        </p:spPr>
      </p:pic>
      <p:pic>
        <p:nvPicPr>
          <p:cNvPr id="42" name="Рисунок 41"/>
          <p:cNvPicPr>
            <a:picLocks noChangeAspect="1"/>
          </p:cNvPicPr>
          <p:nvPr/>
        </p:nvPicPr>
        <p:blipFill>
          <a:blip r:embed="rId42"/>
          <a:stretch>
            <a:fillRect/>
          </a:stretch>
        </p:blipFill>
        <p:spPr>
          <a:xfrm>
            <a:off x="2862072" y="38039040"/>
            <a:ext cx="984504" cy="1414272"/>
          </a:xfrm>
          <a:prstGeom prst="rect">
            <a:avLst/>
          </a:prstGeom>
        </p:spPr>
      </p:pic>
      <p:pic>
        <p:nvPicPr>
          <p:cNvPr id="43" name="Рисунок 42"/>
          <p:cNvPicPr>
            <a:picLocks noChangeAspect="1"/>
          </p:cNvPicPr>
          <p:nvPr/>
        </p:nvPicPr>
        <p:blipFill>
          <a:blip r:embed="rId43"/>
          <a:stretch>
            <a:fillRect/>
          </a:stretch>
        </p:blipFill>
        <p:spPr>
          <a:xfrm>
            <a:off x="2892552" y="39733728"/>
            <a:ext cx="920496" cy="131064"/>
          </a:xfrm>
          <a:prstGeom prst="rect">
            <a:avLst/>
          </a:prstGeom>
        </p:spPr>
      </p:pic>
      <p:pic>
        <p:nvPicPr>
          <p:cNvPr id="44" name="Рисунок 43"/>
          <p:cNvPicPr>
            <a:picLocks noChangeAspect="1"/>
          </p:cNvPicPr>
          <p:nvPr/>
        </p:nvPicPr>
        <p:blipFill>
          <a:blip r:embed="rId44"/>
          <a:stretch>
            <a:fillRect/>
          </a:stretch>
        </p:blipFill>
        <p:spPr>
          <a:xfrm>
            <a:off x="515112" y="40108632"/>
            <a:ext cx="886968" cy="545592"/>
          </a:xfrm>
          <a:prstGeom prst="rect">
            <a:avLst/>
          </a:prstGeom>
        </p:spPr>
      </p:pic>
      <p:pic>
        <p:nvPicPr>
          <p:cNvPr id="45" name="Рисунок 44"/>
          <p:cNvPicPr>
            <a:picLocks noChangeAspect="1"/>
          </p:cNvPicPr>
          <p:nvPr/>
        </p:nvPicPr>
        <p:blipFill>
          <a:blip r:embed="rId45"/>
          <a:stretch>
            <a:fillRect/>
          </a:stretch>
        </p:blipFill>
        <p:spPr>
          <a:xfrm>
            <a:off x="585216" y="40855392"/>
            <a:ext cx="835152" cy="210312"/>
          </a:xfrm>
          <a:prstGeom prst="rect">
            <a:avLst/>
          </a:prstGeom>
        </p:spPr>
      </p:pic>
      <p:pic>
        <p:nvPicPr>
          <p:cNvPr id="46" name="Рисунок 45"/>
          <p:cNvPicPr>
            <a:picLocks noChangeAspect="1"/>
          </p:cNvPicPr>
          <p:nvPr/>
        </p:nvPicPr>
        <p:blipFill>
          <a:blip r:embed="rId46"/>
          <a:stretch>
            <a:fillRect/>
          </a:stretch>
        </p:blipFill>
        <p:spPr>
          <a:xfrm>
            <a:off x="603504" y="41157144"/>
            <a:ext cx="268224" cy="262128"/>
          </a:xfrm>
          <a:prstGeom prst="rect">
            <a:avLst/>
          </a:prstGeom>
        </p:spPr>
      </p:pic>
      <p:pic>
        <p:nvPicPr>
          <p:cNvPr id="47" name="Рисунок 46"/>
          <p:cNvPicPr>
            <a:picLocks noChangeAspect="1"/>
          </p:cNvPicPr>
          <p:nvPr/>
        </p:nvPicPr>
        <p:blipFill>
          <a:blip r:embed="rId47"/>
          <a:stretch>
            <a:fillRect/>
          </a:stretch>
        </p:blipFill>
        <p:spPr>
          <a:xfrm>
            <a:off x="2892552" y="41215056"/>
            <a:ext cx="929640" cy="292608"/>
          </a:xfrm>
          <a:prstGeom prst="rect">
            <a:avLst/>
          </a:prstGeom>
        </p:spPr>
      </p:pic>
      <p:pic>
        <p:nvPicPr>
          <p:cNvPr id="48" name="Рисунок 47"/>
          <p:cNvPicPr>
            <a:picLocks noChangeAspect="1"/>
          </p:cNvPicPr>
          <p:nvPr/>
        </p:nvPicPr>
        <p:blipFill>
          <a:blip r:embed="rId48"/>
          <a:stretch>
            <a:fillRect/>
          </a:stretch>
        </p:blipFill>
        <p:spPr>
          <a:xfrm>
            <a:off x="975360" y="41946576"/>
            <a:ext cx="460248" cy="146304"/>
          </a:xfrm>
          <a:prstGeom prst="rect">
            <a:avLst/>
          </a:prstGeom>
        </p:spPr>
      </p:pic>
      <p:pic>
        <p:nvPicPr>
          <p:cNvPr id="49" name="Рисунок 48"/>
          <p:cNvPicPr>
            <a:picLocks noChangeAspect="1"/>
          </p:cNvPicPr>
          <p:nvPr/>
        </p:nvPicPr>
        <p:blipFill>
          <a:blip r:embed="rId49"/>
          <a:stretch>
            <a:fillRect/>
          </a:stretch>
        </p:blipFill>
        <p:spPr>
          <a:xfrm>
            <a:off x="1703832" y="41900856"/>
            <a:ext cx="893064" cy="268224"/>
          </a:xfrm>
          <a:prstGeom prst="rect">
            <a:avLst/>
          </a:prstGeom>
        </p:spPr>
      </p:pic>
      <p:pic>
        <p:nvPicPr>
          <p:cNvPr id="50" name="Рисунок 49"/>
          <p:cNvPicPr>
            <a:picLocks noChangeAspect="1"/>
          </p:cNvPicPr>
          <p:nvPr/>
        </p:nvPicPr>
        <p:blipFill>
          <a:blip r:embed="rId50"/>
          <a:stretch>
            <a:fillRect/>
          </a:stretch>
        </p:blipFill>
        <p:spPr>
          <a:xfrm>
            <a:off x="2127504" y="42236136"/>
            <a:ext cx="496824" cy="146304"/>
          </a:xfrm>
          <a:prstGeom prst="rect">
            <a:avLst/>
          </a:prstGeom>
        </p:spPr>
      </p:pic>
      <p:sp>
        <p:nvSpPr>
          <p:cNvPr id="51" name="Прямоугольник 50"/>
          <p:cNvSpPr/>
          <p:nvPr/>
        </p:nvSpPr>
        <p:spPr>
          <a:xfrm>
            <a:off x="3688080" y="1502664"/>
            <a:ext cx="402336" cy="67056"/>
          </a:xfrm>
          <a:prstGeom prst="rect">
            <a:avLst/>
          </a:prstGeom>
          <a:solidFill>
            <a:srgbClr val="FFFFFF"/>
          </a:solidFill>
        </p:spPr>
        <p:txBody>
          <a:bodyPr wrap="none" lIns="0" tIns="0" rIns="0" bIns="0">
            <a:noAutofit/>
          </a:bodyPr>
          <a:lstStyle/>
          <a:p>
            <a:pPr indent="0"/>
            <a:r>
              <a:rPr lang="en-US" sz="400">
                <a:latin typeface="Arial"/>
              </a:rPr>
              <a:t>1269: - A% B</a:t>
            </a:r>
          </a:p>
        </p:txBody>
      </p:sp>
      <p:sp>
        <p:nvSpPr>
          <p:cNvPr id="52" name="Прямоугольник 51"/>
          <p:cNvSpPr/>
          <p:nvPr/>
        </p:nvSpPr>
        <p:spPr>
          <a:xfrm>
            <a:off x="320040" y="2133600"/>
            <a:ext cx="320040" cy="100584"/>
          </a:xfrm>
          <a:prstGeom prst="rect">
            <a:avLst/>
          </a:prstGeom>
          <a:solidFill>
            <a:srgbClr val="FFFFFF"/>
          </a:solidFill>
        </p:spPr>
        <p:txBody>
          <a:bodyPr wrap="none" lIns="0" tIns="0" rIns="0" bIns="0">
            <a:noAutofit/>
          </a:bodyPr>
          <a:lstStyle/>
          <a:p>
            <a:pPr indent="0"/>
            <a:r>
              <a:rPr lang="en-US" sz="400">
                <a:latin typeface="Arial"/>
              </a:rPr>
              <a:t>Erwählung</a:t>
            </a:r>
          </a:p>
        </p:txBody>
      </p:sp>
      <p:sp>
        <p:nvSpPr>
          <p:cNvPr id="53" name="Прямоугольник 52"/>
          <p:cNvSpPr/>
          <p:nvPr/>
        </p:nvSpPr>
        <p:spPr>
          <a:xfrm>
            <a:off x="1563624" y="1688592"/>
            <a:ext cx="320040" cy="91440"/>
          </a:xfrm>
          <a:prstGeom prst="rect">
            <a:avLst/>
          </a:prstGeom>
          <a:solidFill>
            <a:srgbClr val="FFFFFF"/>
          </a:solidFill>
        </p:spPr>
        <p:txBody>
          <a:bodyPr wrap="none" lIns="0" tIns="0" rIns="0" bIns="0">
            <a:noAutofit/>
          </a:bodyPr>
          <a:lstStyle/>
          <a:p>
            <a:pPr indent="0"/>
            <a:r>
              <a:rPr lang="en-US" sz="600" b="1">
                <a:latin typeface="Times New Roman"/>
              </a:rPr>
              <a:t>Modeller</a:t>
            </a:r>
          </a:p>
        </p:txBody>
      </p:sp>
      <p:sp>
        <p:nvSpPr>
          <p:cNvPr id="54" name="Прямоугольник 53"/>
          <p:cNvSpPr/>
          <p:nvPr/>
        </p:nvSpPr>
        <p:spPr>
          <a:xfrm>
            <a:off x="2484120" y="3465576"/>
            <a:ext cx="630936" cy="368808"/>
          </a:xfrm>
          <a:prstGeom prst="rect">
            <a:avLst/>
          </a:prstGeom>
          <a:solidFill>
            <a:srgbClr val="FFFFFF"/>
          </a:solidFill>
        </p:spPr>
        <p:txBody>
          <a:bodyPr wrap="none" lIns="0" tIns="0" rIns="0" bIns="0">
            <a:noAutofit/>
          </a:bodyPr>
          <a:lstStyle/>
          <a:p>
            <a:pPr indent="0" algn="just"/>
            <a:r>
              <a:rPr lang="en-US" sz="3800" b="1">
                <a:solidFill>
                  <a:srgbClr val="E9D7D1"/>
                </a:solidFill>
                <a:latin typeface="Times New Roman"/>
              </a:rPr>
              <a:t>02</a:t>
            </a:r>
          </a:p>
        </p:txBody>
      </p:sp>
      <p:sp>
        <p:nvSpPr>
          <p:cNvPr id="55" name="Прямоугольник 54"/>
          <p:cNvSpPr/>
          <p:nvPr/>
        </p:nvSpPr>
        <p:spPr>
          <a:xfrm>
            <a:off x="3200400" y="3614928"/>
            <a:ext cx="813816" cy="70104"/>
          </a:xfrm>
          <a:prstGeom prst="rect">
            <a:avLst/>
          </a:prstGeom>
          <a:solidFill>
            <a:srgbClr val="FFFFFF"/>
          </a:solidFill>
        </p:spPr>
        <p:txBody>
          <a:bodyPr wrap="none" lIns="0" tIns="0" rIns="0" bIns="0">
            <a:noAutofit/>
          </a:bodyPr>
          <a:lstStyle/>
          <a:p>
            <a:pPr indent="0"/>
            <a:r>
              <a:rPr lang="en-US" sz="400">
                <a:latin typeface="Arial"/>
              </a:rPr>
              <a:t>KATALOG DER MÜTZE MIT READY DESIGN</a:t>
            </a:r>
          </a:p>
        </p:txBody>
      </p:sp>
      <p:graphicFrame>
        <p:nvGraphicFramePr>
          <p:cNvPr id="56" name="Таблица 55"/>
          <p:cNvGraphicFramePr>
            <a:graphicFrameLocks noGrp="1"/>
          </p:cNvGraphicFramePr>
          <p:nvPr/>
        </p:nvGraphicFramePr>
        <p:xfrm>
          <a:off x="710184" y="7251192"/>
          <a:ext cx="3608832" cy="1655064"/>
        </p:xfrm>
        <a:graphic>
          <a:graphicData uri="http://schemas.openxmlformats.org/drawingml/2006/table">
            <a:tbl>
              <a:tblPr/>
              <a:tblGrid>
                <a:gridCol w="1362456">
                  <a:extLst>
                    <a:ext uri="{9D8B030D-6E8A-4147-A177-3AD203B41FA5}">
                      <a16:colId xmlns:a16="http://schemas.microsoft.com/office/drawing/2014/main" val="20000"/>
                    </a:ext>
                  </a:extLst>
                </a:gridCol>
                <a:gridCol w="2246376">
                  <a:extLst>
                    <a:ext uri="{9D8B030D-6E8A-4147-A177-3AD203B41FA5}">
                      <a16:colId xmlns:a16="http://schemas.microsoft.com/office/drawing/2014/main" val="20001"/>
                    </a:ext>
                  </a:extLst>
                </a:gridCol>
              </a:tblGrid>
              <a:tr h="755904">
                <a:tc>
                  <a:txBody>
                    <a:bodyPr/>
                    <a:lstStyle/>
                    <a:p>
                      <a:pPr indent="279400"/>
                      <a:r>
                        <a:rPr lang="en-US" sz="2200" b="1">
                          <a:solidFill>
                            <a:srgbClr val="FFFFFF"/>
                          </a:solidFill>
                          <a:latin typeface="Times New Roman"/>
                        </a:rPr>
                        <a:t>Aa</a:t>
                      </a:r>
                    </a:p>
                    <a:p>
                      <a:pPr indent="279400"/>
                      <a:r>
                        <a:rPr lang="en-US" sz="600" b="1">
                          <a:solidFill>
                            <a:srgbClr val="FFFFFF"/>
                          </a:solidFill>
                          <a:latin typeface="Times New Roman"/>
                        </a:rPr>
                        <a:t>Alx * defghijklniuop &lt;| RSTU «wxyz</a:t>
                      </a:r>
                    </a:p>
                  </a:txBody>
                  <a:tcPr marL="0" marR="0" marT="0" marB="0" anchor="ctr">
                    <a:solidFill>
                      <a:srgbClr val="000000"/>
                    </a:solidFill>
                  </a:tcPr>
                </a:tc>
                <a:tc>
                  <a:txBody>
                    <a:bodyPr/>
                    <a:lstStyle/>
                    <a:p>
                      <a:endParaRPr sz="3600"/>
                    </a:p>
                  </a:txBody>
                  <a:tcPr marL="0" marR="0" marT="0" marB="0">
                    <a:solidFill>
                      <a:srgbClr val="000000"/>
                    </a:solidFill>
                  </a:tcPr>
                </a:tc>
                <a:extLst>
                  <a:ext uri="{0D108BD9-81ED-4DB2-BD59-A6C34878D82A}">
                    <a16:rowId xmlns:a16="http://schemas.microsoft.com/office/drawing/2014/main" val="10000"/>
                  </a:ext>
                </a:extLst>
              </a:tr>
              <a:tr h="365760">
                <a:tc>
                  <a:txBody>
                    <a:bodyPr/>
                    <a:lstStyle/>
                    <a:p>
                      <a:pPr indent="279400"/>
                      <a:r>
                        <a:rPr lang="en-US" sz="1275" b="1">
                          <a:solidFill>
                            <a:srgbClr val="FFFFFF"/>
                          </a:solidFill>
                          <a:latin typeface="Arial"/>
                        </a:rPr>
                        <a:t>Aa</a:t>
                      </a:r>
                    </a:p>
                  </a:txBody>
                  <a:tcPr marL="0" marR="0" marT="0" marB="0" anchor="b">
                    <a:solidFill>
                      <a:srgbClr val="000000"/>
                    </a:solidFill>
                  </a:tcPr>
                </a:tc>
                <a:tc>
                  <a:txBody>
                    <a:bodyPr/>
                    <a:lstStyle/>
                    <a:p>
                      <a:pPr indent="101600"/>
                      <a:r>
                        <a:rPr lang="en-US" sz="2300">
                          <a:solidFill>
                            <a:srgbClr val="FFFFFF"/>
                          </a:solidFill>
                          <a:latin typeface="Arial"/>
                        </a:rPr>
                        <a:t>Aa</a:t>
                      </a:r>
                    </a:p>
                  </a:txBody>
                  <a:tcPr marL="0" marR="0" marT="0" marB="0" anchor="b">
                    <a:solidFill>
                      <a:srgbClr val="000000"/>
                    </a:solidFill>
                  </a:tcPr>
                </a:tc>
                <a:extLst>
                  <a:ext uri="{0D108BD9-81ED-4DB2-BD59-A6C34878D82A}">
                    <a16:rowId xmlns:a16="http://schemas.microsoft.com/office/drawing/2014/main" val="10001"/>
                  </a:ext>
                </a:extLst>
              </a:tr>
              <a:tr h="161544">
                <a:tc>
                  <a:txBody>
                    <a:bodyPr/>
                    <a:lstStyle/>
                    <a:p>
                      <a:pPr indent="279400"/>
                      <a:r>
                        <a:rPr lang="en-US" sz="400">
                          <a:solidFill>
                            <a:srgbClr val="FFFFFF"/>
                          </a:solidFill>
                          <a:latin typeface="Arial"/>
                        </a:rPr>
                        <a:t>ABCDEFGHIJKLMNOPQRSTUVWXYZ</a:t>
                      </a:r>
                    </a:p>
                  </a:txBody>
                  <a:tcPr marL="0" marR="0" marT="0" marB="0" anchor="ctr">
                    <a:solidFill>
                      <a:srgbClr val="000000"/>
                    </a:solidFill>
                  </a:tcPr>
                </a:tc>
                <a:tc>
                  <a:txBody>
                    <a:bodyPr/>
                    <a:lstStyle/>
                    <a:p>
                      <a:pPr indent="101600"/>
                      <a:r>
                        <a:rPr lang="en-US" sz="400">
                          <a:solidFill>
                            <a:srgbClr val="FFFFFF"/>
                          </a:solidFill>
                          <a:latin typeface="Arial"/>
                        </a:rPr>
                        <a:t>ABCDEFGHIJKLMNOPQRSTUVWXYZ</a:t>
                      </a:r>
                    </a:p>
                  </a:txBody>
                  <a:tcPr marL="0" marR="0" marT="0" marB="0" anchor="ctr">
                    <a:solidFill>
                      <a:srgbClr val="000000"/>
                    </a:solidFill>
                  </a:tcPr>
                </a:tc>
                <a:extLst>
                  <a:ext uri="{0D108BD9-81ED-4DB2-BD59-A6C34878D82A}">
                    <a16:rowId xmlns:a16="http://schemas.microsoft.com/office/drawing/2014/main" val="10002"/>
                  </a:ext>
                </a:extLst>
              </a:tr>
              <a:tr h="371856">
                <a:tc>
                  <a:txBody>
                    <a:bodyPr/>
                    <a:lstStyle/>
                    <a:p>
                      <a:pPr indent="279400"/>
                      <a:r>
                        <a:rPr lang="en-US" sz="400" b="1">
                          <a:solidFill>
                            <a:srgbClr val="FFFFFF"/>
                          </a:solidFill>
                          <a:latin typeface="Arial"/>
                        </a:rPr>
                        <a:t>---- Brown Regular</a:t>
                      </a:r>
                    </a:p>
                  </a:txBody>
                  <a:tcPr marL="0" marR="0" marT="0" marB="0">
                    <a:solidFill>
                      <a:srgbClr val="000000"/>
                    </a:solidFill>
                  </a:tcPr>
                </a:tc>
                <a:tc>
                  <a:txBody>
                    <a:bodyPr/>
                    <a:lstStyle/>
                    <a:p>
                      <a:pPr indent="101600"/>
                      <a:r>
                        <a:rPr lang="en-US" sz="400" b="1">
                          <a:solidFill>
                            <a:srgbClr val="FFFFFF"/>
                          </a:solidFill>
                          <a:latin typeface="Arial"/>
                        </a:rPr>
                        <a:t>---- Braunes Licht</a:t>
                      </a:r>
                    </a:p>
                  </a:txBody>
                  <a:tcPr marL="0" marR="0" marT="0" marB="0">
                    <a:solidFill>
                      <a:srgbClr val="000000"/>
                    </a:solidFill>
                  </a:tcPr>
                </a:tc>
                <a:extLst>
                  <a:ext uri="{0D108BD9-81ED-4DB2-BD59-A6C34878D82A}">
                    <a16:rowId xmlns:a16="http://schemas.microsoft.com/office/drawing/2014/main" val="10003"/>
                  </a:ext>
                </a:extLst>
              </a:tr>
            </a:tbl>
          </a:graphicData>
        </a:graphic>
      </p:graphicFrame>
      <p:sp>
        <p:nvSpPr>
          <p:cNvPr id="57" name="Прямоугольник 56"/>
          <p:cNvSpPr/>
          <p:nvPr/>
        </p:nvSpPr>
        <p:spPr>
          <a:xfrm>
            <a:off x="298704" y="9214104"/>
            <a:ext cx="600456"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03</a:t>
            </a:r>
          </a:p>
        </p:txBody>
      </p:sp>
      <p:sp>
        <p:nvSpPr>
          <p:cNvPr id="58" name="Прямоугольник 57"/>
          <p:cNvSpPr/>
          <p:nvPr/>
        </p:nvSpPr>
        <p:spPr>
          <a:xfrm>
            <a:off x="987552" y="9366504"/>
            <a:ext cx="569976" cy="64008"/>
          </a:xfrm>
          <a:prstGeom prst="rect">
            <a:avLst/>
          </a:prstGeom>
          <a:solidFill>
            <a:srgbClr val="FFFFFF"/>
          </a:solidFill>
        </p:spPr>
        <p:txBody>
          <a:bodyPr wrap="none" lIns="0" tIns="0" rIns="0" bIns="0">
            <a:noAutofit/>
          </a:bodyPr>
          <a:lstStyle/>
          <a:p>
            <a:pPr indent="0"/>
            <a:r>
              <a:rPr lang="en-US" sz="400">
                <a:latin typeface="Arial"/>
              </a:rPr>
              <a:t>3D-MODELL KONFIGURATOR</a:t>
            </a:r>
          </a:p>
        </p:txBody>
      </p:sp>
      <p:sp>
        <p:nvSpPr>
          <p:cNvPr id="59" name="Прямоугольник 58"/>
          <p:cNvSpPr/>
          <p:nvPr/>
        </p:nvSpPr>
        <p:spPr>
          <a:xfrm>
            <a:off x="374904" y="10158984"/>
            <a:ext cx="182880" cy="67056"/>
          </a:xfrm>
          <a:prstGeom prst="rect">
            <a:avLst/>
          </a:prstGeom>
          <a:solidFill>
            <a:srgbClr val="FFFFFF"/>
          </a:solidFill>
        </p:spPr>
        <p:txBody>
          <a:bodyPr wrap="none" lIns="0" tIns="0" rIns="0" bIns="0">
            <a:noAutofit/>
          </a:bodyPr>
          <a:lstStyle/>
          <a:p>
            <a:pPr indent="0"/>
            <a:r>
              <a:rPr lang="en-US" sz="400">
                <a:latin typeface="Arial"/>
              </a:rPr>
              <a:t>Editions</a:t>
            </a:r>
          </a:p>
        </p:txBody>
      </p:sp>
      <p:sp>
        <p:nvSpPr>
          <p:cNvPr id="60" name="Прямоугольник 59"/>
          <p:cNvSpPr/>
          <p:nvPr/>
        </p:nvSpPr>
        <p:spPr>
          <a:xfrm>
            <a:off x="1804416" y="10003536"/>
            <a:ext cx="643128" cy="79248"/>
          </a:xfrm>
          <a:prstGeom prst="rect">
            <a:avLst/>
          </a:prstGeom>
          <a:solidFill>
            <a:srgbClr val="FFFFFF"/>
          </a:solidFill>
        </p:spPr>
        <p:txBody>
          <a:bodyPr wrap="none" lIns="0" tIns="0" rIns="0" bIns="0">
            <a:noAutofit/>
          </a:bodyPr>
          <a:lstStyle/>
          <a:p>
            <a:pPr indent="0"/>
            <a:r>
              <a:rPr lang="en-US" sz="400" b="1">
                <a:latin typeface="Arial"/>
              </a:rPr>
              <a:t>60 </a:t>
            </a:r>
            <a:r>
              <a:rPr lang="en-US" sz="400">
                <a:latin typeface="Arial"/>
              </a:rPr>
              <a:t>№&gt; Liefertermin: 29/08</a:t>
            </a:r>
          </a:p>
        </p:txBody>
      </p:sp>
      <p:sp>
        <p:nvSpPr>
          <p:cNvPr id="61" name="Прямоугольник 60"/>
          <p:cNvSpPr/>
          <p:nvPr/>
        </p:nvSpPr>
        <p:spPr>
          <a:xfrm>
            <a:off x="3410712" y="9973056"/>
            <a:ext cx="316992" cy="106680"/>
          </a:xfrm>
          <a:prstGeom prst="rect">
            <a:avLst/>
          </a:prstGeom>
          <a:solidFill>
            <a:srgbClr val="FFFFFF"/>
          </a:solidFill>
        </p:spPr>
        <p:txBody>
          <a:bodyPr wrap="none" lIns="0" tIns="0" rIns="0" bIns="0">
            <a:noAutofit/>
          </a:bodyPr>
          <a:lstStyle/>
          <a:p>
            <a:pPr indent="0"/>
            <a:r>
              <a:rPr lang="en-US" sz="400">
                <a:latin typeface="Arial"/>
              </a:rPr>
              <a:t>1 269: - A *</a:t>
            </a:r>
          </a:p>
        </p:txBody>
      </p:sp>
      <p:sp>
        <p:nvSpPr>
          <p:cNvPr id="62" name="Прямоугольник 61"/>
          <p:cNvSpPr/>
          <p:nvPr/>
        </p:nvSpPr>
        <p:spPr>
          <a:xfrm>
            <a:off x="667512" y="10027920"/>
            <a:ext cx="1030224" cy="170688"/>
          </a:xfrm>
          <a:prstGeom prst="rect">
            <a:avLst/>
          </a:prstGeom>
          <a:solidFill>
            <a:srgbClr val="FFFFFF"/>
          </a:solidFill>
        </p:spPr>
        <p:txBody>
          <a:bodyPr lIns="0" tIns="0" rIns="0" bIns="0">
            <a:noAutofit/>
          </a:bodyPr>
          <a:lstStyle/>
          <a:p>
            <a:pPr indent="0"/>
            <a:r>
              <a:rPr lang="en-US" sz="450" b="1">
                <a:latin typeface="Arial"/>
              </a:rPr>
              <a:t>StrillllllOr </a:t>
            </a:r>
            <a:r>
              <a:rPr lang="en-US" sz="400">
                <a:latin typeface="Arial"/>
              </a:rPr>
              <a:t>134: -</a:t>
            </a:r>
          </a:p>
          <a:p>
            <a:pPr indent="0"/>
            <a:r>
              <a:rPr lang="en-US" sz="400">
                <a:latin typeface="Arial"/>
              </a:rPr>
              <a:t>Dette Produkt </a:t>
            </a:r>
            <a:r>
              <a:rPr lang="fr" sz="400">
                <a:latin typeface="Arial"/>
              </a:rPr>
              <a:t>« </a:t>
            </a:r>
            <a:r>
              <a:rPr lang="en-US" sz="400">
                <a:latin typeface="Arial"/>
              </a:rPr>
              <a:t>Inkluderet I pakken -1494-</a:t>
            </a:r>
          </a:p>
        </p:txBody>
      </p:sp>
      <p:sp>
        <p:nvSpPr>
          <p:cNvPr id="63" name="Прямоугольник 62"/>
          <p:cNvSpPr/>
          <p:nvPr/>
        </p:nvSpPr>
        <p:spPr>
          <a:xfrm>
            <a:off x="396240" y="11469624"/>
            <a:ext cx="1197864" cy="54864"/>
          </a:xfrm>
          <a:prstGeom prst="rect">
            <a:avLst/>
          </a:prstGeom>
          <a:solidFill>
            <a:srgbClr val="FFFFFF"/>
          </a:solidFill>
        </p:spPr>
        <p:txBody>
          <a:bodyPr wrap="none" lIns="0" tIns="0" rIns="0" bIns="0">
            <a:noAutofit/>
          </a:bodyPr>
          <a:lstStyle/>
          <a:p>
            <a:pPr indent="292100"/>
            <a:r>
              <a:rPr lang="de" sz="400">
                <a:latin typeface="Arial"/>
              </a:rPr>
              <a:t>Stentärg</a:t>
            </a:r>
          </a:p>
        </p:txBody>
      </p:sp>
      <p:sp>
        <p:nvSpPr>
          <p:cNvPr id="64" name="Прямоугольник 63"/>
          <p:cNvSpPr/>
          <p:nvPr/>
        </p:nvSpPr>
        <p:spPr>
          <a:xfrm>
            <a:off x="396240" y="11548872"/>
            <a:ext cx="1197864" cy="158496"/>
          </a:xfrm>
          <a:prstGeom prst="rect">
            <a:avLst/>
          </a:prstGeom>
          <a:solidFill>
            <a:srgbClr val="FFFFFF"/>
          </a:solidFill>
        </p:spPr>
        <p:txBody>
          <a:bodyPr wrap="none" lIns="0" tIns="0" rIns="0" bIns="0">
            <a:noAutofit/>
          </a:bodyPr>
          <a:lstStyle/>
          <a:p>
            <a:pPr indent="0">
              <a:lnSpc>
                <a:spcPct val="75000"/>
              </a:lnSpc>
            </a:pPr>
            <a:r>
              <a:rPr lang="en-US" sz="3000">
                <a:latin typeface="Times New Roman"/>
              </a:rPr>
              <a:t>Q </a:t>
            </a:r>
            <a:r>
              <a:rPr lang="en-US" sz="3000">
                <a:solidFill>
                  <a:srgbClr val="CAAC62"/>
                </a:solidFill>
                <a:latin typeface="Times New Roman"/>
              </a:rPr>
              <a:t>®</a:t>
            </a:r>
            <a:r>
              <a:rPr lang="en-US" sz="3000">
                <a:latin typeface="Times New Roman"/>
              </a:rPr>
              <a:t>••••••</a:t>
            </a:r>
          </a:p>
        </p:txBody>
      </p:sp>
      <p:sp>
        <p:nvSpPr>
          <p:cNvPr id="65" name="Прямоугольник 64"/>
          <p:cNvSpPr/>
          <p:nvPr/>
        </p:nvSpPr>
        <p:spPr>
          <a:xfrm>
            <a:off x="2310384" y="11664696"/>
            <a:ext cx="460248" cy="79248"/>
          </a:xfrm>
          <a:prstGeom prst="rect">
            <a:avLst/>
          </a:prstGeom>
          <a:solidFill>
            <a:srgbClr val="FFFFFF"/>
          </a:solidFill>
        </p:spPr>
        <p:txBody>
          <a:bodyPr wrap="none" lIns="0" tIns="0" rIns="0" bIns="0">
            <a:noAutofit/>
          </a:bodyPr>
          <a:lstStyle/>
          <a:p>
            <a:pPr indent="0"/>
            <a:r>
              <a:rPr lang="fr" sz="400" b="1" u="sng">
                <a:latin typeface="Arial"/>
              </a:rPr>
              <a:t>R</a:t>
            </a:r>
            <a:r>
              <a:rPr lang="fr" sz="400" b="1">
                <a:latin typeface="Arial"/>
              </a:rPr>
              <a:t> </a:t>
            </a:r>
            <a:r>
              <a:rPr lang="en-US" sz="400" b="1">
                <a:latin typeface="Arial"/>
              </a:rPr>
              <a:t>Spara TILL senare</a:t>
            </a:r>
          </a:p>
        </p:txBody>
      </p:sp>
      <p:sp>
        <p:nvSpPr>
          <p:cNvPr id="66" name="Прямоугольник 65"/>
          <p:cNvSpPr/>
          <p:nvPr/>
        </p:nvSpPr>
        <p:spPr>
          <a:xfrm>
            <a:off x="2987040" y="11664696"/>
            <a:ext cx="460248" cy="79248"/>
          </a:xfrm>
          <a:prstGeom prst="rect">
            <a:avLst/>
          </a:prstGeom>
          <a:solidFill>
            <a:srgbClr val="FFFFFF"/>
          </a:solidFill>
        </p:spPr>
        <p:txBody>
          <a:bodyPr wrap="none" lIns="0" tIns="0" rIns="0" bIns="0">
            <a:noAutofit/>
          </a:bodyPr>
          <a:lstStyle/>
          <a:p>
            <a:pPr indent="0"/>
            <a:r>
              <a:rPr lang="fr" sz="400" b="1">
                <a:latin typeface="Arial"/>
              </a:rPr>
              <a:t>ein </a:t>
            </a:r>
            <a:r>
              <a:rPr lang="en-US" sz="400" b="1">
                <a:latin typeface="Arial"/>
              </a:rPr>
              <a:t>KOP DENNA MOSSA</a:t>
            </a:r>
          </a:p>
        </p:txBody>
      </p:sp>
      <p:sp>
        <p:nvSpPr>
          <p:cNvPr id="67" name="Прямоугольник 66"/>
          <p:cNvSpPr/>
          <p:nvPr/>
        </p:nvSpPr>
        <p:spPr>
          <a:xfrm>
            <a:off x="320040" y="16224504"/>
            <a:ext cx="618744"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04</a:t>
            </a:r>
          </a:p>
        </p:txBody>
      </p:sp>
      <p:sp>
        <p:nvSpPr>
          <p:cNvPr id="68" name="Прямоугольник 67"/>
          <p:cNvSpPr/>
          <p:nvPr/>
        </p:nvSpPr>
        <p:spPr>
          <a:xfrm>
            <a:off x="1021080" y="16376904"/>
            <a:ext cx="365760" cy="67056"/>
          </a:xfrm>
          <a:prstGeom prst="rect">
            <a:avLst/>
          </a:prstGeom>
          <a:solidFill>
            <a:srgbClr val="FFFFFF"/>
          </a:solidFill>
        </p:spPr>
        <p:txBody>
          <a:bodyPr wrap="none" lIns="0" tIns="0" rIns="0" bIns="0">
            <a:noAutofit/>
          </a:bodyPr>
          <a:lstStyle/>
          <a:p>
            <a:pPr indent="0"/>
            <a:r>
              <a:rPr lang="en-US" sz="400">
                <a:latin typeface="Arial"/>
              </a:rPr>
              <a:t>BETRACHTUNG RESULT</a:t>
            </a:r>
          </a:p>
        </p:txBody>
      </p:sp>
      <p:sp>
        <p:nvSpPr>
          <p:cNvPr id="69" name="Прямоугольник 68"/>
          <p:cNvSpPr/>
          <p:nvPr/>
        </p:nvSpPr>
        <p:spPr>
          <a:xfrm>
            <a:off x="2785872" y="9982200"/>
            <a:ext cx="185928" cy="100584"/>
          </a:xfrm>
          <a:prstGeom prst="rect">
            <a:avLst/>
          </a:prstGeom>
          <a:solidFill>
            <a:srgbClr val="FFFFFF"/>
          </a:solidFill>
        </p:spPr>
        <p:txBody>
          <a:bodyPr wrap="none" lIns="0" tIns="0" rIns="0" bIns="0">
            <a:noAutofit/>
          </a:bodyPr>
          <a:lstStyle/>
          <a:p>
            <a:pPr indent="0" algn="just"/>
            <a:r>
              <a:rPr lang="en-US" sz="750" b="1">
                <a:latin typeface="Times New Roman"/>
              </a:rPr>
              <a:t>«6p</a:t>
            </a:r>
          </a:p>
        </p:txBody>
      </p:sp>
      <p:sp>
        <p:nvSpPr>
          <p:cNvPr id="70" name="Прямоугольник 69"/>
          <p:cNvSpPr/>
          <p:nvPr/>
        </p:nvSpPr>
        <p:spPr>
          <a:xfrm>
            <a:off x="3688080" y="20080224"/>
            <a:ext cx="405384" cy="88392"/>
          </a:xfrm>
          <a:prstGeom prst="rect">
            <a:avLst/>
          </a:prstGeom>
          <a:solidFill>
            <a:srgbClr val="FFFFFF"/>
          </a:solidFill>
        </p:spPr>
        <p:txBody>
          <a:bodyPr wrap="none" lIns="0" tIns="0" rIns="0" bIns="0">
            <a:noAutofit/>
          </a:bodyPr>
          <a:lstStyle/>
          <a:p>
            <a:pPr indent="0" algn="r"/>
            <a:r>
              <a:rPr lang="en-US" sz="400">
                <a:latin typeface="Arial"/>
              </a:rPr>
              <a:t>1 269: - ■ *% * B</a:t>
            </a:r>
          </a:p>
        </p:txBody>
      </p:sp>
      <p:sp>
        <p:nvSpPr>
          <p:cNvPr id="71" name="Прямоугольник 70"/>
          <p:cNvSpPr/>
          <p:nvPr/>
        </p:nvSpPr>
        <p:spPr>
          <a:xfrm>
            <a:off x="323088" y="20830032"/>
            <a:ext cx="347472" cy="67056"/>
          </a:xfrm>
          <a:prstGeom prst="rect">
            <a:avLst/>
          </a:prstGeom>
          <a:solidFill>
            <a:srgbClr val="FFFFFF"/>
          </a:solidFill>
        </p:spPr>
        <p:txBody>
          <a:bodyPr wrap="none" lIns="0" tIns="0" rIns="0" bIns="0">
            <a:noAutofit/>
          </a:bodyPr>
          <a:lstStyle/>
          <a:p>
            <a:pPr indent="0"/>
            <a:r>
              <a:rPr lang="en-US" sz="400">
                <a:latin typeface="Arial"/>
              </a:rPr>
              <a:t>GRÖSSE WÄHLEN</a:t>
            </a:r>
          </a:p>
        </p:txBody>
      </p:sp>
      <p:sp>
        <p:nvSpPr>
          <p:cNvPr id="72" name="Прямоугольник 71"/>
          <p:cNvSpPr/>
          <p:nvPr/>
        </p:nvSpPr>
        <p:spPr>
          <a:xfrm>
            <a:off x="2368296" y="21092160"/>
            <a:ext cx="512064" cy="210312"/>
          </a:xfrm>
          <a:prstGeom prst="rect">
            <a:avLst/>
          </a:prstGeom>
          <a:solidFill>
            <a:srgbClr val="FFFFFF"/>
          </a:solidFill>
        </p:spPr>
        <p:txBody>
          <a:bodyPr lIns="0" tIns="0" rIns="0" bIns="0">
            <a:noAutofit/>
          </a:bodyPr>
          <a:lstStyle/>
          <a:p>
            <a:pPr indent="0"/>
            <a:r>
              <a:rPr lang="en-US" sz="950">
                <a:latin typeface="Times New Roman"/>
              </a:rPr>
              <a:t>HHHE</a:t>
            </a:r>
          </a:p>
          <a:p>
            <a:pPr indent="0">
              <a:lnSpc>
                <a:spcPct val="75000"/>
              </a:lnSpc>
            </a:pPr>
            <a:r>
              <a:rPr lang="en-US" sz="950">
                <a:latin typeface="Times New Roman"/>
              </a:rPr>
              <a:t>SHH</a:t>
            </a:r>
          </a:p>
        </p:txBody>
      </p:sp>
      <p:sp>
        <p:nvSpPr>
          <p:cNvPr id="73" name="Прямоугольник 72"/>
          <p:cNvSpPr/>
          <p:nvPr/>
        </p:nvSpPr>
        <p:spPr>
          <a:xfrm>
            <a:off x="2938272" y="21092160"/>
            <a:ext cx="512064" cy="210312"/>
          </a:xfrm>
          <a:prstGeom prst="rect">
            <a:avLst/>
          </a:prstGeom>
          <a:solidFill>
            <a:srgbClr val="FFFFFF"/>
          </a:solidFill>
        </p:spPr>
        <p:txBody>
          <a:bodyPr lIns="0" tIns="0" rIns="0" bIns="0">
            <a:noAutofit/>
          </a:bodyPr>
          <a:lstStyle/>
          <a:p>
            <a:pPr indent="0"/>
            <a:r>
              <a:rPr lang="en-US" sz="900">
                <a:latin typeface="Arial"/>
              </a:rPr>
              <a:t>HHHH</a:t>
            </a:r>
          </a:p>
          <a:p>
            <a:pPr indent="0">
              <a:lnSpc>
                <a:spcPct val="78000"/>
              </a:lnSpc>
            </a:pPr>
            <a:r>
              <a:rPr lang="en-US" sz="900">
                <a:latin typeface="Arial"/>
              </a:rPr>
              <a:t>HHH</a:t>
            </a:r>
          </a:p>
        </p:txBody>
      </p:sp>
      <p:sp>
        <p:nvSpPr>
          <p:cNvPr id="74" name="Прямоугольник 73"/>
          <p:cNvSpPr/>
          <p:nvPr/>
        </p:nvSpPr>
        <p:spPr>
          <a:xfrm>
            <a:off x="3511296" y="21092160"/>
            <a:ext cx="512064" cy="210312"/>
          </a:xfrm>
          <a:prstGeom prst="rect">
            <a:avLst/>
          </a:prstGeom>
          <a:solidFill>
            <a:srgbClr val="FFFFFF"/>
          </a:solidFill>
        </p:spPr>
        <p:txBody>
          <a:bodyPr lIns="0" tIns="0" rIns="0" bIns="0">
            <a:noAutofit/>
          </a:bodyPr>
          <a:lstStyle/>
          <a:p>
            <a:pPr indent="0"/>
            <a:r>
              <a:rPr lang="en-US" sz="900">
                <a:latin typeface="Arial"/>
              </a:rPr>
              <a:t>HHHH</a:t>
            </a:r>
          </a:p>
          <a:p>
            <a:pPr indent="0">
              <a:lnSpc>
                <a:spcPct val="75000"/>
              </a:lnSpc>
            </a:pPr>
            <a:r>
              <a:rPr lang="en-US" sz="900">
                <a:latin typeface="Arial"/>
              </a:rPr>
              <a:t>H00</a:t>
            </a:r>
          </a:p>
        </p:txBody>
      </p:sp>
      <p:graphicFrame>
        <p:nvGraphicFramePr>
          <p:cNvPr id="75" name="Таблица 74"/>
          <p:cNvGraphicFramePr>
            <a:graphicFrameLocks noGrp="1"/>
          </p:cNvGraphicFramePr>
          <p:nvPr/>
        </p:nvGraphicFramePr>
        <p:xfrm>
          <a:off x="926592" y="22317456"/>
          <a:ext cx="2660904" cy="1508760"/>
        </p:xfrm>
        <a:graphic>
          <a:graphicData uri="http://schemas.openxmlformats.org/drawingml/2006/table">
            <a:tbl>
              <a:tblPr/>
              <a:tblGrid>
                <a:gridCol w="908304">
                  <a:extLst>
                    <a:ext uri="{9D8B030D-6E8A-4147-A177-3AD203B41FA5}">
                      <a16:colId xmlns:a16="http://schemas.microsoft.com/office/drawing/2014/main" val="20000"/>
                    </a:ext>
                  </a:extLst>
                </a:gridCol>
                <a:gridCol w="844296">
                  <a:extLst>
                    <a:ext uri="{9D8B030D-6E8A-4147-A177-3AD203B41FA5}">
                      <a16:colId xmlns:a16="http://schemas.microsoft.com/office/drawing/2014/main" val="20001"/>
                    </a:ext>
                  </a:extLst>
                </a:gridCol>
                <a:gridCol w="908304">
                  <a:extLst>
                    <a:ext uri="{9D8B030D-6E8A-4147-A177-3AD203B41FA5}">
                      <a16:colId xmlns:a16="http://schemas.microsoft.com/office/drawing/2014/main" val="20002"/>
                    </a:ext>
                  </a:extLst>
                </a:gridCol>
              </a:tblGrid>
              <a:tr h="304800">
                <a:tc gridSpan="2">
                  <a:txBody>
                    <a:bodyPr/>
                    <a:lstStyle/>
                    <a:p>
                      <a:pPr indent="139700"/>
                      <a:r>
                        <a:rPr lang="de" sz="900" b="1">
                          <a:latin typeface="Arial"/>
                        </a:rPr>
                        <a:t>Mössutproviiiiig</a:t>
                      </a:r>
                    </a:p>
                  </a:txBody>
                  <a:tcPr marL="0" marR="0" marT="0" marB="0" anchor="b"/>
                </a:tc>
                <a:tc hMerge="1">
                  <a:txBody>
                    <a:bodyPr/>
                    <a:lstStyle/>
                    <a:p>
                      <a:endParaRPr sz="1500"/>
                    </a:p>
                  </a:txBody>
                  <a:tcPr marL="0" marR="0" marT="0" marB="0"/>
                </a:tc>
                <a:tc rowSpan="2">
                  <a:txBody>
                    <a:bodyPr/>
                    <a:lstStyle/>
                    <a:p>
                      <a:pPr indent="0">
                        <a:spcAft>
                          <a:spcPts val="560"/>
                        </a:spcAft>
                      </a:pPr>
                      <a:r>
                        <a:rPr lang="de" sz="400" b="1">
                          <a:latin typeface="Arial"/>
                        </a:rPr>
                        <a:t>•</a:t>
                      </a:r>
                    </a:p>
                    <a:p>
                      <a:pPr indent="0"/>
                      <a:r>
                        <a:rPr lang="de" sz="400" b="1">
                          <a:latin typeface="Arial"/>
                        </a:rPr>
                        <a:t>FÄ SKOLANS Rabatten</a:t>
                      </a:r>
                    </a:p>
                  </a:txBody>
                  <a:tcPr marL="0" marR="0" marT="0" marB="0" anchor="ctr"/>
                </a:tc>
                <a:extLst>
                  <a:ext uri="{0D108BD9-81ED-4DB2-BD59-A6C34878D82A}">
                    <a16:rowId xmlns:a16="http://schemas.microsoft.com/office/drawing/2014/main" val="10000"/>
                  </a:ext>
                </a:extLst>
              </a:tr>
              <a:tr h="536448">
                <a:tc>
                  <a:txBody>
                    <a:bodyPr/>
                    <a:lstStyle/>
                    <a:p>
                      <a:pPr marL="116400" indent="0">
                        <a:lnSpc>
                          <a:spcPct val="110000"/>
                        </a:lnSpc>
                      </a:pPr>
                      <a:r>
                        <a:rPr lang="de" sz="400">
                          <a:latin typeface="Arial"/>
                        </a:rPr>
                        <a:t>Här Är Skalen </a:t>
                      </a:r>
                      <a:r>
                        <a:rPr lang="en-US" sz="400">
                          <a:latin typeface="Arial"/>
                        </a:rPr>
                        <a:t>Bis </a:t>
                      </a:r>
                      <a:r>
                        <a:rPr lang="de" sz="400">
                          <a:latin typeface="Arial"/>
                        </a:rPr>
                        <a:t>Att Du Vill Gä:</a:t>
                      </a:r>
                    </a:p>
                  </a:txBody>
                  <a:tcPr marL="0" marR="0" marT="0" marB="0" anchor="ctr"/>
                </a:tc>
                <a:tc>
                  <a:txBody>
                    <a:bodyPr/>
                    <a:lstStyle/>
                    <a:p>
                      <a:pPr indent="0">
                        <a:spcAft>
                          <a:spcPts val="210"/>
                        </a:spcAft>
                      </a:pPr>
                      <a:r>
                        <a:rPr lang="de" sz="400" b="1">
                          <a:latin typeface="Arial"/>
                        </a:rPr>
                        <a:t>Betala NÄR DET PASSAR</a:t>
                      </a:r>
                    </a:p>
                    <a:p>
                      <a:pPr indent="0"/>
                      <a:r>
                        <a:rPr lang="de" sz="400" b="1">
                          <a:latin typeface="Arial"/>
                        </a:rPr>
                        <a:t>du E + IoM. n / a. d «PA-za</a:t>
                      </a:r>
                      <a:r>
                        <a:rPr lang="en-US" sz="400" b="1">
                          <a:latin typeface="Arial"/>
                        </a:rPr>
                        <a:t>graben</a:t>
                      </a:r>
                    </a:p>
                  </a:txBody>
                  <a:tcPr marL="0" marR="0" marT="0" marB="0" anchor="b"/>
                </a:tc>
                <a:tc vMerge="1">
                  <a:txBody>
                    <a:bodyPr/>
                    <a:lstStyle/>
                    <a:p>
                      <a:endParaRPr sz="2600"/>
                    </a:p>
                  </a:txBody>
                  <a:tcPr marL="0" marR="0" marT="0" marB="0"/>
                </a:tc>
                <a:extLst>
                  <a:ext uri="{0D108BD9-81ED-4DB2-BD59-A6C34878D82A}">
                    <a16:rowId xmlns:a16="http://schemas.microsoft.com/office/drawing/2014/main" val="10001"/>
                  </a:ext>
                </a:extLst>
              </a:tr>
              <a:tr h="420624">
                <a:tc>
                  <a:txBody>
                    <a:bodyPr/>
                    <a:lstStyle/>
                    <a:p>
                      <a:pPr indent="152400"/>
                      <a:r>
                        <a:rPr lang="de" sz="400" b="1">
                          <a:latin typeface="Arial"/>
                        </a:rPr>
                        <a:t>Öppet KOP - FULL RETURRÄTT</a:t>
                      </a:r>
                    </a:p>
                  </a:txBody>
                  <a:tcPr marL="0" marR="0" marT="0" marB="0" anchor="b"/>
                </a:tc>
                <a:tc>
                  <a:txBody>
                    <a:bodyPr/>
                    <a:lstStyle/>
                    <a:p>
                      <a:pPr indent="114300">
                        <a:spcAft>
                          <a:spcPts val="420"/>
                        </a:spcAft>
                      </a:pPr>
                      <a:r>
                        <a:rPr lang="de" sz="400" b="1">
                          <a:solidFill>
                            <a:srgbClr val="777B8A"/>
                          </a:solidFill>
                          <a:latin typeface="Arial"/>
                        </a:rPr>
                        <a:t>*</a:t>
                      </a:r>
                    </a:p>
                    <a:p>
                      <a:pPr indent="0"/>
                      <a:r>
                        <a:rPr lang="de" sz="400" b="1">
                          <a:latin typeface="Arial"/>
                        </a:rPr>
                        <a:t>gemensam leverans</a:t>
                      </a:r>
                    </a:p>
                  </a:txBody>
                  <a:tcPr marL="0" marR="0" marT="0" marB="0" anchor="ctr"/>
                </a:tc>
                <a:tc>
                  <a:txBody>
                    <a:bodyPr/>
                    <a:lstStyle/>
                    <a:p>
                      <a:pPr indent="0">
                        <a:spcAft>
                          <a:spcPts val="420"/>
                        </a:spcAft>
                      </a:pPr>
                      <a:r>
                        <a:rPr lang="de" sz="600" b="1">
                          <a:latin typeface="Times New Roman"/>
                        </a:rPr>
                        <a:t>«-S</a:t>
                      </a:r>
                    </a:p>
                    <a:p>
                      <a:pPr indent="0"/>
                      <a:r>
                        <a:rPr lang="de" sz="400" b="1">
                          <a:latin typeface="Arial"/>
                        </a:rPr>
                        <a:t>FÄ Ratt Storlek PÄ MÖSSAN</a:t>
                      </a:r>
                    </a:p>
                  </a:txBody>
                  <a:tcPr marL="0" marR="0" marT="0" marB="0" anchor="ctr"/>
                </a:tc>
                <a:extLst>
                  <a:ext uri="{0D108BD9-81ED-4DB2-BD59-A6C34878D82A}">
                    <a16:rowId xmlns:a16="http://schemas.microsoft.com/office/drawing/2014/main" val="10002"/>
                  </a:ext>
                </a:extLst>
              </a:tr>
              <a:tr h="246888">
                <a:tc>
                  <a:txBody>
                    <a:bodyPr/>
                    <a:lstStyle/>
                    <a:p>
                      <a:endParaRPr sz="1200"/>
                    </a:p>
                  </a:txBody>
                  <a:tcPr marL="0" marR="0" marT="0" marB="0"/>
                </a:tc>
                <a:tc>
                  <a:txBody>
                    <a:bodyPr/>
                    <a:lstStyle/>
                    <a:p>
                      <a:endParaRPr sz="1200"/>
                    </a:p>
                  </a:txBody>
                  <a:tcPr marL="0" marR="0" marT="0" marB="0"/>
                </a:tc>
                <a:tc>
                  <a:txBody>
                    <a:bodyPr/>
                    <a:lstStyle/>
                    <a:p>
                      <a:endParaRPr sz="1200"/>
                    </a:p>
                  </a:txBody>
                  <a:tcPr marL="0" marR="0" marT="0" marB="0"/>
                </a:tc>
                <a:extLst>
                  <a:ext uri="{0D108BD9-81ED-4DB2-BD59-A6C34878D82A}">
                    <a16:rowId xmlns:a16="http://schemas.microsoft.com/office/drawing/2014/main" val="10003"/>
                  </a:ext>
                </a:extLst>
              </a:tr>
            </a:tbl>
          </a:graphicData>
        </a:graphic>
      </p:graphicFrame>
      <p:sp>
        <p:nvSpPr>
          <p:cNvPr id="76" name="Прямоугольник 75"/>
          <p:cNvSpPr/>
          <p:nvPr/>
        </p:nvSpPr>
        <p:spPr>
          <a:xfrm>
            <a:off x="320040" y="24329136"/>
            <a:ext cx="615696"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06</a:t>
            </a:r>
          </a:p>
        </p:txBody>
      </p:sp>
      <p:sp>
        <p:nvSpPr>
          <p:cNvPr id="77" name="Прямоугольник 76"/>
          <p:cNvSpPr/>
          <p:nvPr/>
        </p:nvSpPr>
        <p:spPr>
          <a:xfrm>
            <a:off x="1024128" y="24478488"/>
            <a:ext cx="835152" cy="70104"/>
          </a:xfrm>
          <a:prstGeom prst="rect">
            <a:avLst/>
          </a:prstGeom>
          <a:solidFill>
            <a:srgbClr val="FFFFFF"/>
          </a:solidFill>
        </p:spPr>
        <p:txBody>
          <a:bodyPr wrap="none" lIns="0" tIns="0" rIns="0" bIns="0">
            <a:noAutofit/>
          </a:bodyPr>
          <a:lstStyle/>
          <a:p>
            <a:pPr indent="0"/>
            <a:r>
              <a:rPr lang="en-US" sz="400">
                <a:latin typeface="Arial"/>
              </a:rPr>
              <a:t>SAMMLUNG VON ZUSATZPRODUKTE</a:t>
            </a:r>
          </a:p>
        </p:txBody>
      </p:sp>
      <p:sp>
        <p:nvSpPr>
          <p:cNvPr id="78" name="Прямоугольник 77"/>
          <p:cNvSpPr/>
          <p:nvPr/>
        </p:nvSpPr>
        <p:spPr>
          <a:xfrm>
            <a:off x="1191768" y="28160472"/>
            <a:ext cx="585216" cy="377952"/>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07</a:t>
            </a:r>
          </a:p>
        </p:txBody>
      </p:sp>
      <p:sp>
        <p:nvSpPr>
          <p:cNvPr id="79" name="Прямоугольник 78"/>
          <p:cNvSpPr/>
          <p:nvPr/>
        </p:nvSpPr>
        <p:spPr>
          <a:xfrm>
            <a:off x="1865376" y="28315920"/>
            <a:ext cx="374904" cy="64008"/>
          </a:xfrm>
          <a:prstGeom prst="rect">
            <a:avLst/>
          </a:prstGeom>
          <a:solidFill>
            <a:srgbClr val="FFFFFF"/>
          </a:solidFill>
        </p:spPr>
        <p:txBody>
          <a:bodyPr wrap="none" lIns="0" tIns="0" rIns="0" bIns="0">
            <a:noAutofit/>
          </a:bodyPr>
          <a:lstStyle/>
          <a:p>
            <a:pPr indent="0"/>
            <a:r>
              <a:rPr lang="en-US" sz="400">
                <a:latin typeface="Arial"/>
              </a:rPr>
              <a:t>KASSE STEPS</a:t>
            </a:r>
          </a:p>
        </p:txBody>
      </p:sp>
      <p:sp>
        <p:nvSpPr>
          <p:cNvPr id="80" name="Прямоугольник 79"/>
          <p:cNvSpPr/>
          <p:nvPr/>
        </p:nvSpPr>
        <p:spPr>
          <a:xfrm>
            <a:off x="600456" y="29016960"/>
            <a:ext cx="3477768" cy="131064"/>
          </a:xfrm>
          <a:prstGeom prst="rect">
            <a:avLst/>
          </a:prstGeom>
          <a:solidFill>
            <a:srgbClr val="FFFFFF"/>
          </a:solidFill>
        </p:spPr>
        <p:txBody>
          <a:bodyPr wrap="none" lIns="0" tIns="0" rIns="0" bIns="0">
            <a:noAutofit/>
          </a:bodyPr>
          <a:lstStyle/>
          <a:p>
            <a:pPr indent="330200"/>
            <a:r>
              <a:rPr lang="fr" sz="450" b="1">
                <a:latin typeface="Arial"/>
              </a:rPr>
              <a:t>sa R » </a:t>
            </a:r>
            <a:r>
              <a:rPr lang="en-US" sz="400" b="1">
                <a:latin typeface="Arial"/>
              </a:rPr>
              <a:t>Lieferung Dote: 29/08 </a:t>
            </a:r>
            <a:r>
              <a:rPr lang="en-US" sz="450" i="1">
                <a:latin typeface="Arial"/>
              </a:rPr>
              <a:t>(llfC</a:t>
            </a:r>
            <a:r>
              <a:rPr lang="en-US" sz="400">
                <a:latin typeface="Arial"/>
              </a:rPr>
              <a:t> 1 269: - </a:t>
            </a:r>
            <a:r>
              <a:rPr lang="fr" sz="450" b="1">
                <a:latin typeface="Arial"/>
              </a:rPr>
              <a:t>EIN* </a:t>
            </a:r>
            <a:r>
              <a:rPr lang="en-US" sz="450" b="1">
                <a:solidFill>
                  <a:srgbClr val="D73724"/>
                </a:solidFill>
                <a:latin typeface="Arial"/>
              </a:rPr>
              <a:t>% * </a:t>
            </a:r>
            <a:r>
              <a:rPr lang="en-US" sz="450" b="1">
                <a:latin typeface="Arial"/>
              </a:rPr>
              <a:t>B</a:t>
            </a:r>
          </a:p>
        </p:txBody>
      </p:sp>
      <p:sp>
        <p:nvSpPr>
          <p:cNvPr id="81" name="Прямоугольник 80"/>
          <p:cNvSpPr/>
          <p:nvPr/>
        </p:nvSpPr>
        <p:spPr>
          <a:xfrm>
            <a:off x="691896" y="29266896"/>
            <a:ext cx="722376" cy="100584"/>
          </a:xfrm>
          <a:prstGeom prst="rect">
            <a:avLst/>
          </a:prstGeom>
          <a:solidFill>
            <a:srgbClr val="FFFFFF"/>
          </a:solidFill>
        </p:spPr>
        <p:txBody>
          <a:bodyPr wrap="none" lIns="0" tIns="0" rIns="0" bIns="0">
            <a:noAutofit/>
          </a:bodyPr>
          <a:lstStyle/>
          <a:p>
            <a:pPr indent="419100"/>
            <a:r>
              <a:rPr lang="en-US" sz="550" b="1">
                <a:latin typeface="Arial"/>
              </a:rPr>
              <a:t>Din Student</a:t>
            </a:r>
            <a:r>
              <a:rPr lang="de" sz="550" b="1">
                <a:latin typeface="Arial"/>
              </a:rPr>
              <a:t>Mossa</a:t>
            </a:r>
          </a:p>
        </p:txBody>
      </p:sp>
      <p:sp>
        <p:nvSpPr>
          <p:cNvPr id="82" name="Прямоугольник 81"/>
          <p:cNvSpPr/>
          <p:nvPr/>
        </p:nvSpPr>
        <p:spPr>
          <a:xfrm>
            <a:off x="509016" y="32860488"/>
            <a:ext cx="917448" cy="880872"/>
          </a:xfrm>
          <a:prstGeom prst="rect">
            <a:avLst/>
          </a:prstGeom>
          <a:solidFill>
            <a:srgbClr val="FFFFFF"/>
          </a:solidFill>
        </p:spPr>
        <p:txBody>
          <a:bodyPr lIns="0" tIns="0" rIns="0" bIns="0">
            <a:noAutofit/>
          </a:bodyPr>
          <a:lstStyle/>
          <a:p>
            <a:pPr indent="241300">
              <a:spcAft>
                <a:spcPts val="490"/>
              </a:spcAft>
            </a:pPr>
            <a:r>
              <a:rPr lang="en-US" sz="650" i="1">
                <a:latin typeface="Arial"/>
              </a:rPr>
              <a:t>ABC</a:t>
            </a:r>
            <a:r>
              <a:rPr lang="en-US" sz="450" b="1">
                <a:latin typeface="Arial"/>
              </a:rPr>
              <a:t> o № ■ *% B</a:t>
            </a:r>
          </a:p>
          <a:p>
            <a:pPr indent="38100">
              <a:spcAft>
                <a:spcPts val="140"/>
              </a:spcAft>
            </a:pPr>
            <a:r>
              <a:rPr lang="en-US" sz="600" b="1">
                <a:latin typeface="Times New Roman"/>
              </a:rPr>
              <a:t>Editions -1 ai'diga </a:t>
            </a:r>
            <a:r>
              <a:rPr lang="de" sz="600" b="1">
                <a:latin typeface="Times New Roman"/>
              </a:rPr>
              <a:t>Mossor </a:t>
            </a:r>
            <a:r>
              <a:rPr lang="en-US" sz="600" b="1">
                <a:latin typeface="Times New Roman"/>
              </a:rPr>
              <a:t>Soin Startpunkt</a:t>
            </a:r>
          </a:p>
          <a:p>
            <a:pPr indent="38100" algn="just">
              <a:lnSpc>
                <a:spcPct val="141000"/>
              </a:lnSpc>
              <a:spcAft>
                <a:spcPts val="350"/>
              </a:spcAft>
            </a:pPr>
            <a:r>
              <a:rPr lang="en-US" sz="400">
                <a:latin typeface="Arial"/>
              </a:rPr>
              <a:t>Ersatz tid </a:t>
            </a:r>
            <a:r>
              <a:rPr lang="de" sz="400">
                <a:latin typeface="Arial"/>
              </a:rPr>
              <a:t>och fä hjälp när du </a:t>
            </a:r>
            <a:r>
              <a:rPr lang="en-US" sz="400">
                <a:latin typeface="Arial"/>
              </a:rPr>
              <a:t>designar - </a:t>
            </a:r>
            <a:r>
              <a:rPr lang="de" sz="400">
                <a:latin typeface="Arial"/>
              </a:rPr>
              <a:t>Välj en Ausgabe. Du Tonne Badé LOGGA</a:t>
            </a:r>
            <a:r>
              <a:rPr lang="en-US" sz="400">
                <a:latin typeface="Arial"/>
              </a:rPr>
              <a:t>bis, </a:t>
            </a:r>
            <a:r>
              <a:rPr lang="de" sz="400">
                <a:latin typeface="Arial"/>
              </a:rPr>
              <a:t>ändra och ta bort varje tillval Fron den färdiga perfekt.</a:t>
            </a:r>
          </a:p>
          <a:p>
            <a:pPr indent="304800">
              <a:lnSpc>
                <a:spcPct val="141000"/>
              </a:lnSpc>
            </a:pPr>
            <a:r>
              <a:rPr lang="en-US" sz="400">
                <a:latin typeface="Arial"/>
              </a:rPr>
              <a:t>Klassisch </a:t>
            </a:r>
            <a:r>
              <a:rPr lang="de" sz="400">
                <a:latin typeface="Arial"/>
              </a:rPr>
              <a:t>Auflage</a:t>
            </a:r>
          </a:p>
        </p:txBody>
      </p:sp>
      <p:sp>
        <p:nvSpPr>
          <p:cNvPr id="83" name="Прямоугольник 82"/>
          <p:cNvSpPr/>
          <p:nvPr/>
        </p:nvSpPr>
        <p:spPr>
          <a:xfrm>
            <a:off x="2886456" y="33686496"/>
            <a:ext cx="917448" cy="115824"/>
          </a:xfrm>
          <a:prstGeom prst="rect">
            <a:avLst/>
          </a:prstGeom>
          <a:solidFill>
            <a:srgbClr val="FFFFFF"/>
          </a:solidFill>
        </p:spPr>
        <p:txBody>
          <a:bodyPr wrap="none" lIns="0" tIns="0" rIns="0" bIns="0">
            <a:noAutofit/>
          </a:bodyPr>
          <a:lstStyle/>
          <a:p>
            <a:pPr indent="0" algn="just"/>
            <a:r>
              <a:rPr lang="de" sz="700" b="1">
                <a:latin typeface="Arial"/>
              </a:rPr>
              <a:t>AoC </a:t>
            </a:r>
            <a:r>
              <a:rPr lang="en-US" sz="700" b="1">
                <a:latin typeface="Arial"/>
              </a:rPr>
              <a:t>ein </a:t>
            </a:r>
            <a:r>
              <a:rPr lang="de" sz="700" b="1">
                <a:latin typeface="Arial"/>
              </a:rPr>
              <a:t>» </a:t>
            </a:r>
            <a:r>
              <a:rPr lang="fr" sz="700" b="1">
                <a:latin typeface="Arial"/>
              </a:rPr>
              <a:t>Z </a:t>
            </a:r>
            <a:r>
              <a:rPr lang="de" sz="700" b="1">
                <a:latin typeface="Arial"/>
              </a:rPr>
              <a:t>% </a:t>
            </a:r>
            <a:r>
              <a:rPr lang="fr" sz="550" cap="small">
                <a:latin typeface="Arial"/>
              </a:rPr>
              <a:t>b</a:t>
            </a:r>
          </a:p>
        </p:txBody>
      </p:sp>
      <p:sp>
        <p:nvSpPr>
          <p:cNvPr id="84" name="Прямоугольник 83"/>
          <p:cNvSpPr/>
          <p:nvPr/>
        </p:nvSpPr>
        <p:spPr>
          <a:xfrm>
            <a:off x="569976" y="34235136"/>
            <a:ext cx="292608" cy="246888"/>
          </a:xfrm>
          <a:prstGeom prst="rect">
            <a:avLst/>
          </a:prstGeom>
          <a:solidFill>
            <a:srgbClr val="FFFFFF"/>
          </a:solidFill>
        </p:spPr>
        <p:txBody>
          <a:bodyPr lIns="0" tIns="0" rIns="0" bIns="0">
            <a:noAutofit/>
          </a:bodyPr>
          <a:lstStyle/>
          <a:p>
            <a:pPr indent="0">
              <a:spcAft>
                <a:spcPts val="560"/>
              </a:spcAft>
            </a:pPr>
            <a:r>
              <a:rPr lang="de" sz="400">
                <a:latin typeface="Arial"/>
              </a:rPr>
              <a:t>339: -</a:t>
            </a:r>
          </a:p>
          <a:p>
            <a:pPr indent="0"/>
            <a:r>
              <a:rPr lang="de" sz="400">
                <a:latin typeface="Arial"/>
              </a:rPr>
              <a:t>Party Edition</a:t>
            </a:r>
          </a:p>
        </p:txBody>
      </p:sp>
      <p:sp>
        <p:nvSpPr>
          <p:cNvPr id="85" name="Прямоугольник 84"/>
          <p:cNvSpPr/>
          <p:nvPr/>
        </p:nvSpPr>
        <p:spPr>
          <a:xfrm>
            <a:off x="1688592" y="34052256"/>
            <a:ext cx="950976" cy="195072"/>
          </a:xfrm>
          <a:prstGeom prst="rect">
            <a:avLst/>
          </a:prstGeom>
          <a:solidFill>
            <a:srgbClr val="FFFFFF"/>
          </a:solidFill>
        </p:spPr>
        <p:txBody>
          <a:bodyPr lIns="0" tIns="0" rIns="0" bIns="0">
            <a:noAutofit/>
          </a:bodyPr>
          <a:lstStyle/>
          <a:p>
            <a:pPr indent="0"/>
            <a:r>
              <a:rPr lang="de" sz="500" b="1">
                <a:latin typeface="Times New Roman"/>
              </a:rPr>
              <a:t>Brod) r baksida upplill </a:t>
            </a:r>
            <a:r>
              <a:rPr lang="de" sz="400">
                <a:latin typeface="Arial"/>
              </a:rPr>
              <a:t>134: -</a:t>
            </a:r>
          </a:p>
          <a:p>
            <a:pPr indent="0"/>
            <a:r>
              <a:rPr lang="de" sz="400">
                <a:latin typeface="Arial"/>
              </a:rPr>
              <a:t>Dette </a:t>
            </a:r>
            <a:r>
              <a:rPr lang="en-US" sz="400">
                <a:latin typeface="Arial"/>
              </a:rPr>
              <a:t>Produkt </a:t>
            </a:r>
            <a:r>
              <a:rPr lang="de" sz="400">
                <a:latin typeface="Arial"/>
              </a:rPr>
              <a:t>er inkluderet i pakken 1494-</a:t>
            </a:r>
          </a:p>
        </p:txBody>
      </p:sp>
      <p:sp>
        <p:nvSpPr>
          <p:cNvPr id="86" name="Прямоугольник 85"/>
          <p:cNvSpPr/>
          <p:nvPr/>
        </p:nvSpPr>
        <p:spPr>
          <a:xfrm>
            <a:off x="2877312" y="33893760"/>
            <a:ext cx="908304" cy="408432"/>
          </a:xfrm>
          <a:prstGeom prst="rect">
            <a:avLst/>
          </a:prstGeom>
          <a:solidFill>
            <a:srgbClr val="FFFFFF"/>
          </a:solidFill>
        </p:spPr>
        <p:txBody>
          <a:bodyPr lIns="0" tIns="0" rIns="0" bIns="0">
            <a:noAutofit/>
          </a:bodyPr>
          <a:lstStyle/>
          <a:p>
            <a:pPr indent="0" algn="r">
              <a:spcAft>
                <a:spcPts val="350"/>
              </a:spcAft>
            </a:pPr>
            <a:r>
              <a:rPr lang="de" sz="600" b="1">
                <a:latin typeface="Times New Roman"/>
              </a:rPr>
              <a:t>Välj storlek</a:t>
            </a:r>
          </a:p>
          <a:p>
            <a:pPr indent="0" algn="r"/>
            <a:r>
              <a:rPr lang="de" sz="400">
                <a:latin typeface="Arial"/>
              </a:rPr>
              <a:t>© 100% STORLEKSGARANTI -</a:t>
            </a:r>
          </a:p>
          <a:p>
            <a:pPr indent="0" algn="r">
              <a:spcAft>
                <a:spcPts val="140"/>
              </a:spcAft>
            </a:pPr>
            <a:r>
              <a:rPr lang="de" sz="400">
                <a:latin typeface="Arial"/>
              </a:rPr>
              <a:t>passar inte mössan perfekt fär du en ny!</a:t>
            </a:r>
          </a:p>
          <a:p>
            <a:pPr indent="0" algn="r"/>
            <a:r>
              <a:rPr lang="de" sz="400">
                <a:latin typeface="Arial"/>
              </a:rPr>
              <a:t>© VAU TILL KORKINLÄGG-</a:t>
            </a:r>
          </a:p>
        </p:txBody>
      </p:sp>
      <p:graphicFrame>
        <p:nvGraphicFramePr>
          <p:cNvPr id="87" name="Таблица 86"/>
          <p:cNvGraphicFramePr>
            <a:graphicFrameLocks noGrp="1"/>
          </p:cNvGraphicFramePr>
          <p:nvPr/>
        </p:nvGraphicFramePr>
        <p:xfrm>
          <a:off x="1688592" y="34488120"/>
          <a:ext cx="954024" cy="472440"/>
        </p:xfrm>
        <a:graphic>
          <a:graphicData uri="http://schemas.openxmlformats.org/drawingml/2006/table">
            <a:tbl>
              <a:tblPr/>
              <a:tblGrid>
                <a:gridCol w="326136">
                  <a:extLst>
                    <a:ext uri="{9D8B030D-6E8A-4147-A177-3AD203B41FA5}">
                      <a16:colId xmlns:a16="http://schemas.microsoft.com/office/drawing/2014/main" val="20000"/>
                    </a:ext>
                  </a:extLst>
                </a:gridCol>
                <a:gridCol w="301752">
                  <a:extLst>
                    <a:ext uri="{9D8B030D-6E8A-4147-A177-3AD203B41FA5}">
                      <a16:colId xmlns:a16="http://schemas.microsoft.com/office/drawing/2014/main" val="20001"/>
                    </a:ext>
                  </a:extLst>
                </a:gridCol>
                <a:gridCol w="326136">
                  <a:extLst>
                    <a:ext uri="{9D8B030D-6E8A-4147-A177-3AD203B41FA5}">
                      <a16:colId xmlns:a16="http://schemas.microsoft.com/office/drawing/2014/main" val="20002"/>
                    </a:ext>
                  </a:extLst>
                </a:gridCol>
              </a:tblGrid>
              <a:tr h="115824">
                <a:tc gridSpan="2">
                  <a:txBody>
                    <a:bodyPr/>
                    <a:lstStyle/>
                    <a:p>
                      <a:endParaRPr sz="600"/>
                    </a:p>
                  </a:txBody>
                  <a:tcPr marL="0" marR="0" marT="0" marB="0"/>
                </a:tc>
                <a:tc hMerge="1">
                  <a:txBody>
                    <a:bodyPr/>
                    <a:lstStyle/>
                    <a:p>
                      <a:endParaRPr sz="600"/>
                    </a:p>
                  </a:txBody>
                  <a:tcPr marL="0" marR="0" marT="0" marB="0"/>
                </a:tc>
                <a:tc>
                  <a:txBody>
                    <a:bodyPr/>
                    <a:lstStyle/>
                    <a:p>
                      <a:pPr indent="0" algn="r"/>
                      <a:r>
                        <a:rPr lang="de" sz="1200">
                          <a:latin typeface="Arial"/>
                        </a:rPr>
                        <a:t>1</a:t>
                      </a:r>
                    </a:p>
                  </a:txBody>
                  <a:tcPr marL="0" marR="0" marT="0" marB="0" anchor="b"/>
                </a:tc>
                <a:extLst>
                  <a:ext uri="{0D108BD9-81ED-4DB2-BD59-A6C34878D82A}">
                    <a16:rowId xmlns:a16="http://schemas.microsoft.com/office/drawing/2014/main" val="10000"/>
                  </a:ext>
                </a:extLst>
              </a:tr>
              <a:tr h="176784">
                <a:tc>
                  <a:txBody>
                    <a:bodyPr/>
                    <a:lstStyle/>
                    <a:p>
                      <a:pPr indent="0" algn="just"/>
                      <a:r>
                        <a:rPr lang="de" sz="400">
                          <a:latin typeface="Arial"/>
                        </a:rPr>
                        <a:t>Typsnitt</a:t>
                      </a:r>
                    </a:p>
                  </a:txBody>
                  <a:tcPr marL="0" marR="0" marT="0" marB="0" anchor="b"/>
                </a:tc>
                <a:tc>
                  <a:txBody>
                    <a:bodyPr/>
                    <a:lstStyle/>
                    <a:p>
                      <a:endParaRPr sz="900"/>
                    </a:p>
                  </a:txBody>
                  <a:tcPr marL="0" marR="0" marT="0" marB="0"/>
                </a:tc>
                <a:tc>
                  <a:txBody>
                    <a:bodyPr/>
                    <a:lstStyle/>
                    <a:p>
                      <a:endParaRPr sz="900"/>
                    </a:p>
                  </a:txBody>
                  <a:tcPr marL="0" marR="0" marT="0" marB="0"/>
                </a:tc>
                <a:extLst>
                  <a:ext uri="{0D108BD9-81ED-4DB2-BD59-A6C34878D82A}">
                    <a16:rowId xmlns:a16="http://schemas.microsoft.com/office/drawing/2014/main" val="10001"/>
                  </a:ext>
                </a:extLst>
              </a:tr>
              <a:tr h="112776">
                <a:tc>
                  <a:txBody>
                    <a:bodyPr/>
                    <a:lstStyle/>
                    <a:p>
                      <a:pPr indent="0" algn="just"/>
                      <a:r>
                        <a:rPr lang="de" sz="400">
                          <a:latin typeface="Arial"/>
                        </a:rPr>
                        <a:t>1 £% M4rc 1</a:t>
                      </a:r>
                    </a:p>
                  </a:txBody>
                  <a:tcPr marL="0" marR="0" marT="0" marB="0" anchor="ctr"/>
                </a:tc>
                <a:tc>
                  <a:txBody>
                    <a:bodyPr/>
                    <a:lstStyle/>
                    <a:p>
                      <a:pPr indent="0" algn="ctr"/>
                      <a:r>
                        <a:rPr lang="de" sz="450" b="1">
                          <a:latin typeface="Times New Roman"/>
                        </a:rPr>
                        <a:t>Serife</a:t>
                      </a:r>
                    </a:p>
                  </a:txBody>
                  <a:tcPr marL="0" marR="0" marT="0" marB="0" anchor="ctr"/>
                </a:tc>
                <a:tc>
                  <a:txBody>
                    <a:bodyPr/>
                    <a:lstStyle/>
                    <a:p>
                      <a:endParaRPr sz="600"/>
                    </a:p>
                  </a:txBody>
                  <a:tcPr marL="0" marR="0" marT="0" marB="0"/>
                </a:tc>
                <a:extLst>
                  <a:ext uri="{0D108BD9-81ED-4DB2-BD59-A6C34878D82A}">
                    <a16:rowId xmlns:a16="http://schemas.microsoft.com/office/drawing/2014/main" val="10002"/>
                  </a:ext>
                </a:extLst>
              </a:tr>
            </a:tbl>
          </a:graphicData>
        </a:graphic>
      </p:graphicFrame>
      <p:sp>
        <p:nvSpPr>
          <p:cNvPr id="88" name="Прямоугольник 87"/>
          <p:cNvSpPr/>
          <p:nvPr/>
        </p:nvSpPr>
        <p:spPr>
          <a:xfrm>
            <a:off x="569976" y="34966656"/>
            <a:ext cx="801624" cy="48768"/>
          </a:xfrm>
          <a:prstGeom prst="rect">
            <a:avLst/>
          </a:prstGeom>
          <a:solidFill>
            <a:srgbClr val="FFFFFF"/>
          </a:solidFill>
        </p:spPr>
        <p:txBody>
          <a:bodyPr wrap="none" lIns="0" tIns="0" rIns="0" bIns="0">
            <a:noAutofit/>
          </a:bodyPr>
          <a:lstStyle/>
          <a:p>
            <a:pPr indent="0"/>
            <a:r>
              <a:rPr lang="de" sz="400">
                <a:latin typeface="Arial"/>
              </a:rPr>
              <a:t>339: - e MER</a:t>
            </a:r>
          </a:p>
        </p:txBody>
      </p:sp>
      <p:sp>
        <p:nvSpPr>
          <p:cNvPr id="89" name="Прямоугольник 88"/>
          <p:cNvSpPr/>
          <p:nvPr/>
        </p:nvSpPr>
        <p:spPr>
          <a:xfrm>
            <a:off x="569976" y="35152584"/>
            <a:ext cx="801624" cy="60960"/>
          </a:xfrm>
          <a:prstGeom prst="rect">
            <a:avLst/>
          </a:prstGeom>
          <a:solidFill>
            <a:srgbClr val="FFFFFF"/>
          </a:solidFill>
        </p:spPr>
        <p:txBody>
          <a:bodyPr wrap="none" lIns="0" tIns="0" rIns="0" bIns="0">
            <a:noAutofit/>
          </a:bodyPr>
          <a:lstStyle/>
          <a:p>
            <a:pPr indent="0"/>
            <a:r>
              <a:rPr lang="de" sz="400">
                <a:latin typeface="Arial"/>
              </a:rPr>
              <a:t>Kristall Ursprüngliche </a:t>
            </a:r>
            <a:r>
              <a:rPr lang="en-US" sz="400">
                <a:latin typeface="Arial"/>
              </a:rPr>
              <a:t>Editions</a:t>
            </a:r>
          </a:p>
        </p:txBody>
      </p:sp>
      <p:sp>
        <p:nvSpPr>
          <p:cNvPr id="90" name="Прямоугольник 89"/>
          <p:cNvSpPr/>
          <p:nvPr/>
        </p:nvSpPr>
        <p:spPr>
          <a:xfrm>
            <a:off x="569976" y="35698176"/>
            <a:ext cx="801624" cy="67056"/>
          </a:xfrm>
          <a:prstGeom prst="rect">
            <a:avLst/>
          </a:prstGeom>
          <a:solidFill>
            <a:srgbClr val="FFFFFF"/>
          </a:solidFill>
        </p:spPr>
        <p:txBody>
          <a:bodyPr wrap="none" lIns="0" tIns="0" rIns="0" bIns="0">
            <a:noAutofit/>
          </a:bodyPr>
          <a:lstStyle/>
          <a:p>
            <a:pPr indent="0"/>
            <a:r>
              <a:rPr lang="de" sz="400">
                <a:latin typeface="Arial"/>
              </a:rPr>
              <a:t>339: - e MER</a:t>
            </a:r>
          </a:p>
        </p:txBody>
      </p:sp>
      <p:sp>
        <p:nvSpPr>
          <p:cNvPr id="91" name="Прямоугольник 90"/>
          <p:cNvSpPr/>
          <p:nvPr/>
        </p:nvSpPr>
        <p:spPr>
          <a:xfrm>
            <a:off x="1688592" y="34914840"/>
            <a:ext cx="856488" cy="423672"/>
          </a:xfrm>
          <a:prstGeom prst="rect">
            <a:avLst/>
          </a:prstGeom>
          <a:solidFill>
            <a:srgbClr val="FFFFFF"/>
          </a:solidFill>
        </p:spPr>
        <p:txBody>
          <a:bodyPr lIns="0" tIns="0" rIns="0" bIns="0">
            <a:noAutofit/>
          </a:bodyPr>
          <a:lstStyle/>
          <a:p>
            <a:pPr indent="0">
              <a:spcAft>
                <a:spcPts val="280"/>
              </a:spcAft>
            </a:pPr>
            <a:r>
              <a:rPr lang="de" sz="400">
                <a:latin typeface="Arial"/>
              </a:rPr>
              <a:t>Vati: </a:t>
            </a:r>
            <a:r>
              <a:rPr lang="en-US" sz="400">
                <a:latin typeface="Arial"/>
              </a:rPr>
              <a:t>Klassisch</a:t>
            </a:r>
          </a:p>
          <a:p>
            <a:pPr indent="0">
              <a:spcAft>
                <a:spcPts val="840"/>
              </a:spcAft>
            </a:pPr>
            <a:r>
              <a:rPr lang="de" sz="400">
                <a:latin typeface="Arial"/>
              </a:rPr>
              <a:t>Symbol</a:t>
            </a:r>
          </a:p>
          <a:p>
            <a:pPr indent="0"/>
            <a:r>
              <a:rPr lang="de" sz="400">
                <a:latin typeface="Arial"/>
              </a:rPr>
              <a:t>Valt: Lejon </a:t>
            </a:r>
            <a:r>
              <a:rPr lang="de" sz="400" u="sng">
                <a:solidFill>
                  <a:srgbClr val="CAAC62"/>
                </a:solidFill>
                <a:latin typeface="Arial"/>
              </a:rPr>
              <a:t>Visamer</a:t>
            </a:r>
          </a:p>
        </p:txBody>
      </p:sp>
      <p:sp>
        <p:nvSpPr>
          <p:cNvPr id="92" name="Прямоугольник 91"/>
          <p:cNvSpPr/>
          <p:nvPr/>
        </p:nvSpPr>
        <p:spPr>
          <a:xfrm>
            <a:off x="573024" y="35868864"/>
            <a:ext cx="530352" cy="67056"/>
          </a:xfrm>
          <a:prstGeom prst="rect">
            <a:avLst/>
          </a:prstGeom>
          <a:solidFill>
            <a:srgbClr val="FFFFFF"/>
          </a:solidFill>
        </p:spPr>
        <p:txBody>
          <a:bodyPr wrap="none" lIns="0" tIns="0" rIns="0" bIns="0">
            <a:noAutofit/>
          </a:bodyPr>
          <a:lstStyle/>
          <a:p>
            <a:pPr indent="0"/>
            <a:r>
              <a:rPr lang="de" sz="400">
                <a:latin typeface="Arial"/>
              </a:rPr>
              <a:t>Schwarz </a:t>
            </a:r>
            <a:r>
              <a:rPr lang="en-US" sz="400">
                <a:latin typeface="Arial"/>
              </a:rPr>
              <a:t>und </a:t>
            </a:r>
            <a:r>
              <a:rPr lang="de" sz="400">
                <a:latin typeface="Arial"/>
              </a:rPr>
              <a:t>Weiß </a:t>
            </a:r>
            <a:r>
              <a:rPr lang="en-US" sz="400">
                <a:latin typeface="Arial"/>
              </a:rPr>
              <a:t>Editions</a:t>
            </a:r>
          </a:p>
        </p:txBody>
      </p:sp>
      <p:sp>
        <p:nvSpPr>
          <p:cNvPr id="93" name="Прямоугольник 92"/>
          <p:cNvSpPr/>
          <p:nvPr/>
        </p:nvSpPr>
        <p:spPr>
          <a:xfrm>
            <a:off x="536448" y="36252912"/>
            <a:ext cx="359664" cy="225552"/>
          </a:xfrm>
          <a:prstGeom prst="rect">
            <a:avLst/>
          </a:prstGeom>
          <a:solidFill>
            <a:srgbClr val="FFFFFF"/>
          </a:solidFill>
        </p:spPr>
        <p:txBody>
          <a:bodyPr lIns="0" tIns="0" rIns="0" bIns="0">
            <a:noAutofit/>
          </a:bodyPr>
          <a:lstStyle/>
          <a:p>
            <a:pPr indent="0">
              <a:spcAft>
                <a:spcPts val="280"/>
              </a:spcAft>
            </a:pPr>
            <a:r>
              <a:rPr lang="de" sz="400">
                <a:latin typeface="Arial"/>
              </a:rPr>
              <a:t>Kurdistan Ausgabe</a:t>
            </a:r>
          </a:p>
          <a:p>
            <a:pPr indent="0"/>
            <a:r>
              <a:rPr lang="en-US" sz="400">
                <a:latin typeface="Arial"/>
              </a:rPr>
              <a:t>Sverige </a:t>
            </a:r>
            <a:r>
              <a:rPr lang="de" sz="400">
                <a:latin typeface="Arial"/>
              </a:rPr>
              <a:t>Auflage</a:t>
            </a:r>
          </a:p>
        </p:txBody>
      </p:sp>
      <p:sp>
        <p:nvSpPr>
          <p:cNvPr id="94" name="Прямоугольник 93"/>
          <p:cNvSpPr/>
          <p:nvPr/>
        </p:nvSpPr>
        <p:spPr>
          <a:xfrm>
            <a:off x="536448" y="36704016"/>
            <a:ext cx="347472" cy="67056"/>
          </a:xfrm>
          <a:prstGeom prst="rect">
            <a:avLst/>
          </a:prstGeom>
          <a:solidFill>
            <a:srgbClr val="FFFFFF"/>
          </a:solidFill>
        </p:spPr>
        <p:txBody>
          <a:bodyPr wrap="none" lIns="0" tIns="0" rIns="0" bIns="0">
            <a:noAutofit/>
          </a:bodyPr>
          <a:lstStyle/>
          <a:p>
            <a:pPr indent="0"/>
            <a:r>
              <a:rPr lang="de" sz="400">
                <a:latin typeface="Arial"/>
              </a:rPr>
              <a:t>Albanien Ausgabe</a:t>
            </a:r>
          </a:p>
        </p:txBody>
      </p:sp>
      <p:sp>
        <p:nvSpPr>
          <p:cNvPr id="95" name="Прямоугольник 94"/>
          <p:cNvSpPr/>
          <p:nvPr/>
        </p:nvSpPr>
        <p:spPr>
          <a:xfrm>
            <a:off x="569976" y="37161216"/>
            <a:ext cx="140208" cy="67056"/>
          </a:xfrm>
          <a:prstGeom prst="rect">
            <a:avLst/>
          </a:prstGeom>
          <a:solidFill>
            <a:srgbClr val="FFFFFF"/>
          </a:solidFill>
        </p:spPr>
        <p:txBody>
          <a:bodyPr wrap="none" lIns="0" tIns="0" rIns="0" bIns="0">
            <a:noAutofit/>
          </a:bodyPr>
          <a:lstStyle/>
          <a:p>
            <a:pPr indent="0"/>
            <a:r>
              <a:rPr lang="de" sz="400">
                <a:latin typeface="Arial"/>
              </a:rPr>
              <a:t>439: -</a:t>
            </a:r>
          </a:p>
        </p:txBody>
      </p:sp>
      <p:sp>
        <p:nvSpPr>
          <p:cNvPr id="96" name="Прямоугольник 95"/>
          <p:cNvSpPr/>
          <p:nvPr/>
        </p:nvSpPr>
        <p:spPr>
          <a:xfrm>
            <a:off x="679704" y="37575744"/>
            <a:ext cx="746760" cy="134112"/>
          </a:xfrm>
          <a:prstGeom prst="rect">
            <a:avLst/>
          </a:prstGeom>
          <a:solidFill>
            <a:srgbClr val="FFFFFF"/>
          </a:solidFill>
        </p:spPr>
        <p:txBody>
          <a:bodyPr wrap="none" lIns="0" tIns="0" rIns="0" bIns="0">
            <a:noAutofit/>
          </a:bodyPr>
          <a:lstStyle/>
          <a:p>
            <a:pPr indent="0" algn="just"/>
            <a:r>
              <a:rPr lang="de" sz="950">
                <a:latin typeface="Times New Roman"/>
              </a:rPr>
              <a:t>s ® • ©</a:t>
            </a:r>
          </a:p>
        </p:txBody>
      </p:sp>
      <p:sp>
        <p:nvSpPr>
          <p:cNvPr id="97" name="Прямоугольник 96"/>
          <p:cNvSpPr/>
          <p:nvPr/>
        </p:nvSpPr>
        <p:spPr>
          <a:xfrm>
            <a:off x="512064" y="37929312"/>
            <a:ext cx="917448" cy="115824"/>
          </a:xfrm>
          <a:prstGeom prst="rect">
            <a:avLst/>
          </a:prstGeom>
          <a:solidFill>
            <a:srgbClr val="FFFFFF"/>
          </a:solidFill>
        </p:spPr>
        <p:txBody>
          <a:bodyPr wrap="none" lIns="0" tIns="0" rIns="0" bIns="0">
            <a:noAutofit/>
          </a:bodyPr>
          <a:lstStyle/>
          <a:p>
            <a:pPr indent="0"/>
            <a:r>
              <a:rPr lang="de" sz="700" b="1">
                <a:latin typeface="Arial"/>
              </a:rPr>
              <a:t>AFTC </a:t>
            </a:r>
            <a:r>
              <a:rPr lang="fr" sz="550" cap="small">
                <a:latin typeface="Arial"/>
              </a:rPr>
              <a:t>b </a:t>
            </a:r>
            <a:r>
              <a:rPr lang="de" sz="550" cap="small">
                <a:latin typeface="Arial"/>
              </a:rPr>
              <a:t>" ein* </a:t>
            </a:r>
            <a:r>
              <a:rPr lang="fr" sz="550" cap="small">
                <a:latin typeface="Arial"/>
              </a:rPr>
              <a:t>b</a:t>
            </a:r>
          </a:p>
        </p:txBody>
      </p:sp>
      <p:sp>
        <p:nvSpPr>
          <p:cNvPr id="98" name="Прямоугольник 97"/>
          <p:cNvSpPr/>
          <p:nvPr/>
        </p:nvSpPr>
        <p:spPr>
          <a:xfrm>
            <a:off x="512064" y="38136576"/>
            <a:ext cx="640080" cy="91440"/>
          </a:xfrm>
          <a:prstGeom prst="rect">
            <a:avLst/>
          </a:prstGeom>
          <a:solidFill>
            <a:srgbClr val="FFFFFF"/>
          </a:solidFill>
        </p:spPr>
        <p:txBody>
          <a:bodyPr wrap="none" lIns="0" tIns="0" rIns="0" bIns="0">
            <a:noAutofit/>
          </a:bodyPr>
          <a:lstStyle/>
          <a:p>
            <a:pPr indent="0"/>
            <a:r>
              <a:rPr lang="de" sz="600" b="1">
                <a:latin typeface="Times New Roman"/>
              </a:rPr>
              <a:t>Din stiidentiiiössa</a:t>
            </a:r>
          </a:p>
        </p:txBody>
      </p:sp>
      <p:sp>
        <p:nvSpPr>
          <p:cNvPr id="99" name="Прямоугольник 98"/>
          <p:cNvSpPr/>
          <p:nvPr/>
        </p:nvSpPr>
        <p:spPr>
          <a:xfrm>
            <a:off x="502920" y="38596824"/>
            <a:ext cx="807720" cy="109728"/>
          </a:xfrm>
          <a:prstGeom prst="rect">
            <a:avLst/>
          </a:prstGeom>
          <a:solidFill>
            <a:srgbClr val="FFFFFF"/>
          </a:solidFill>
        </p:spPr>
        <p:txBody>
          <a:bodyPr wrap="none" lIns="0" tIns="0" rIns="0" bIns="0">
            <a:noAutofit/>
          </a:bodyPr>
          <a:lstStyle/>
          <a:p>
            <a:pPr indent="0"/>
            <a:r>
              <a:rPr lang="de" sz="400">
                <a:latin typeface="Arial"/>
              </a:rPr>
              <a:t>Populäre tillval som </a:t>
            </a:r>
            <a:r>
              <a:rPr lang="en-US" sz="400">
                <a:latin typeface="Arial"/>
              </a:rPr>
              <a:t>de fiesta </a:t>
            </a:r>
            <a:r>
              <a:rPr lang="de" sz="400">
                <a:latin typeface="Arial"/>
              </a:rPr>
              <a:t>väljer </a:t>
            </a:r>
            <a:r>
              <a:rPr lang="en-US" sz="400">
                <a:latin typeface="Arial"/>
              </a:rPr>
              <a:t>bis </a:t>
            </a:r>
            <a:r>
              <a:rPr lang="de" sz="400">
                <a:latin typeface="Arial"/>
              </a:rPr>
              <a:t>är</a:t>
            </a:r>
          </a:p>
        </p:txBody>
      </p:sp>
      <p:sp>
        <p:nvSpPr>
          <p:cNvPr id="100" name="Прямоугольник 99"/>
          <p:cNvSpPr/>
          <p:nvPr/>
        </p:nvSpPr>
        <p:spPr>
          <a:xfrm>
            <a:off x="591312" y="39163752"/>
            <a:ext cx="414528" cy="85344"/>
          </a:xfrm>
          <a:prstGeom prst="rect">
            <a:avLst/>
          </a:prstGeom>
          <a:solidFill>
            <a:srgbClr val="FFFFFF"/>
          </a:solidFill>
        </p:spPr>
        <p:txBody>
          <a:bodyPr wrap="none" lIns="0" tIns="0" rIns="0" bIns="0">
            <a:noAutofit/>
          </a:bodyPr>
          <a:lstStyle/>
          <a:p>
            <a:pPr indent="0"/>
            <a:r>
              <a:rPr lang="de" sz="400">
                <a:latin typeface="Arial"/>
              </a:rPr>
              <a:t>Storleksjustering</a:t>
            </a:r>
          </a:p>
        </p:txBody>
      </p:sp>
      <p:sp>
        <p:nvSpPr>
          <p:cNvPr id="101" name="Прямоугольник 100"/>
          <p:cNvSpPr/>
          <p:nvPr/>
        </p:nvSpPr>
        <p:spPr>
          <a:xfrm>
            <a:off x="1331976" y="39163752"/>
            <a:ext cx="118872" cy="73152"/>
          </a:xfrm>
          <a:prstGeom prst="rect">
            <a:avLst/>
          </a:prstGeom>
          <a:solidFill>
            <a:srgbClr val="FFFFFF"/>
          </a:solidFill>
        </p:spPr>
        <p:txBody>
          <a:bodyPr wrap="none" lIns="0" tIns="0" rIns="0" bIns="0">
            <a:noAutofit/>
          </a:bodyPr>
          <a:lstStyle/>
          <a:p>
            <a:pPr indent="0" algn="just"/>
            <a:r>
              <a:rPr lang="de" sz="400">
                <a:latin typeface="Arial"/>
              </a:rPr>
              <a:t>16: -</a:t>
            </a:r>
          </a:p>
        </p:txBody>
      </p:sp>
      <p:sp>
        <p:nvSpPr>
          <p:cNvPr id="102" name="Прямоугольник 101"/>
          <p:cNvSpPr/>
          <p:nvPr/>
        </p:nvSpPr>
        <p:spPr>
          <a:xfrm>
            <a:off x="780288" y="39246048"/>
            <a:ext cx="131064" cy="73152"/>
          </a:xfrm>
          <a:prstGeom prst="rect">
            <a:avLst/>
          </a:prstGeom>
          <a:solidFill>
            <a:srgbClr val="FFFFFF"/>
          </a:solidFill>
        </p:spPr>
        <p:txBody>
          <a:bodyPr wrap="none" lIns="0" tIns="0" rIns="0" bIns="0">
            <a:noAutofit/>
          </a:bodyPr>
          <a:lstStyle/>
          <a:p>
            <a:pPr indent="0"/>
            <a:r>
              <a:rPr lang="de" sz="400">
                <a:latin typeface="Arial"/>
              </a:rPr>
              <a:t>ipokke</a:t>
            </a:r>
          </a:p>
        </p:txBody>
      </p:sp>
      <p:sp>
        <p:nvSpPr>
          <p:cNvPr id="103" name="Прямоугольник 102"/>
          <p:cNvSpPr/>
          <p:nvPr/>
        </p:nvSpPr>
        <p:spPr>
          <a:xfrm>
            <a:off x="1341120" y="39243000"/>
            <a:ext cx="109728" cy="67056"/>
          </a:xfrm>
          <a:prstGeom prst="rect">
            <a:avLst/>
          </a:prstGeom>
          <a:solidFill>
            <a:srgbClr val="FFFFFF"/>
          </a:solidFill>
        </p:spPr>
        <p:txBody>
          <a:bodyPr wrap="none" lIns="0" tIns="0" rIns="0" bIns="0">
            <a:noAutofit/>
          </a:bodyPr>
          <a:lstStyle/>
          <a:p>
            <a:pPr indent="0" algn="just"/>
            <a:r>
              <a:rPr lang="de" sz="400" b="1">
                <a:latin typeface="Arial"/>
              </a:rPr>
              <a:t>Ifc-</a:t>
            </a:r>
          </a:p>
        </p:txBody>
      </p:sp>
      <p:sp>
        <p:nvSpPr>
          <p:cNvPr id="104" name="Прямоугольник 103"/>
          <p:cNvSpPr/>
          <p:nvPr/>
        </p:nvSpPr>
        <p:spPr>
          <a:xfrm>
            <a:off x="591312" y="39331392"/>
            <a:ext cx="819912" cy="121920"/>
          </a:xfrm>
          <a:prstGeom prst="rect">
            <a:avLst/>
          </a:prstGeom>
          <a:solidFill>
            <a:srgbClr val="FFFFFF"/>
          </a:solidFill>
        </p:spPr>
        <p:txBody>
          <a:bodyPr wrap="none" lIns="0" tIns="0" rIns="0" bIns="0">
            <a:noAutofit/>
          </a:bodyPr>
          <a:lstStyle/>
          <a:p>
            <a:pPr indent="0"/>
            <a:r>
              <a:rPr lang="de" sz="400">
                <a:latin typeface="Arial"/>
              </a:rPr>
              <a:t>Llgger du mellan TVA storlekar? Välj den</a:t>
            </a:r>
          </a:p>
        </p:txBody>
      </p:sp>
      <p:sp>
        <p:nvSpPr>
          <p:cNvPr id="105" name="Прямоугольник 104"/>
          <p:cNvSpPr/>
          <p:nvPr/>
        </p:nvSpPr>
        <p:spPr>
          <a:xfrm>
            <a:off x="554736" y="39675816"/>
            <a:ext cx="576072" cy="338328"/>
          </a:xfrm>
          <a:prstGeom prst="rect">
            <a:avLst/>
          </a:prstGeom>
          <a:solidFill>
            <a:srgbClr val="FFFFFF"/>
          </a:solidFill>
        </p:spPr>
        <p:txBody>
          <a:bodyPr lIns="0" tIns="0" rIns="0" bIns="0">
            <a:noAutofit/>
          </a:bodyPr>
          <a:lstStyle/>
          <a:p>
            <a:pPr indent="0">
              <a:spcAft>
                <a:spcPts val="210"/>
              </a:spcAft>
            </a:pPr>
            <a:r>
              <a:rPr lang="de" sz="2000">
                <a:latin typeface="Arial"/>
              </a:rPr>
              <a:t>w</a:t>
            </a:r>
          </a:p>
          <a:p>
            <a:pPr indent="0"/>
            <a:r>
              <a:rPr lang="de" sz="400">
                <a:latin typeface="Arial"/>
              </a:rPr>
              <a:t>Exklusiv förvaringsbox</a:t>
            </a:r>
          </a:p>
        </p:txBody>
      </p:sp>
      <p:sp>
        <p:nvSpPr>
          <p:cNvPr id="106" name="Прямоугольник 105"/>
          <p:cNvSpPr/>
          <p:nvPr/>
        </p:nvSpPr>
        <p:spPr>
          <a:xfrm>
            <a:off x="1298448" y="39928800"/>
            <a:ext cx="152400" cy="146304"/>
          </a:xfrm>
          <a:prstGeom prst="rect">
            <a:avLst/>
          </a:prstGeom>
          <a:solidFill>
            <a:srgbClr val="FFFFFF"/>
          </a:solidFill>
        </p:spPr>
        <p:txBody>
          <a:bodyPr lIns="0" tIns="0" rIns="0" bIns="0">
            <a:noAutofit/>
          </a:bodyPr>
          <a:lstStyle/>
          <a:p>
            <a:pPr indent="0"/>
            <a:r>
              <a:rPr lang="de" sz="400">
                <a:latin typeface="Arial"/>
              </a:rPr>
              <a:t>349: -</a:t>
            </a:r>
          </a:p>
          <a:p>
            <a:pPr indent="0" algn="r"/>
            <a:r>
              <a:rPr lang="de" sz="400">
                <a:latin typeface="Arial"/>
              </a:rPr>
              <a:t>375: -</a:t>
            </a:r>
          </a:p>
        </p:txBody>
      </p:sp>
      <p:sp>
        <p:nvSpPr>
          <p:cNvPr id="107" name="Прямоугольник 106"/>
          <p:cNvSpPr/>
          <p:nvPr/>
        </p:nvSpPr>
        <p:spPr>
          <a:xfrm>
            <a:off x="1691640" y="35783520"/>
            <a:ext cx="219456" cy="109728"/>
          </a:xfrm>
          <a:prstGeom prst="rect">
            <a:avLst/>
          </a:prstGeom>
          <a:solidFill>
            <a:srgbClr val="FFFFFF"/>
          </a:solidFill>
        </p:spPr>
        <p:txBody>
          <a:bodyPr wrap="none" lIns="0" tIns="0" rIns="0" bIns="0">
            <a:noAutofit/>
          </a:bodyPr>
          <a:lstStyle/>
          <a:p>
            <a:pPr indent="0"/>
            <a:r>
              <a:rPr lang="de" sz="400">
                <a:latin typeface="Arial"/>
              </a:rPr>
              <a:t>Flaggor</a:t>
            </a:r>
          </a:p>
        </p:txBody>
      </p:sp>
      <p:sp>
        <p:nvSpPr>
          <p:cNvPr id="108" name="Прямоугольник 107"/>
          <p:cNvSpPr/>
          <p:nvPr/>
        </p:nvSpPr>
        <p:spPr>
          <a:xfrm>
            <a:off x="1685544" y="36198048"/>
            <a:ext cx="847344" cy="158496"/>
          </a:xfrm>
          <a:prstGeom prst="rect">
            <a:avLst/>
          </a:prstGeom>
          <a:solidFill>
            <a:srgbClr val="FFFFFF"/>
          </a:solidFill>
        </p:spPr>
        <p:txBody>
          <a:bodyPr wrap="none" lIns="0" tIns="0" rIns="0" bIns="0">
            <a:noAutofit/>
          </a:bodyPr>
          <a:lstStyle/>
          <a:p>
            <a:pPr indent="0"/>
            <a:r>
              <a:rPr lang="de" sz="1700" b="1">
                <a:solidFill>
                  <a:srgbClr val="9A9FAC"/>
                </a:solidFill>
                <a:latin typeface="Arial"/>
              </a:rPr>
              <a:t>Q + eeee</a:t>
            </a:r>
          </a:p>
        </p:txBody>
      </p:sp>
      <p:sp>
        <p:nvSpPr>
          <p:cNvPr id="109" name="Прямоугольник 108"/>
          <p:cNvSpPr/>
          <p:nvPr/>
        </p:nvSpPr>
        <p:spPr>
          <a:xfrm>
            <a:off x="1691640" y="36496752"/>
            <a:ext cx="231648" cy="67056"/>
          </a:xfrm>
          <a:prstGeom prst="rect">
            <a:avLst/>
          </a:prstGeom>
          <a:solidFill>
            <a:srgbClr val="FFFFFF"/>
          </a:solidFill>
        </p:spPr>
        <p:txBody>
          <a:bodyPr wrap="none" lIns="0" tIns="0" rIns="0" bIns="0">
            <a:noAutofit/>
          </a:bodyPr>
          <a:lstStyle/>
          <a:p>
            <a:pPr indent="0"/>
            <a:r>
              <a:rPr lang="de" sz="400">
                <a:latin typeface="Arial"/>
              </a:rPr>
              <a:t>Volt: Guld</a:t>
            </a:r>
          </a:p>
        </p:txBody>
      </p:sp>
      <p:sp>
        <p:nvSpPr>
          <p:cNvPr id="110" name="Прямоугольник 109"/>
          <p:cNvSpPr/>
          <p:nvPr/>
        </p:nvSpPr>
        <p:spPr>
          <a:xfrm>
            <a:off x="1697736" y="37615368"/>
            <a:ext cx="917448" cy="115824"/>
          </a:xfrm>
          <a:prstGeom prst="rect">
            <a:avLst/>
          </a:prstGeom>
          <a:solidFill>
            <a:srgbClr val="FFFFFF"/>
          </a:solidFill>
        </p:spPr>
        <p:txBody>
          <a:bodyPr wrap="none" lIns="0" tIns="0" rIns="0" bIns="0">
            <a:noAutofit/>
          </a:bodyPr>
          <a:lstStyle/>
          <a:p>
            <a:pPr indent="0"/>
            <a:r>
              <a:rPr lang="de" sz="450" b="1">
                <a:latin typeface="Arial"/>
              </a:rPr>
              <a:t>rrfx- BB</a:t>
            </a:r>
          </a:p>
        </p:txBody>
      </p:sp>
      <p:sp>
        <p:nvSpPr>
          <p:cNvPr id="111" name="Прямоугольник 110"/>
          <p:cNvSpPr/>
          <p:nvPr/>
        </p:nvSpPr>
        <p:spPr>
          <a:xfrm>
            <a:off x="1688592" y="37941504"/>
            <a:ext cx="414528" cy="85344"/>
          </a:xfrm>
          <a:prstGeom prst="rect">
            <a:avLst/>
          </a:prstGeom>
          <a:solidFill>
            <a:srgbClr val="FFFFFF"/>
          </a:solidFill>
        </p:spPr>
        <p:txBody>
          <a:bodyPr wrap="none" lIns="0" tIns="0" rIns="0" bIns="0">
            <a:noAutofit/>
          </a:bodyPr>
          <a:lstStyle/>
          <a:p>
            <a:pPr indent="0"/>
            <a:r>
              <a:rPr lang="de" sz="400">
                <a:latin typeface="Arial"/>
              </a:rPr>
              <a:t>Kontaktuppgifte</a:t>
            </a:r>
          </a:p>
        </p:txBody>
      </p:sp>
      <p:sp>
        <p:nvSpPr>
          <p:cNvPr id="112" name="Прямоугольник 111"/>
          <p:cNvSpPr/>
          <p:nvPr/>
        </p:nvSpPr>
        <p:spPr>
          <a:xfrm>
            <a:off x="2880360" y="35393376"/>
            <a:ext cx="886968" cy="338328"/>
          </a:xfrm>
          <a:prstGeom prst="rect">
            <a:avLst/>
          </a:prstGeom>
          <a:solidFill>
            <a:srgbClr val="FFFFFF"/>
          </a:solidFill>
        </p:spPr>
        <p:txBody>
          <a:bodyPr lIns="0" tIns="0" rIns="0" bIns="0">
            <a:noAutofit/>
          </a:bodyPr>
          <a:lstStyle/>
          <a:p>
            <a:pPr indent="0"/>
            <a:r>
              <a:rPr lang="de" sz="500" b="1">
                <a:latin typeface="Times New Roman"/>
              </a:rPr>
              <a:t>Sa inäter du diu storlek</a:t>
            </a:r>
          </a:p>
          <a:p>
            <a:pPr indent="0">
              <a:spcAft>
                <a:spcPts val="630"/>
              </a:spcAft>
            </a:pPr>
            <a:r>
              <a:rPr lang="de" sz="400">
                <a:latin typeface="Arial"/>
              </a:rPr>
              <a:t>För att fä rätt storlek pÄ dln studentmössa,</a:t>
            </a:r>
          </a:p>
          <a:p>
            <a:pPr indent="0"/>
            <a:r>
              <a:rPr lang="en-US" sz="400">
                <a:latin typeface="Arial"/>
              </a:rPr>
              <a:t>Zentimeter </a:t>
            </a:r>
            <a:r>
              <a:rPr lang="de" sz="400">
                <a:latin typeface="Arial"/>
              </a:rPr>
              <a:t>(Uppåt eller nedät) för att Fä dln</a:t>
            </a:r>
          </a:p>
        </p:txBody>
      </p:sp>
      <p:sp>
        <p:nvSpPr>
          <p:cNvPr id="113" name="Прямоугольник 112"/>
          <p:cNvSpPr/>
          <p:nvPr/>
        </p:nvSpPr>
        <p:spPr>
          <a:xfrm>
            <a:off x="2880360" y="35838384"/>
            <a:ext cx="652272" cy="76200"/>
          </a:xfrm>
          <a:prstGeom prst="rect">
            <a:avLst/>
          </a:prstGeom>
          <a:solidFill>
            <a:srgbClr val="FFFFFF"/>
          </a:solidFill>
        </p:spPr>
        <p:txBody>
          <a:bodyPr wrap="none" lIns="0" tIns="0" rIns="0" bIns="0">
            <a:noAutofit/>
          </a:bodyPr>
          <a:lstStyle/>
          <a:p>
            <a:pPr indent="0"/>
            <a:r>
              <a:rPr lang="de" sz="400">
                <a:latin typeface="Arial"/>
              </a:rPr>
              <a:t>Skräddarsydda storlekar (LAGA)</a:t>
            </a:r>
          </a:p>
        </p:txBody>
      </p:sp>
      <p:sp>
        <p:nvSpPr>
          <p:cNvPr id="114" name="Прямоугольник 113"/>
          <p:cNvSpPr/>
          <p:nvPr/>
        </p:nvSpPr>
        <p:spPr>
          <a:xfrm>
            <a:off x="2877312" y="36198048"/>
            <a:ext cx="188976" cy="155448"/>
          </a:xfrm>
          <a:prstGeom prst="rect">
            <a:avLst/>
          </a:prstGeom>
          <a:solidFill>
            <a:srgbClr val="FFFFFF"/>
          </a:solidFill>
        </p:spPr>
        <p:txBody>
          <a:bodyPr wrap="none" lIns="0" tIns="0" rIns="0" bIns="0">
            <a:noAutofit/>
          </a:bodyPr>
          <a:lstStyle/>
          <a:p>
            <a:pPr indent="0" algn="just"/>
            <a:r>
              <a:rPr lang="de" sz="1200">
                <a:latin typeface="Arial"/>
              </a:rPr>
              <a:t>H</a:t>
            </a:r>
          </a:p>
        </p:txBody>
      </p:sp>
      <p:sp>
        <p:nvSpPr>
          <p:cNvPr id="115" name="Прямоугольник 114"/>
          <p:cNvSpPr/>
          <p:nvPr/>
        </p:nvSpPr>
        <p:spPr>
          <a:xfrm>
            <a:off x="2880360" y="36408360"/>
            <a:ext cx="667512" cy="76200"/>
          </a:xfrm>
          <a:prstGeom prst="rect">
            <a:avLst/>
          </a:prstGeom>
          <a:solidFill>
            <a:srgbClr val="FFFFFF"/>
          </a:solidFill>
        </p:spPr>
        <p:txBody>
          <a:bodyPr wrap="none" lIns="0" tIns="0" rIns="0" bIns="0">
            <a:noAutofit/>
          </a:bodyPr>
          <a:lstStyle/>
          <a:p>
            <a:pPr indent="0"/>
            <a:r>
              <a:rPr lang="de" sz="400">
                <a:latin typeface="Arial"/>
              </a:rPr>
              <a:t>Skräddarsydda storlekar (höga)</a:t>
            </a:r>
          </a:p>
        </p:txBody>
      </p:sp>
      <p:sp>
        <p:nvSpPr>
          <p:cNvPr id="116" name="Прямоугольник 115"/>
          <p:cNvSpPr/>
          <p:nvPr/>
        </p:nvSpPr>
        <p:spPr>
          <a:xfrm>
            <a:off x="2877312" y="37341048"/>
            <a:ext cx="188976" cy="152400"/>
          </a:xfrm>
          <a:prstGeom prst="rect">
            <a:avLst/>
          </a:prstGeom>
          <a:solidFill>
            <a:srgbClr val="FFFFFF"/>
          </a:solidFill>
        </p:spPr>
        <p:txBody>
          <a:bodyPr wrap="none" lIns="0" tIns="0" rIns="0" bIns="0">
            <a:noAutofit/>
          </a:bodyPr>
          <a:lstStyle/>
          <a:p>
            <a:pPr indent="0" algn="just"/>
            <a:r>
              <a:rPr lang="de" sz="1200">
                <a:latin typeface="Arial"/>
              </a:rPr>
              <a:t>E</a:t>
            </a:r>
          </a:p>
        </p:txBody>
      </p:sp>
      <p:sp>
        <p:nvSpPr>
          <p:cNvPr id="117" name="Прямоугольник 116"/>
          <p:cNvSpPr/>
          <p:nvPr/>
        </p:nvSpPr>
        <p:spPr>
          <a:xfrm>
            <a:off x="2883408" y="39550848"/>
            <a:ext cx="274320" cy="73152"/>
          </a:xfrm>
          <a:prstGeom prst="rect">
            <a:avLst/>
          </a:prstGeom>
          <a:solidFill>
            <a:srgbClr val="FFFFFF"/>
          </a:solidFill>
        </p:spPr>
        <p:txBody>
          <a:bodyPr wrap="none" lIns="0" tIns="0" rIns="0" bIns="0">
            <a:noAutofit/>
          </a:bodyPr>
          <a:lstStyle/>
          <a:p>
            <a:pPr indent="0"/>
            <a:r>
              <a:rPr lang="de" sz="400">
                <a:latin typeface="Arial"/>
              </a:rPr>
              <a:t>Rabattkod</a:t>
            </a:r>
          </a:p>
        </p:txBody>
      </p:sp>
      <p:sp>
        <p:nvSpPr>
          <p:cNvPr id="118" name="Прямоугольник 117"/>
          <p:cNvSpPr/>
          <p:nvPr/>
        </p:nvSpPr>
        <p:spPr>
          <a:xfrm>
            <a:off x="2907792" y="39992808"/>
            <a:ext cx="262128" cy="79248"/>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19" name="Прямоугольник 118"/>
          <p:cNvSpPr/>
          <p:nvPr/>
        </p:nvSpPr>
        <p:spPr>
          <a:xfrm>
            <a:off x="3444240" y="39992808"/>
            <a:ext cx="359664" cy="79248"/>
          </a:xfrm>
          <a:prstGeom prst="rect">
            <a:avLst/>
          </a:prstGeom>
          <a:solidFill>
            <a:srgbClr val="FFFFFF"/>
          </a:solidFill>
        </p:spPr>
        <p:txBody>
          <a:bodyPr wrap="none" lIns="0" tIns="0" rIns="0" bIns="0">
            <a:noAutofit/>
          </a:bodyPr>
          <a:lstStyle/>
          <a:p>
            <a:pPr indent="0"/>
            <a:r>
              <a:rPr lang="de" sz="400">
                <a:latin typeface="Arial"/>
              </a:rPr>
              <a:t>1649 ^ 1 618: -</a:t>
            </a:r>
          </a:p>
        </p:txBody>
      </p:sp>
      <p:sp>
        <p:nvSpPr>
          <p:cNvPr id="120" name="Прямоугольник 119"/>
          <p:cNvSpPr/>
          <p:nvPr/>
        </p:nvSpPr>
        <p:spPr>
          <a:xfrm>
            <a:off x="591312" y="40693848"/>
            <a:ext cx="338328" cy="118872"/>
          </a:xfrm>
          <a:prstGeom prst="rect">
            <a:avLst/>
          </a:prstGeom>
          <a:solidFill>
            <a:srgbClr val="FFFFFF"/>
          </a:solidFill>
        </p:spPr>
        <p:txBody>
          <a:bodyPr wrap="none" lIns="0" tIns="0" rIns="0" bIns="0">
            <a:noAutofit/>
          </a:bodyPr>
          <a:lstStyle/>
          <a:p>
            <a:pPr indent="0"/>
            <a:r>
              <a:rPr lang="de" sz="400">
                <a:latin typeface="Arial"/>
              </a:rPr>
              <a:t>Sminkskydd</a:t>
            </a:r>
          </a:p>
        </p:txBody>
      </p:sp>
      <p:sp>
        <p:nvSpPr>
          <p:cNvPr id="121" name="Прямоугольник 120"/>
          <p:cNvSpPr/>
          <p:nvPr/>
        </p:nvSpPr>
        <p:spPr>
          <a:xfrm>
            <a:off x="1331976" y="40693848"/>
            <a:ext cx="118872" cy="146304"/>
          </a:xfrm>
          <a:prstGeom prst="rect">
            <a:avLst/>
          </a:prstGeom>
          <a:solidFill>
            <a:srgbClr val="FFFFFF"/>
          </a:solidFill>
        </p:spPr>
        <p:txBody>
          <a:bodyPr lIns="0" tIns="0" rIns="0" bIns="0">
            <a:noAutofit/>
          </a:bodyPr>
          <a:lstStyle/>
          <a:p>
            <a:pPr indent="0" algn="r"/>
            <a:r>
              <a:rPr lang="de" sz="400">
                <a:latin typeface="Arial"/>
              </a:rPr>
              <a:t>16: -</a:t>
            </a:r>
          </a:p>
          <a:p>
            <a:pPr indent="0" algn="r"/>
            <a:r>
              <a:rPr lang="de" sz="400">
                <a:latin typeface="Arial"/>
              </a:rPr>
              <a:t>Ifc-</a:t>
            </a:r>
          </a:p>
        </p:txBody>
      </p:sp>
      <p:sp>
        <p:nvSpPr>
          <p:cNvPr id="122" name="Прямоугольник 121"/>
          <p:cNvSpPr/>
          <p:nvPr/>
        </p:nvSpPr>
        <p:spPr>
          <a:xfrm>
            <a:off x="588264" y="41458896"/>
            <a:ext cx="862584" cy="365760"/>
          </a:xfrm>
          <a:prstGeom prst="rect">
            <a:avLst/>
          </a:prstGeom>
          <a:solidFill>
            <a:srgbClr val="FFFFFF"/>
          </a:solidFill>
        </p:spPr>
        <p:txBody>
          <a:bodyPr lIns="0" tIns="0" rIns="0" bIns="0">
            <a:noAutofit/>
          </a:bodyPr>
          <a:lstStyle/>
          <a:p>
            <a:pPr indent="0">
              <a:lnSpc>
                <a:spcPct val="105000"/>
              </a:lnSpc>
            </a:pPr>
            <a:r>
              <a:rPr lang="de" sz="400">
                <a:latin typeface="Arial"/>
              </a:rPr>
              <a:t>Mössförsäkring 349: -</a:t>
            </a:r>
          </a:p>
          <a:p>
            <a:pPr indent="0"/>
            <a:r>
              <a:rPr lang="de" sz="400">
                <a:latin typeface="Arial"/>
              </a:rPr>
              <a:t>Inkluderet i pakken 575t-</a:t>
            </a:r>
          </a:p>
          <a:p>
            <a:pPr indent="0">
              <a:lnSpc>
                <a:spcPct val="105000"/>
              </a:lnSpc>
            </a:pPr>
            <a:r>
              <a:rPr lang="de" sz="400">
                <a:latin typeface="Arial"/>
              </a:rPr>
              <a:t>Llggerdu mellan TVA storlekar? Välj den större storieken, Lägg</a:t>
            </a:r>
            <a:r>
              <a:rPr lang="en-US" sz="400">
                <a:latin typeface="Arial"/>
              </a:rPr>
              <a:t>bis </a:t>
            </a:r>
            <a:r>
              <a:rPr lang="de" sz="400">
                <a:latin typeface="Arial"/>
              </a:rPr>
              <a:t>dessa Inlögg och fä perfekt passfbrm!</a:t>
            </a:r>
          </a:p>
        </p:txBody>
      </p:sp>
      <p:sp>
        <p:nvSpPr>
          <p:cNvPr id="123" name="Прямоугольник 122"/>
          <p:cNvSpPr/>
          <p:nvPr/>
        </p:nvSpPr>
        <p:spPr>
          <a:xfrm>
            <a:off x="1700784" y="40203120"/>
            <a:ext cx="917448" cy="115824"/>
          </a:xfrm>
          <a:prstGeom prst="rect">
            <a:avLst/>
          </a:prstGeom>
          <a:solidFill>
            <a:srgbClr val="FFFFFF"/>
          </a:solidFill>
        </p:spPr>
        <p:txBody>
          <a:bodyPr wrap="none" lIns="0" tIns="0" rIns="0" bIns="0">
            <a:noAutofit/>
          </a:bodyPr>
          <a:lstStyle/>
          <a:p>
            <a:pPr indent="0"/>
            <a:r>
              <a:rPr lang="de" sz="650" i="1">
                <a:latin typeface="Arial"/>
              </a:rPr>
              <a:t>abc ® *&gt; </a:t>
            </a:r>
            <a:r>
              <a:rPr lang="de" sz="550" cap="small">
                <a:latin typeface="Arial"/>
              </a:rPr>
              <a:t>ein* % </a:t>
            </a:r>
            <a:r>
              <a:rPr lang="fr" sz="550" cap="small">
                <a:latin typeface="Arial"/>
              </a:rPr>
              <a:t>b</a:t>
            </a:r>
          </a:p>
        </p:txBody>
      </p:sp>
      <p:sp>
        <p:nvSpPr>
          <p:cNvPr id="124" name="Прямоугольник 123"/>
          <p:cNvSpPr/>
          <p:nvPr/>
        </p:nvSpPr>
        <p:spPr>
          <a:xfrm>
            <a:off x="1691640" y="40529256"/>
            <a:ext cx="947928" cy="682752"/>
          </a:xfrm>
          <a:prstGeom prst="rect">
            <a:avLst/>
          </a:prstGeom>
          <a:solidFill>
            <a:srgbClr val="FFFFFF"/>
          </a:solidFill>
        </p:spPr>
        <p:txBody>
          <a:bodyPr lIns="0" tIns="0" rIns="0" bIns="0">
            <a:noAutofit/>
          </a:bodyPr>
          <a:lstStyle/>
          <a:p>
            <a:pPr indent="0" algn="just">
              <a:lnSpc>
                <a:spcPct val="105000"/>
              </a:lnSpc>
              <a:spcAft>
                <a:spcPts val="140"/>
              </a:spcAft>
            </a:pPr>
            <a:r>
              <a:rPr lang="de" sz="400">
                <a:latin typeface="Arial"/>
              </a:rPr>
              <a:t>Varför väljer </a:t>
            </a:r>
            <a:r>
              <a:rPr lang="en-US" sz="400">
                <a:latin typeface="Arial"/>
              </a:rPr>
              <a:t>de fiesta </a:t>
            </a:r>
            <a:r>
              <a:rPr lang="de" sz="400">
                <a:latin typeface="Arial"/>
              </a:rPr>
              <a:t>ABC?</a:t>
            </a:r>
          </a:p>
          <a:p>
            <a:pPr indent="0" algn="just">
              <a:lnSpc>
                <a:spcPct val="105000"/>
              </a:lnSpc>
              <a:spcAft>
                <a:spcPts val="420"/>
              </a:spcAft>
            </a:pPr>
            <a:r>
              <a:rPr lang="de" sz="400">
                <a:latin typeface="Arial"/>
              </a:rPr>
              <a:t>© 100% storieksgaranti - rätt storlek, annars ny Mossa!</a:t>
            </a:r>
          </a:p>
          <a:p>
            <a:pPr indent="0" algn="just">
              <a:lnSpc>
                <a:spcPct val="105000"/>
              </a:lnSpc>
              <a:spcAft>
                <a:spcPts val="140"/>
              </a:spcAft>
            </a:pPr>
            <a:r>
              <a:rPr lang="fr" sz="400">
                <a:latin typeface="Arial"/>
              </a:rPr>
              <a:t>lèverons </a:t>
            </a:r>
            <a:r>
              <a:rPr lang="de" sz="400">
                <a:latin typeface="Arial"/>
              </a:rPr>
              <a:t>i tid!</a:t>
            </a:r>
          </a:p>
          <a:p>
            <a:pPr indent="0" algn="just">
              <a:lnSpc>
                <a:spcPct val="105000"/>
              </a:lnSpc>
              <a:spcAft>
                <a:spcPts val="140"/>
              </a:spcAft>
            </a:pPr>
            <a:r>
              <a:rPr lang="de" sz="400">
                <a:latin typeface="Arial"/>
              </a:rPr>
              <a:t>© Voll returrätt &amp; öppet köp - du fär garanterat en snygg Mossa!</a:t>
            </a:r>
          </a:p>
          <a:p>
            <a:pPr indent="0" algn="just">
              <a:lnSpc>
                <a:spcPct val="105000"/>
              </a:lnSpc>
            </a:pPr>
            <a:r>
              <a:rPr lang="de" sz="400">
                <a:latin typeface="Arial"/>
              </a:rPr>
              <a:t>© Störsti </a:t>
            </a:r>
            <a:r>
              <a:rPr lang="en-US" sz="400">
                <a:latin typeface="Arial"/>
              </a:rPr>
              <a:t>Sverige-</a:t>
            </a:r>
            <a:r>
              <a:rPr lang="de" sz="400">
                <a:latin typeface="Arial"/>
              </a:rPr>
              <a:t>1.000.000 Mossor tlllverkade!</a:t>
            </a:r>
          </a:p>
        </p:txBody>
      </p:sp>
      <p:sp>
        <p:nvSpPr>
          <p:cNvPr id="125" name="Прямоугольник 124"/>
          <p:cNvSpPr/>
          <p:nvPr/>
        </p:nvSpPr>
        <p:spPr>
          <a:xfrm>
            <a:off x="1694688" y="41263824"/>
            <a:ext cx="911352" cy="569976"/>
          </a:xfrm>
          <a:prstGeom prst="rect">
            <a:avLst/>
          </a:prstGeom>
          <a:solidFill>
            <a:srgbClr val="FFFFFF"/>
          </a:solidFill>
        </p:spPr>
        <p:txBody>
          <a:bodyPr lIns="0" tIns="0" rIns="0" bIns="0">
            <a:noAutofit/>
          </a:bodyPr>
          <a:lstStyle/>
          <a:p>
            <a:pPr indent="0" algn="just">
              <a:lnSpc>
                <a:spcPct val="105000"/>
              </a:lnSpc>
              <a:spcAft>
                <a:spcPts val="420"/>
              </a:spcAft>
            </a:pPr>
            <a:r>
              <a:rPr lang="de" sz="400">
                <a:latin typeface="Arial"/>
              </a:rPr>
              <a:t>vid leverans Betalning - eller efter Stu-</a:t>
            </a:r>
          </a:p>
          <a:p>
            <a:pPr indent="0" algn="just">
              <a:lnSpc>
                <a:spcPct val="105000"/>
              </a:lnSpc>
              <a:spcAft>
                <a:spcPts val="420"/>
              </a:spcAft>
            </a:pPr>
            <a:r>
              <a:rPr lang="de" sz="400">
                <a:latin typeface="Arial"/>
              </a:rPr>
              <a:t>• Cirka TVA </a:t>
            </a:r>
            <a:r>
              <a:rPr lang="en-US" sz="400">
                <a:latin typeface="Arial"/>
              </a:rPr>
              <a:t>Vektor </a:t>
            </a:r>
            <a:r>
              <a:rPr lang="de" sz="400">
                <a:latin typeface="Arial"/>
              </a:rPr>
              <a:t>efter beställningen fär du</a:t>
            </a:r>
          </a:p>
          <a:p>
            <a:pPr indent="0" algn="just">
              <a:lnSpc>
                <a:spcPct val="105000"/>
              </a:lnSpc>
              <a:spcAft>
                <a:spcPts val="140"/>
              </a:spcAft>
            </a:pPr>
            <a:r>
              <a:rPr lang="de" sz="400">
                <a:latin typeface="Arial"/>
              </a:rPr>
              <a:t>* Du har 30 dagar pÄ </a:t>
            </a:r>
            <a:r>
              <a:rPr lang="en-US" sz="400">
                <a:latin typeface="Arial"/>
              </a:rPr>
              <a:t>graben </a:t>
            </a:r>
            <a:r>
              <a:rPr lang="de" sz="400">
                <a:latin typeface="Arial"/>
              </a:rPr>
              <a:t>att betala fakturan - som vanligt eller </a:t>
            </a:r>
            <a:r>
              <a:rPr lang="en-US" sz="400">
                <a:latin typeface="Arial"/>
              </a:rPr>
              <a:t>über Swish.</a:t>
            </a:r>
          </a:p>
          <a:p>
            <a:pPr indent="0" algn="just">
              <a:lnSpc>
                <a:spcPct val="105000"/>
              </a:lnSpc>
            </a:pPr>
            <a:r>
              <a:rPr lang="de" sz="400">
                <a:latin typeface="Arial"/>
              </a:rPr>
              <a:t>■ Dela upp eller förlönga betalningstiden -helt Utan kostnad!</a:t>
            </a:r>
          </a:p>
        </p:txBody>
      </p:sp>
      <p:sp>
        <p:nvSpPr>
          <p:cNvPr id="126" name="Прямоугольник 125"/>
          <p:cNvSpPr/>
          <p:nvPr/>
        </p:nvSpPr>
        <p:spPr>
          <a:xfrm>
            <a:off x="3258312" y="40450008"/>
            <a:ext cx="195072" cy="103632"/>
          </a:xfrm>
          <a:prstGeom prst="rect">
            <a:avLst/>
          </a:prstGeom>
          <a:solidFill>
            <a:srgbClr val="FFFFFF"/>
          </a:solidFill>
        </p:spPr>
        <p:txBody>
          <a:bodyPr wrap="none" lIns="0" tIns="0" rIns="0" bIns="0">
            <a:noAutofit/>
          </a:bodyPr>
          <a:lstStyle/>
          <a:p>
            <a:pPr indent="0" algn="just"/>
            <a:r>
              <a:rPr lang="de" sz="750" b="1">
                <a:latin typeface="Times New Roman"/>
              </a:rPr>
              <a:t>«6c</a:t>
            </a:r>
          </a:p>
        </p:txBody>
      </p:sp>
      <p:sp>
        <p:nvSpPr>
          <p:cNvPr id="127" name="Прямоугольник 126"/>
          <p:cNvSpPr/>
          <p:nvPr/>
        </p:nvSpPr>
        <p:spPr>
          <a:xfrm>
            <a:off x="2883408" y="40620696"/>
            <a:ext cx="947928" cy="585216"/>
          </a:xfrm>
          <a:prstGeom prst="rect">
            <a:avLst/>
          </a:prstGeom>
          <a:solidFill>
            <a:srgbClr val="FFFFFF"/>
          </a:solidFill>
        </p:spPr>
        <p:txBody>
          <a:bodyPr lIns="0" tIns="0" rIns="0" bIns="0">
            <a:noAutofit/>
          </a:bodyPr>
          <a:lstStyle/>
          <a:p>
            <a:pPr indent="0" algn="ctr"/>
            <a:r>
              <a:rPr lang="en-US" sz="600" b="1">
                <a:latin typeface="Times New Roman"/>
              </a:rPr>
              <a:t>Danke für dein </a:t>
            </a:r>
            <a:r>
              <a:rPr lang="de" sz="600" b="1">
                <a:latin typeface="Times New Roman"/>
              </a:rPr>
              <a:t>Bestellung!</a:t>
            </a:r>
          </a:p>
          <a:p>
            <a:pPr indent="0" algn="ctr">
              <a:lnSpc>
                <a:spcPct val="105000"/>
              </a:lnSpc>
            </a:pPr>
            <a:r>
              <a:rPr lang="en-US" sz="400">
                <a:latin typeface="Arial"/>
              </a:rPr>
              <a:t>Es </a:t>
            </a:r>
            <a:r>
              <a:rPr lang="de" sz="400">
                <a:latin typeface="Arial"/>
              </a:rPr>
              <a:t>werden </a:t>
            </a:r>
            <a:r>
              <a:rPr lang="en-US" sz="400">
                <a:latin typeface="Arial"/>
              </a:rPr>
              <a:t>wird auf 29,2017 August ausgeliefert.</a:t>
            </a:r>
          </a:p>
          <a:p>
            <a:pPr indent="0" algn="ctr">
              <a:lnSpc>
                <a:spcPct val="105000"/>
              </a:lnSpc>
            </a:pPr>
            <a:r>
              <a:rPr lang="en-US" sz="400">
                <a:latin typeface="Arial"/>
              </a:rPr>
              <a:t>Wir sandten SMS mit Informationen über Ihre Bestellung auf Ihrem Telefon +38 (067) 000-91-04.</a:t>
            </a:r>
          </a:p>
          <a:p>
            <a:pPr indent="0" algn="ctr">
              <a:lnSpc>
                <a:spcPct val="110000"/>
              </a:lnSpc>
              <a:spcAft>
                <a:spcPts val="280"/>
              </a:spcAft>
            </a:pPr>
            <a:r>
              <a:rPr lang="en-US" sz="400">
                <a:latin typeface="Arial"/>
              </a:rPr>
              <a:t>Bitte Watt für delievery!</a:t>
            </a:r>
          </a:p>
          <a:p>
            <a:pPr indent="0" algn="ctr">
              <a:lnSpc>
                <a:spcPct val="115000"/>
              </a:lnSpc>
            </a:pPr>
            <a:r>
              <a:rPr lang="en-US" sz="400">
                <a:latin typeface="Arial"/>
              </a:rPr>
              <a:t>Laden Sie Ihre Freunde Ihre Kappe zu entwerfen und Boni zu erhalten!</a:t>
            </a:r>
          </a:p>
        </p:txBody>
      </p:sp>
      <p:sp>
        <p:nvSpPr>
          <p:cNvPr id="128" name="Прямоугольник 127"/>
          <p:cNvSpPr/>
          <p:nvPr/>
        </p:nvSpPr>
        <p:spPr>
          <a:xfrm>
            <a:off x="3087624" y="41571672"/>
            <a:ext cx="536448" cy="64008"/>
          </a:xfrm>
          <a:prstGeom prst="rect">
            <a:avLst/>
          </a:prstGeom>
          <a:solidFill>
            <a:srgbClr val="FFFFFF"/>
          </a:solidFill>
        </p:spPr>
        <p:txBody>
          <a:bodyPr wrap="none" lIns="0" tIns="0" rIns="0" bIns="0">
            <a:noAutofit/>
          </a:bodyPr>
          <a:lstStyle/>
          <a:p>
            <a:pPr indent="0"/>
            <a:r>
              <a:rPr lang="en-US" sz="400">
                <a:solidFill>
                  <a:srgbClr val="CAAC62"/>
                </a:solidFill>
                <a:latin typeface="Arial"/>
              </a:rPr>
              <a:t>&lt;Tillbaka EDITIONS TILL</a:t>
            </a:r>
          </a:p>
        </p:txBody>
      </p:sp>
      <p:sp>
        <p:nvSpPr>
          <p:cNvPr id="129" name="Прямоугольник 128"/>
          <p:cNvSpPr/>
          <p:nvPr/>
        </p:nvSpPr>
        <p:spPr>
          <a:xfrm>
            <a:off x="533400" y="42184320"/>
            <a:ext cx="271272" cy="115824"/>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30" name="Прямоугольник 129"/>
          <p:cNvSpPr/>
          <p:nvPr/>
        </p:nvSpPr>
        <p:spPr>
          <a:xfrm>
            <a:off x="1069848" y="42220896"/>
            <a:ext cx="359664" cy="79248"/>
          </a:xfrm>
          <a:prstGeom prst="rect">
            <a:avLst/>
          </a:prstGeom>
          <a:solidFill>
            <a:srgbClr val="FFFFFF"/>
          </a:solidFill>
        </p:spPr>
        <p:txBody>
          <a:bodyPr wrap="none" lIns="0" tIns="0" rIns="0" bIns="0">
            <a:noAutofit/>
          </a:bodyPr>
          <a:lstStyle/>
          <a:p>
            <a:pPr indent="0"/>
            <a:r>
              <a:rPr lang="de" sz="400">
                <a:latin typeface="Arial"/>
              </a:rPr>
              <a:t>13294-1 269: -</a:t>
            </a:r>
          </a:p>
        </p:txBody>
      </p:sp>
      <p:sp>
        <p:nvSpPr>
          <p:cNvPr id="131" name="Прямоугольник 130"/>
          <p:cNvSpPr/>
          <p:nvPr/>
        </p:nvSpPr>
        <p:spPr>
          <a:xfrm>
            <a:off x="1722120" y="42275760"/>
            <a:ext cx="307848" cy="45720"/>
          </a:xfrm>
          <a:prstGeom prst="rect">
            <a:avLst/>
          </a:prstGeom>
          <a:solidFill>
            <a:srgbClr val="FFFFFF"/>
          </a:solidFill>
        </p:spPr>
        <p:txBody>
          <a:bodyPr wrap="none" lIns="0" tIns="0" rIns="0" bIns="0">
            <a:noAutofit/>
          </a:bodyPr>
          <a:lstStyle/>
          <a:p>
            <a:pPr indent="0" algn="r"/>
            <a:r>
              <a:rPr lang="de" sz="400">
                <a:solidFill>
                  <a:srgbClr val="CAAC62"/>
                </a:solidFill>
                <a:latin typeface="Arial"/>
              </a:rPr>
              <a:t>&lt;tidigare</a:t>
            </a:r>
          </a:p>
        </p:txBody>
      </p:sp>
      <p:sp>
        <p:nvSpPr>
          <p:cNvPr id="132" name="Прямоугольник 131"/>
          <p:cNvSpPr/>
          <p:nvPr/>
        </p:nvSpPr>
        <p:spPr>
          <a:xfrm>
            <a:off x="1722120" y="42525696"/>
            <a:ext cx="307848" cy="64008"/>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33" name="Прямоугольник 132"/>
          <p:cNvSpPr/>
          <p:nvPr/>
        </p:nvSpPr>
        <p:spPr>
          <a:xfrm>
            <a:off x="2258568" y="42510456"/>
            <a:ext cx="356616" cy="79248"/>
          </a:xfrm>
          <a:prstGeom prst="rect">
            <a:avLst/>
          </a:prstGeom>
          <a:solidFill>
            <a:srgbClr val="FFFFFF"/>
          </a:solidFill>
        </p:spPr>
        <p:txBody>
          <a:bodyPr wrap="none" lIns="0" tIns="0" rIns="0" bIns="0">
            <a:noAutofit/>
          </a:bodyPr>
          <a:lstStyle/>
          <a:p>
            <a:pPr indent="0"/>
            <a:r>
              <a:rPr lang="de" sz="400" b="1">
                <a:latin typeface="Arial"/>
              </a:rPr>
              <a:t>1649: -1 618: -</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74648" y="396240"/>
            <a:ext cx="149352" cy="149352"/>
          </a:xfrm>
          <a:prstGeom prst="rect">
            <a:avLst/>
          </a:prstGeom>
        </p:spPr>
      </p:pic>
      <p:pic>
        <p:nvPicPr>
          <p:cNvPr id="3" name="Рисунок 2"/>
          <p:cNvPicPr>
            <a:picLocks noChangeAspect="1"/>
          </p:cNvPicPr>
          <p:nvPr/>
        </p:nvPicPr>
        <p:blipFill>
          <a:blip r:embed="rId3"/>
          <a:stretch>
            <a:fillRect/>
          </a:stretch>
        </p:blipFill>
        <p:spPr>
          <a:xfrm>
            <a:off x="1956816" y="396240"/>
            <a:ext cx="356616" cy="240792"/>
          </a:xfrm>
          <a:prstGeom prst="rect">
            <a:avLst/>
          </a:prstGeom>
        </p:spPr>
      </p:pic>
      <p:pic>
        <p:nvPicPr>
          <p:cNvPr id="4" name="Рисунок 3"/>
          <p:cNvPicPr>
            <a:picLocks noChangeAspect="1"/>
          </p:cNvPicPr>
          <p:nvPr/>
        </p:nvPicPr>
        <p:blipFill>
          <a:blip r:embed="rId4"/>
          <a:stretch>
            <a:fillRect/>
          </a:stretch>
        </p:blipFill>
        <p:spPr>
          <a:xfrm>
            <a:off x="2721864" y="396240"/>
            <a:ext cx="201168" cy="149352"/>
          </a:xfrm>
          <a:prstGeom prst="rect">
            <a:avLst/>
          </a:prstGeom>
        </p:spPr>
      </p:pic>
      <p:pic>
        <p:nvPicPr>
          <p:cNvPr id="5" name="Рисунок 4"/>
          <p:cNvPicPr>
            <a:picLocks noChangeAspect="1"/>
          </p:cNvPicPr>
          <p:nvPr/>
        </p:nvPicPr>
        <p:blipFill>
          <a:blip r:embed="rId5"/>
          <a:stretch>
            <a:fillRect/>
          </a:stretch>
        </p:blipFill>
        <p:spPr>
          <a:xfrm>
            <a:off x="432816" y="1100328"/>
            <a:ext cx="3230880" cy="2395728"/>
          </a:xfrm>
          <a:prstGeom prst="rect">
            <a:avLst/>
          </a:prstGeom>
        </p:spPr>
      </p:pic>
      <p:pic>
        <p:nvPicPr>
          <p:cNvPr id="6" name="Рисунок 5"/>
          <p:cNvPicPr>
            <a:picLocks noChangeAspect="1"/>
          </p:cNvPicPr>
          <p:nvPr/>
        </p:nvPicPr>
        <p:blipFill>
          <a:blip r:embed="rId6"/>
          <a:stretch>
            <a:fillRect/>
          </a:stretch>
        </p:blipFill>
        <p:spPr>
          <a:xfrm>
            <a:off x="646176" y="3718560"/>
            <a:ext cx="1088136" cy="502920"/>
          </a:xfrm>
          <a:prstGeom prst="rect">
            <a:avLst/>
          </a:prstGeom>
        </p:spPr>
      </p:pic>
      <p:pic>
        <p:nvPicPr>
          <p:cNvPr id="7" name="Рисунок 6"/>
          <p:cNvPicPr>
            <a:picLocks noChangeAspect="1"/>
          </p:cNvPicPr>
          <p:nvPr/>
        </p:nvPicPr>
        <p:blipFill>
          <a:blip r:embed="rId7"/>
          <a:stretch>
            <a:fillRect/>
          </a:stretch>
        </p:blipFill>
        <p:spPr>
          <a:xfrm>
            <a:off x="1810512" y="3718560"/>
            <a:ext cx="1091184" cy="560832"/>
          </a:xfrm>
          <a:prstGeom prst="rect">
            <a:avLst/>
          </a:prstGeom>
        </p:spPr>
      </p:pic>
      <p:pic>
        <p:nvPicPr>
          <p:cNvPr id="8" name="Рисунок 7"/>
          <p:cNvPicPr>
            <a:picLocks noChangeAspect="1"/>
          </p:cNvPicPr>
          <p:nvPr/>
        </p:nvPicPr>
        <p:blipFill>
          <a:blip r:embed="rId8"/>
          <a:stretch>
            <a:fillRect/>
          </a:stretch>
        </p:blipFill>
        <p:spPr>
          <a:xfrm>
            <a:off x="1118616" y="6449568"/>
            <a:ext cx="411480" cy="411480"/>
          </a:xfrm>
          <a:prstGeom prst="rect">
            <a:avLst/>
          </a:prstGeom>
        </p:spPr>
      </p:pic>
      <p:pic>
        <p:nvPicPr>
          <p:cNvPr id="9" name="Рисунок 8"/>
          <p:cNvPicPr>
            <a:picLocks noChangeAspect="1"/>
          </p:cNvPicPr>
          <p:nvPr/>
        </p:nvPicPr>
        <p:blipFill>
          <a:blip r:embed="rId9"/>
          <a:stretch>
            <a:fillRect/>
          </a:stretch>
        </p:blipFill>
        <p:spPr>
          <a:xfrm>
            <a:off x="301752" y="7220712"/>
            <a:ext cx="3965448" cy="3020568"/>
          </a:xfrm>
          <a:prstGeom prst="rect">
            <a:avLst/>
          </a:prstGeom>
        </p:spPr>
      </p:pic>
      <p:pic>
        <p:nvPicPr>
          <p:cNvPr id="10" name="Рисунок 9"/>
          <p:cNvPicPr>
            <a:picLocks noChangeAspect="1"/>
          </p:cNvPicPr>
          <p:nvPr/>
        </p:nvPicPr>
        <p:blipFill>
          <a:blip r:embed="rId10"/>
          <a:stretch>
            <a:fillRect/>
          </a:stretch>
        </p:blipFill>
        <p:spPr>
          <a:xfrm>
            <a:off x="298704" y="10445496"/>
            <a:ext cx="3203448" cy="640080"/>
          </a:xfrm>
          <a:prstGeom prst="rect">
            <a:avLst/>
          </a:prstGeom>
        </p:spPr>
      </p:pic>
      <p:pic>
        <p:nvPicPr>
          <p:cNvPr id="11" name="Рисунок 10"/>
          <p:cNvPicPr>
            <a:picLocks noChangeAspect="1"/>
          </p:cNvPicPr>
          <p:nvPr/>
        </p:nvPicPr>
        <p:blipFill>
          <a:blip r:embed="rId11"/>
          <a:stretch>
            <a:fillRect/>
          </a:stretch>
        </p:blipFill>
        <p:spPr>
          <a:xfrm>
            <a:off x="399288" y="11149584"/>
            <a:ext cx="1850136" cy="103632"/>
          </a:xfrm>
          <a:prstGeom prst="rect">
            <a:avLst/>
          </a:prstGeom>
        </p:spPr>
      </p:pic>
      <p:pic>
        <p:nvPicPr>
          <p:cNvPr id="12" name="Рисунок 11"/>
          <p:cNvPicPr>
            <a:picLocks noChangeAspect="1"/>
          </p:cNvPicPr>
          <p:nvPr/>
        </p:nvPicPr>
        <p:blipFill>
          <a:blip r:embed="rId12"/>
          <a:stretch>
            <a:fillRect/>
          </a:stretch>
        </p:blipFill>
        <p:spPr>
          <a:xfrm>
            <a:off x="2996184" y="11134344"/>
            <a:ext cx="161544" cy="161544"/>
          </a:xfrm>
          <a:prstGeom prst="rect">
            <a:avLst/>
          </a:prstGeom>
        </p:spPr>
      </p:pic>
      <p:pic>
        <p:nvPicPr>
          <p:cNvPr id="13" name="Рисунок 12"/>
          <p:cNvPicPr>
            <a:picLocks noChangeAspect="1"/>
          </p:cNvPicPr>
          <p:nvPr/>
        </p:nvPicPr>
        <p:blipFill>
          <a:blip r:embed="rId13"/>
          <a:stretch>
            <a:fillRect/>
          </a:stretch>
        </p:blipFill>
        <p:spPr>
          <a:xfrm>
            <a:off x="286512" y="11878056"/>
            <a:ext cx="3090672" cy="51816"/>
          </a:xfrm>
          <a:prstGeom prst="rect">
            <a:avLst/>
          </a:prstGeom>
        </p:spPr>
      </p:pic>
      <p:pic>
        <p:nvPicPr>
          <p:cNvPr id="14" name="Рисунок 13"/>
          <p:cNvPicPr>
            <a:picLocks noChangeAspect="1"/>
          </p:cNvPicPr>
          <p:nvPr/>
        </p:nvPicPr>
        <p:blipFill>
          <a:blip r:embed="rId14"/>
          <a:stretch>
            <a:fillRect/>
          </a:stretch>
        </p:blipFill>
        <p:spPr>
          <a:xfrm>
            <a:off x="298704" y="11911584"/>
            <a:ext cx="3352800" cy="1051560"/>
          </a:xfrm>
          <a:prstGeom prst="rect">
            <a:avLst/>
          </a:prstGeom>
        </p:spPr>
      </p:pic>
      <p:pic>
        <p:nvPicPr>
          <p:cNvPr id="15" name="Рисунок 14"/>
          <p:cNvPicPr>
            <a:picLocks noChangeAspect="1"/>
          </p:cNvPicPr>
          <p:nvPr/>
        </p:nvPicPr>
        <p:blipFill>
          <a:blip r:embed="rId15"/>
          <a:stretch>
            <a:fillRect/>
          </a:stretch>
        </p:blipFill>
        <p:spPr>
          <a:xfrm>
            <a:off x="646176" y="12521184"/>
            <a:ext cx="3032760" cy="466344"/>
          </a:xfrm>
          <a:prstGeom prst="rect">
            <a:avLst/>
          </a:prstGeom>
        </p:spPr>
      </p:pic>
      <p:pic>
        <p:nvPicPr>
          <p:cNvPr id="16" name="Рисунок 15"/>
          <p:cNvPicPr>
            <a:picLocks noChangeAspect="1"/>
          </p:cNvPicPr>
          <p:nvPr/>
        </p:nvPicPr>
        <p:blipFill>
          <a:blip r:embed="rId16"/>
          <a:stretch>
            <a:fillRect/>
          </a:stretch>
        </p:blipFill>
        <p:spPr>
          <a:xfrm>
            <a:off x="664464" y="12996672"/>
            <a:ext cx="2996184" cy="2410968"/>
          </a:xfrm>
          <a:prstGeom prst="rect">
            <a:avLst/>
          </a:prstGeom>
        </p:spPr>
      </p:pic>
      <p:pic>
        <p:nvPicPr>
          <p:cNvPr id="17" name="Рисунок 16"/>
          <p:cNvPicPr>
            <a:picLocks noChangeAspect="1"/>
          </p:cNvPicPr>
          <p:nvPr/>
        </p:nvPicPr>
        <p:blipFill>
          <a:blip r:embed="rId17"/>
          <a:stretch>
            <a:fillRect/>
          </a:stretch>
        </p:blipFill>
        <p:spPr>
          <a:xfrm>
            <a:off x="2776728" y="15492984"/>
            <a:ext cx="771144" cy="448056"/>
          </a:xfrm>
          <a:prstGeom prst="rect">
            <a:avLst/>
          </a:prstGeom>
        </p:spPr>
      </p:pic>
      <p:pic>
        <p:nvPicPr>
          <p:cNvPr id="18" name="Рисунок 17"/>
          <p:cNvPicPr>
            <a:picLocks noChangeAspect="1"/>
          </p:cNvPicPr>
          <p:nvPr/>
        </p:nvPicPr>
        <p:blipFill>
          <a:blip r:embed="rId18"/>
          <a:stretch>
            <a:fillRect/>
          </a:stretch>
        </p:blipFill>
        <p:spPr>
          <a:xfrm>
            <a:off x="307848" y="16163544"/>
            <a:ext cx="3063240" cy="3947160"/>
          </a:xfrm>
          <a:prstGeom prst="rect">
            <a:avLst/>
          </a:prstGeom>
        </p:spPr>
      </p:pic>
      <p:pic>
        <p:nvPicPr>
          <p:cNvPr id="19" name="Рисунок 18"/>
          <p:cNvPicPr>
            <a:picLocks noChangeAspect="1"/>
          </p:cNvPicPr>
          <p:nvPr/>
        </p:nvPicPr>
        <p:blipFill>
          <a:blip r:embed="rId19"/>
          <a:stretch>
            <a:fillRect/>
          </a:stretch>
        </p:blipFill>
        <p:spPr>
          <a:xfrm>
            <a:off x="1118616" y="20238720"/>
            <a:ext cx="2057400" cy="2060448"/>
          </a:xfrm>
          <a:prstGeom prst="rect">
            <a:avLst/>
          </a:prstGeom>
        </p:spPr>
      </p:pic>
      <p:pic>
        <p:nvPicPr>
          <p:cNvPr id="20" name="Рисунок 19"/>
          <p:cNvPicPr>
            <a:picLocks noChangeAspect="1"/>
          </p:cNvPicPr>
          <p:nvPr/>
        </p:nvPicPr>
        <p:blipFill>
          <a:blip r:embed="rId20"/>
          <a:stretch>
            <a:fillRect/>
          </a:stretch>
        </p:blipFill>
        <p:spPr>
          <a:xfrm>
            <a:off x="585216" y="22756368"/>
            <a:ext cx="460248" cy="457200"/>
          </a:xfrm>
          <a:prstGeom prst="rect">
            <a:avLst/>
          </a:prstGeom>
        </p:spPr>
      </p:pic>
      <p:pic>
        <p:nvPicPr>
          <p:cNvPr id="21" name="Рисунок 20"/>
          <p:cNvPicPr>
            <a:picLocks noChangeAspect="1"/>
          </p:cNvPicPr>
          <p:nvPr/>
        </p:nvPicPr>
        <p:blipFill>
          <a:blip r:embed="rId21"/>
          <a:stretch>
            <a:fillRect/>
          </a:stretch>
        </p:blipFill>
        <p:spPr>
          <a:xfrm>
            <a:off x="2913888" y="22756368"/>
            <a:ext cx="533400" cy="274320"/>
          </a:xfrm>
          <a:prstGeom prst="rect">
            <a:avLst/>
          </a:prstGeom>
        </p:spPr>
      </p:pic>
      <p:pic>
        <p:nvPicPr>
          <p:cNvPr id="22" name="Рисунок 21"/>
          <p:cNvPicPr>
            <a:picLocks noChangeAspect="1"/>
          </p:cNvPicPr>
          <p:nvPr/>
        </p:nvPicPr>
        <p:blipFill>
          <a:blip r:embed="rId22"/>
          <a:stretch>
            <a:fillRect/>
          </a:stretch>
        </p:blipFill>
        <p:spPr>
          <a:xfrm>
            <a:off x="1088136" y="23201376"/>
            <a:ext cx="134112" cy="39624"/>
          </a:xfrm>
          <a:prstGeom prst="rect">
            <a:avLst/>
          </a:prstGeom>
        </p:spPr>
      </p:pic>
      <p:pic>
        <p:nvPicPr>
          <p:cNvPr id="23" name="Рисунок 22"/>
          <p:cNvPicPr>
            <a:picLocks noChangeAspect="1"/>
          </p:cNvPicPr>
          <p:nvPr/>
        </p:nvPicPr>
        <p:blipFill>
          <a:blip r:embed="rId23"/>
          <a:stretch>
            <a:fillRect/>
          </a:stretch>
        </p:blipFill>
        <p:spPr>
          <a:xfrm>
            <a:off x="569976" y="23256240"/>
            <a:ext cx="42672" cy="128016"/>
          </a:xfrm>
          <a:prstGeom prst="rect">
            <a:avLst/>
          </a:prstGeom>
        </p:spPr>
      </p:pic>
      <p:pic>
        <p:nvPicPr>
          <p:cNvPr id="24" name="Рисунок 23"/>
          <p:cNvPicPr>
            <a:picLocks noChangeAspect="1"/>
          </p:cNvPicPr>
          <p:nvPr/>
        </p:nvPicPr>
        <p:blipFill>
          <a:blip r:embed="rId24"/>
          <a:stretch>
            <a:fillRect/>
          </a:stretch>
        </p:blipFill>
        <p:spPr>
          <a:xfrm>
            <a:off x="594360" y="23222712"/>
            <a:ext cx="777240" cy="1642872"/>
          </a:xfrm>
          <a:prstGeom prst="rect">
            <a:avLst/>
          </a:prstGeom>
        </p:spPr>
      </p:pic>
      <p:pic>
        <p:nvPicPr>
          <p:cNvPr id="25" name="Рисунок 24"/>
          <p:cNvPicPr>
            <a:picLocks noChangeAspect="1"/>
          </p:cNvPicPr>
          <p:nvPr/>
        </p:nvPicPr>
        <p:blipFill>
          <a:blip r:embed="rId25"/>
          <a:stretch>
            <a:fillRect/>
          </a:stretch>
        </p:blipFill>
        <p:spPr>
          <a:xfrm>
            <a:off x="1356360" y="24423624"/>
            <a:ext cx="478536" cy="371856"/>
          </a:xfrm>
          <a:prstGeom prst="rect">
            <a:avLst/>
          </a:prstGeom>
        </p:spPr>
      </p:pic>
      <p:pic>
        <p:nvPicPr>
          <p:cNvPr id="26" name="Рисунок 25"/>
          <p:cNvPicPr>
            <a:picLocks noChangeAspect="1"/>
          </p:cNvPicPr>
          <p:nvPr/>
        </p:nvPicPr>
        <p:blipFill>
          <a:blip r:embed="rId26"/>
          <a:stretch>
            <a:fillRect/>
          </a:stretch>
        </p:blipFill>
        <p:spPr>
          <a:xfrm>
            <a:off x="1395984" y="24984456"/>
            <a:ext cx="402336" cy="121920"/>
          </a:xfrm>
          <a:prstGeom prst="rect">
            <a:avLst/>
          </a:prstGeom>
        </p:spPr>
      </p:pic>
      <p:pic>
        <p:nvPicPr>
          <p:cNvPr id="27" name="Рисунок 26"/>
          <p:cNvPicPr>
            <a:picLocks noChangeAspect="1"/>
          </p:cNvPicPr>
          <p:nvPr/>
        </p:nvPicPr>
        <p:blipFill>
          <a:blip r:embed="rId27"/>
          <a:stretch>
            <a:fillRect/>
          </a:stretch>
        </p:blipFill>
        <p:spPr>
          <a:xfrm>
            <a:off x="2063496" y="23289768"/>
            <a:ext cx="783336" cy="249936"/>
          </a:xfrm>
          <a:prstGeom prst="rect">
            <a:avLst/>
          </a:prstGeom>
        </p:spPr>
      </p:pic>
      <p:pic>
        <p:nvPicPr>
          <p:cNvPr id="28" name="Рисунок 27"/>
          <p:cNvPicPr>
            <a:picLocks noChangeAspect="1"/>
          </p:cNvPicPr>
          <p:nvPr/>
        </p:nvPicPr>
        <p:blipFill>
          <a:blip r:embed="rId28"/>
          <a:stretch>
            <a:fillRect/>
          </a:stretch>
        </p:blipFill>
        <p:spPr>
          <a:xfrm>
            <a:off x="1880616" y="23618952"/>
            <a:ext cx="1374648" cy="490728"/>
          </a:xfrm>
          <a:prstGeom prst="rect">
            <a:avLst/>
          </a:prstGeom>
        </p:spPr>
      </p:pic>
      <p:pic>
        <p:nvPicPr>
          <p:cNvPr id="29" name="Рисунок 28"/>
          <p:cNvPicPr>
            <a:picLocks noChangeAspect="1"/>
          </p:cNvPicPr>
          <p:nvPr/>
        </p:nvPicPr>
        <p:blipFill>
          <a:blip r:embed="rId29"/>
          <a:stretch>
            <a:fillRect/>
          </a:stretch>
        </p:blipFill>
        <p:spPr>
          <a:xfrm>
            <a:off x="2218944" y="24280368"/>
            <a:ext cx="810768" cy="356616"/>
          </a:xfrm>
          <a:prstGeom prst="rect">
            <a:avLst/>
          </a:prstGeom>
        </p:spPr>
      </p:pic>
      <p:pic>
        <p:nvPicPr>
          <p:cNvPr id="30" name="Рисунок 29"/>
          <p:cNvPicPr>
            <a:picLocks noChangeAspect="1"/>
          </p:cNvPicPr>
          <p:nvPr/>
        </p:nvPicPr>
        <p:blipFill>
          <a:blip r:embed="rId30"/>
          <a:stretch>
            <a:fillRect/>
          </a:stretch>
        </p:blipFill>
        <p:spPr>
          <a:xfrm>
            <a:off x="3093720" y="24182832"/>
            <a:ext cx="536448" cy="548640"/>
          </a:xfrm>
          <a:prstGeom prst="rect">
            <a:avLst/>
          </a:prstGeom>
        </p:spPr>
      </p:pic>
      <p:pic>
        <p:nvPicPr>
          <p:cNvPr id="31" name="Рисунок 30"/>
          <p:cNvPicPr>
            <a:picLocks noChangeAspect="1"/>
          </p:cNvPicPr>
          <p:nvPr/>
        </p:nvPicPr>
        <p:blipFill>
          <a:blip r:embed="rId31"/>
          <a:stretch>
            <a:fillRect/>
          </a:stretch>
        </p:blipFill>
        <p:spPr>
          <a:xfrm>
            <a:off x="2218944" y="24889968"/>
            <a:ext cx="810768" cy="356616"/>
          </a:xfrm>
          <a:prstGeom prst="rect">
            <a:avLst/>
          </a:prstGeom>
        </p:spPr>
      </p:pic>
      <p:pic>
        <p:nvPicPr>
          <p:cNvPr id="32" name="Рисунок 31"/>
          <p:cNvPicPr>
            <a:picLocks noChangeAspect="1"/>
          </p:cNvPicPr>
          <p:nvPr/>
        </p:nvPicPr>
        <p:blipFill>
          <a:blip r:embed="rId32"/>
          <a:stretch>
            <a:fillRect/>
          </a:stretch>
        </p:blipFill>
        <p:spPr>
          <a:xfrm>
            <a:off x="3096768" y="24792432"/>
            <a:ext cx="533400" cy="548640"/>
          </a:xfrm>
          <a:prstGeom prst="rect">
            <a:avLst/>
          </a:prstGeom>
        </p:spPr>
      </p:pic>
      <p:pic>
        <p:nvPicPr>
          <p:cNvPr id="33" name="Рисунок 32"/>
          <p:cNvPicPr>
            <a:picLocks noChangeAspect="1"/>
          </p:cNvPicPr>
          <p:nvPr/>
        </p:nvPicPr>
        <p:blipFill>
          <a:blip r:embed="rId33"/>
          <a:stretch>
            <a:fillRect/>
          </a:stretch>
        </p:blipFill>
        <p:spPr>
          <a:xfrm>
            <a:off x="1905000" y="25423368"/>
            <a:ext cx="249936" cy="350520"/>
          </a:xfrm>
          <a:prstGeom prst="rect">
            <a:avLst/>
          </a:prstGeom>
        </p:spPr>
      </p:pic>
      <p:pic>
        <p:nvPicPr>
          <p:cNvPr id="34" name="Рисунок 33"/>
          <p:cNvPicPr>
            <a:picLocks noChangeAspect="1"/>
          </p:cNvPicPr>
          <p:nvPr/>
        </p:nvPicPr>
        <p:blipFill>
          <a:blip r:embed="rId34"/>
          <a:stretch>
            <a:fillRect/>
          </a:stretch>
        </p:blipFill>
        <p:spPr>
          <a:xfrm>
            <a:off x="627888" y="11350752"/>
            <a:ext cx="1624584" cy="97536"/>
          </a:xfrm>
          <a:prstGeom prst="rect">
            <a:avLst/>
          </a:prstGeom>
        </p:spPr>
      </p:pic>
      <p:sp>
        <p:nvSpPr>
          <p:cNvPr id="35" name="Прямоугольник 34"/>
          <p:cNvSpPr/>
          <p:nvPr/>
        </p:nvSpPr>
        <p:spPr>
          <a:xfrm>
            <a:off x="1844040" y="109728"/>
            <a:ext cx="582168" cy="112776"/>
          </a:xfrm>
          <a:prstGeom prst="rect">
            <a:avLst/>
          </a:prstGeom>
          <a:solidFill>
            <a:srgbClr val="FFFFFF"/>
          </a:solidFill>
        </p:spPr>
        <p:txBody>
          <a:bodyPr wrap="none" lIns="0" tIns="0" rIns="0" bIns="0">
            <a:noAutofit/>
          </a:bodyPr>
          <a:lstStyle/>
          <a:p>
            <a:pPr indent="0"/>
            <a:r>
              <a:rPr lang="de" sz="800" b="1">
                <a:latin typeface="Arial"/>
              </a:rPr>
              <a:t>Partalomeo</a:t>
            </a:r>
          </a:p>
        </p:txBody>
      </p:sp>
      <p:sp>
        <p:nvSpPr>
          <p:cNvPr id="36" name="Прямоугольник 35"/>
          <p:cNvSpPr/>
          <p:nvPr/>
        </p:nvSpPr>
        <p:spPr>
          <a:xfrm>
            <a:off x="1350264" y="579120"/>
            <a:ext cx="195072" cy="67056"/>
          </a:xfrm>
          <a:prstGeom prst="rect">
            <a:avLst/>
          </a:prstGeom>
          <a:solidFill>
            <a:srgbClr val="FFFFFF"/>
          </a:solidFill>
        </p:spPr>
        <p:txBody>
          <a:bodyPr wrap="none" lIns="0" tIns="0" rIns="0" bIns="0">
            <a:noAutofit/>
          </a:bodyPr>
          <a:lstStyle/>
          <a:p>
            <a:pPr indent="0"/>
            <a:r>
              <a:rPr lang="en-US" sz="400">
                <a:latin typeface="Arial"/>
              </a:rPr>
              <a:t>SPARES</a:t>
            </a:r>
          </a:p>
        </p:txBody>
      </p:sp>
      <p:sp>
        <p:nvSpPr>
          <p:cNvPr id="37" name="Прямоугольник 36"/>
          <p:cNvSpPr/>
          <p:nvPr/>
        </p:nvSpPr>
        <p:spPr>
          <a:xfrm>
            <a:off x="2651760" y="579120"/>
            <a:ext cx="332232" cy="70104"/>
          </a:xfrm>
          <a:prstGeom prst="rect">
            <a:avLst/>
          </a:prstGeom>
          <a:solidFill>
            <a:srgbClr val="FFFFFF"/>
          </a:solidFill>
        </p:spPr>
        <p:txBody>
          <a:bodyPr wrap="none" lIns="0" tIns="0" rIns="0" bIns="0">
            <a:noAutofit/>
          </a:bodyPr>
          <a:lstStyle/>
          <a:p>
            <a:pPr indent="0"/>
            <a:r>
              <a:rPr lang="en-US" sz="400">
                <a:latin typeface="Arial"/>
              </a:rPr>
              <a:t>ZUBEHÖR</a:t>
            </a:r>
          </a:p>
        </p:txBody>
      </p:sp>
      <p:sp>
        <p:nvSpPr>
          <p:cNvPr id="38" name="Прямоугольник 37"/>
          <p:cNvSpPr/>
          <p:nvPr/>
        </p:nvSpPr>
        <p:spPr>
          <a:xfrm>
            <a:off x="1908048" y="926592"/>
            <a:ext cx="457200" cy="88392"/>
          </a:xfrm>
          <a:prstGeom prst="rect">
            <a:avLst/>
          </a:prstGeom>
          <a:solidFill>
            <a:srgbClr val="FFFFFF"/>
          </a:solidFill>
        </p:spPr>
        <p:txBody>
          <a:bodyPr wrap="none" lIns="0" tIns="0" rIns="0" bIns="0">
            <a:noAutofit/>
          </a:bodyPr>
          <a:lstStyle/>
          <a:p>
            <a:pPr indent="0"/>
            <a:r>
              <a:rPr lang="en-US" sz="550">
                <a:latin typeface="Arial"/>
              </a:rPr>
              <a:t>STARTSEITE</a:t>
            </a:r>
          </a:p>
        </p:txBody>
      </p:sp>
      <p:sp>
        <p:nvSpPr>
          <p:cNvPr id="39" name="Прямоугольник 38"/>
          <p:cNvSpPr/>
          <p:nvPr/>
        </p:nvSpPr>
        <p:spPr>
          <a:xfrm>
            <a:off x="1798320" y="3547872"/>
            <a:ext cx="1094232" cy="88392"/>
          </a:xfrm>
          <a:prstGeom prst="rect">
            <a:avLst/>
          </a:prstGeom>
          <a:solidFill>
            <a:srgbClr val="FFFFFF"/>
          </a:solidFill>
        </p:spPr>
        <p:txBody>
          <a:bodyPr wrap="none" lIns="0" tIns="0" rIns="0" bIns="0">
            <a:noAutofit/>
          </a:bodyPr>
          <a:lstStyle/>
          <a:p>
            <a:pPr indent="0"/>
            <a:r>
              <a:rPr lang="en-US" sz="400">
                <a:latin typeface="Arial"/>
              </a:rPr>
              <a:t>Vorbehaltlich SEO-Text der zweiten. Nicht sehr groß</a:t>
            </a:r>
          </a:p>
        </p:txBody>
      </p:sp>
      <p:sp>
        <p:nvSpPr>
          <p:cNvPr id="40" name="Прямоугольник 39"/>
          <p:cNvSpPr/>
          <p:nvPr/>
        </p:nvSpPr>
        <p:spPr>
          <a:xfrm>
            <a:off x="633984" y="3547872"/>
            <a:ext cx="1103376" cy="143256"/>
          </a:xfrm>
          <a:prstGeom prst="rect">
            <a:avLst/>
          </a:prstGeom>
          <a:solidFill>
            <a:srgbClr val="FFFFFF"/>
          </a:solidFill>
        </p:spPr>
        <p:txBody>
          <a:bodyPr lIns="0" tIns="0" rIns="0" bIns="0">
            <a:noAutofit/>
          </a:bodyPr>
          <a:lstStyle/>
          <a:p>
            <a:pPr indent="0" algn="just"/>
            <a:r>
              <a:rPr lang="en-US" sz="400">
                <a:latin typeface="Arial"/>
              </a:rPr>
              <a:t>Vorbehaltlich SEO-Text. Sehr groß und informativ in so viele wie zwei Linien</a:t>
            </a:r>
          </a:p>
        </p:txBody>
      </p:sp>
      <p:sp>
        <p:nvSpPr>
          <p:cNvPr id="41" name="Прямоугольник 40"/>
          <p:cNvSpPr/>
          <p:nvPr/>
        </p:nvSpPr>
        <p:spPr>
          <a:xfrm>
            <a:off x="1008888" y="4462272"/>
            <a:ext cx="1524000" cy="265176"/>
          </a:xfrm>
          <a:prstGeom prst="rect">
            <a:avLst/>
          </a:prstGeom>
          <a:solidFill>
            <a:srgbClr val="000000"/>
          </a:solidFill>
        </p:spPr>
        <p:txBody>
          <a:bodyPr lIns="0" tIns="0" rIns="0" bIns="0">
            <a:noAutofit/>
          </a:bodyPr>
          <a:lstStyle/>
          <a:p>
            <a:pPr indent="0" algn="ctr">
              <a:spcBef>
                <a:spcPts val="560"/>
              </a:spcBef>
            </a:pPr>
            <a:r>
              <a:rPr lang="en-US" sz="1200" b="1">
                <a:solidFill>
                  <a:srgbClr val="FFFFFF"/>
                </a:solidFill>
                <a:latin typeface="Arial"/>
              </a:rPr>
              <a:t>oooo</a:t>
            </a:r>
          </a:p>
          <a:p>
            <a:pPr marL="1028768" indent="0"/>
            <a:r>
              <a:rPr lang="en-US" sz="400" b="1">
                <a:solidFill>
                  <a:srgbClr val="FFFFFF"/>
                </a:solidFill>
                <a:latin typeface="Arial"/>
              </a:rPr>
              <a:t>Entwickelt von </a:t>
            </a:r>
            <a:r>
              <a:rPr lang="en-US" sz="450" b="1">
                <a:solidFill>
                  <a:srgbClr val="FFFFFF"/>
                </a:solidFill>
                <a:latin typeface="Arial"/>
              </a:rPr>
              <a:t>Q</a:t>
            </a:r>
          </a:p>
        </p:txBody>
      </p:sp>
      <p:sp>
        <p:nvSpPr>
          <p:cNvPr id="42" name="Прямоугольник 41"/>
          <p:cNvSpPr/>
          <p:nvPr/>
        </p:nvSpPr>
        <p:spPr>
          <a:xfrm>
            <a:off x="1865376" y="4980432"/>
            <a:ext cx="533400" cy="88392"/>
          </a:xfrm>
          <a:prstGeom prst="rect">
            <a:avLst/>
          </a:prstGeom>
          <a:solidFill>
            <a:srgbClr val="FFFFFF"/>
          </a:solidFill>
        </p:spPr>
        <p:txBody>
          <a:bodyPr wrap="none" lIns="0" tIns="0" rIns="0" bIns="0">
            <a:noAutofit/>
          </a:bodyPr>
          <a:lstStyle/>
          <a:p>
            <a:pPr indent="0"/>
            <a:r>
              <a:rPr lang="en-US" sz="550">
                <a:latin typeface="Arial"/>
              </a:rPr>
              <a:t>TYPOGRAFIE</a:t>
            </a:r>
          </a:p>
        </p:txBody>
      </p:sp>
      <p:sp>
        <p:nvSpPr>
          <p:cNvPr id="43" name="Прямоугольник 42"/>
          <p:cNvSpPr/>
          <p:nvPr/>
        </p:nvSpPr>
        <p:spPr>
          <a:xfrm>
            <a:off x="1063752" y="5187696"/>
            <a:ext cx="512064" cy="88392"/>
          </a:xfrm>
          <a:prstGeom prst="rect">
            <a:avLst/>
          </a:prstGeom>
          <a:solidFill>
            <a:srgbClr val="FFFFFF"/>
          </a:solidFill>
        </p:spPr>
        <p:txBody>
          <a:bodyPr wrap="none" lIns="0" tIns="0" rIns="0" bIns="0">
            <a:noAutofit/>
          </a:bodyPr>
          <a:lstStyle/>
          <a:p>
            <a:pPr indent="0"/>
            <a:r>
              <a:rPr lang="en-US" sz="400">
                <a:solidFill>
                  <a:srgbClr val="EC798A"/>
                </a:solidFill>
                <a:latin typeface="Arial"/>
              </a:rPr>
              <a:t>Open Sans Regular</a:t>
            </a:r>
          </a:p>
        </p:txBody>
      </p:sp>
      <p:sp>
        <p:nvSpPr>
          <p:cNvPr id="44" name="Прямоугольник 43"/>
          <p:cNvSpPr/>
          <p:nvPr/>
        </p:nvSpPr>
        <p:spPr>
          <a:xfrm>
            <a:off x="2791968" y="5187696"/>
            <a:ext cx="426720" cy="88392"/>
          </a:xfrm>
          <a:prstGeom prst="rect">
            <a:avLst/>
          </a:prstGeom>
          <a:solidFill>
            <a:srgbClr val="FFFFFF"/>
          </a:solidFill>
        </p:spPr>
        <p:txBody>
          <a:bodyPr wrap="none" lIns="0" tIns="0" rIns="0" bIns="0">
            <a:noAutofit/>
          </a:bodyPr>
          <a:lstStyle/>
          <a:p>
            <a:pPr indent="0"/>
            <a:r>
              <a:rPr lang="en-US" sz="400">
                <a:solidFill>
                  <a:srgbClr val="EC798A"/>
                </a:solidFill>
                <a:latin typeface="Arial"/>
              </a:rPr>
              <a:t>Open Sans Bold</a:t>
            </a:r>
          </a:p>
        </p:txBody>
      </p:sp>
      <p:sp>
        <p:nvSpPr>
          <p:cNvPr id="45" name="Прямоугольник 44"/>
          <p:cNvSpPr/>
          <p:nvPr/>
        </p:nvSpPr>
        <p:spPr>
          <a:xfrm>
            <a:off x="649224" y="5358384"/>
            <a:ext cx="1267968" cy="536448"/>
          </a:xfrm>
          <a:prstGeom prst="rect">
            <a:avLst/>
          </a:prstGeom>
          <a:solidFill>
            <a:srgbClr val="FFFFFF"/>
          </a:solidFill>
        </p:spPr>
        <p:txBody>
          <a:bodyPr lIns="0" tIns="0" rIns="0" bIns="0">
            <a:noAutofit/>
          </a:bodyPr>
          <a:lstStyle/>
          <a:p>
            <a:pPr indent="0"/>
            <a:r>
              <a:rPr lang="en-US" sz="3200">
                <a:latin typeface="Arial"/>
              </a:rPr>
              <a:t>ABC</a:t>
            </a:r>
          </a:p>
          <a:p>
            <a:pPr indent="0"/>
            <a:r>
              <a:rPr lang="en-US" sz="400">
                <a:latin typeface="Arial"/>
              </a:rPr>
              <a:t>ABCDEFGHIJKLMNOPQRSTUVWXYZ</a:t>
            </a:r>
          </a:p>
        </p:txBody>
      </p:sp>
      <p:sp>
        <p:nvSpPr>
          <p:cNvPr id="46" name="Прямоугольник 45"/>
          <p:cNvSpPr/>
          <p:nvPr/>
        </p:nvSpPr>
        <p:spPr>
          <a:xfrm>
            <a:off x="716280" y="5907024"/>
            <a:ext cx="1133856" cy="88392"/>
          </a:xfrm>
          <a:prstGeom prst="rect">
            <a:avLst/>
          </a:prstGeom>
          <a:solidFill>
            <a:srgbClr val="FFFFFF"/>
          </a:solidFill>
        </p:spPr>
        <p:txBody>
          <a:bodyPr wrap="none" lIns="0" tIns="0" rIns="0" bIns="0">
            <a:noAutofit/>
          </a:bodyPr>
          <a:lstStyle/>
          <a:p>
            <a:pPr indent="0"/>
            <a:r>
              <a:rPr lang="en-US" sz="400">
                <a:latin typeface="Arial"/>
              </a:rPr>
              <a:t>ABCDEFGHIJKLMNOPQRSTUVWXYZ</a:t>
            </a:r>
          </a:p>
        </p:txBody>
      </p:sp>
      <p:sp>
        <p:nvSpPr>
          <p:cNvPr id="47" name="Прямоугольник 46"/>
          <p:cNvSpPr/>
          <p:nvPr/>
        </p:nvSpPr>
        <p:spPr>
          <a:xfrm>
            <a:off x="2316480" y="5358384"/>
            <a:ext cx="1307592" cy="640080"/>
          </a:xfrm>
          <a:prstGeom prst="rect">
            <a:avLst/>
          </a:prstGeom>
          <a:solidFill>
            <a:srgbClr val="FFFFFF"/>
          </a:solidFill>
        </p:spPr>
        <p:txBody>
          <a:bodyPr lIns="0" tIns="0" rIns="0" bIns="0">
            <a:noAutofit/>
          </a:bodyPr>
          <a:lstStyle/>
          <a:p>
            <a:pPr indent="0" algn="r">
              <a:spcAft>
                <a:spcPts val="140"/>
              </a:spcAft>
            </a:pPr>
            <a:r>
              <a:rPr lang="en-US" sz="3200">
                <a:latin typeface="Arial"/>
              </a:rPr>
              <a:t>ABC</a:t>
            </a:r>
          </a:p>
          <a:p>
            <a:pPr indent="0" algn="r">
              <a:spcAft>
                <a:spcPts val="140"/>
              </a:spcAft>
            </a:pPr>
            <a:r>
              <a:rPr lang="en-US" sz="400">
                <a:latin typeface="Arial"/>
              </a:rPr>
              <a:t>ABCDEFGHIJKLMNOPQRSTUVWXYZ</a:t>
            </a:r>
          </a:p>
          <a:p>
            <a:pPr indent="0" algn="ctr"/>
            <a:r>
              <a:rPr lang="en-US" sz="400">
                <a:latin typeface="Arial"/>
              </a:rPr>
              <a:t>ABCDEFGHIJKLMNOPQRSTUVWXYZ</a:t>
            </a:r>
          </a:p>
        </p:txBody>
      </p:sp>
      <p:sp>
        <p:nvSpPr>
          <p:cNvPr id="48" name="Прямоугольник 47"/>
          <p:cNvSpPr/>
          <p:nvPr/>
        </p:nvSpPr>
        <p:spPr>
          <a:xfrm>
            <a:off x="1822704" y="6175248"/>
            <a:ext cx="618744" cy="88392"/>
          </a:xfrm>
          <a:prstGeom prst="rect">
            <a:avLst/>
          </a:prstGeom>
          <a:solidFill>
            <a:srgbClr val="FFFFFF"/>
          </a:solidFill>
        </p:spPr>
        <p:txBody>
          <a:bodyPr wrap="none" lIns="0" tIns="0" rIns="0" bIns="0">
            <a:noAutofit/>
          </a:bodyPr>
          <a:lstStyle/>
          <a:p>
            <a:pPr indent="0"/>
            <a:r>
              <a:rPr lang="en-US" sz="550">
                <a:latin typeface="Arial"/>
              </a:rPr>
              <a:t>FARBPALETTE</a:t>
            </a:r>
          </a:p>
        </p:txBody>
      </p:sp>
      <p:sp>
        <p:nvSpPr>
          <p:cNvPr id="49" name="Прямоугольник 48"/>
          <p:cNvSpPr/>
          <p:nvPr/>
        </p:nvSpPr>
        <p:spPr>
          <a:xfrm>
            <a:off x="1917192" y="6437376"/>
            <a:ext cx="1243584" cy="432816"/>
          </a:xfrm>
          <a:prstGeom prst="rect">
            <a:avLst/>
          </a:prstGeom>
          <a:solidFill>
            <a:srgbClr val="FFFFFF"/>
          </a:solidFill>
        </p:spPr>
        <p:txBody>
          <a:bodyPr wrap="none" lIns="0" tIns="0" rIns="0" bIns="0">
            <a:noAutofit/>
          </a:bodyPr>
          <a:lstStyle/>
          <a:p>
            <a:pPr indent="0"/>
            <a:r>
              <a:rPr lang="en-US" sz="600" b="1">
                <a:solidFill>
                  <a:srgbClr val="CE4E49"/>
                </a:solidFill>
                <a:latin typeface="Times New Roman"/>
              </a:rPr>
              <a:t>• </a:t>
            </a:r>
            <a:r>
              <a:rPr lang="en-US" sz="600" b="1">
                <a:solidFill>
                  <a:srgbClr val="EC798A"/>
                </a:solidFill>
                <a:latin typeface="Times New Roman"/>
              </a:rPr>
              <a:t>•</a:t>
            </a:r>
          </a:p>
        </p:txBody>
      </p:sp>
      <p:sp>
        <p:nvSpPr>
          <p:cNvPr id="50" name="Прямоугольник 49"/>
          <p:cNvSpPr/>
          <p:nvPr/>
        </p:nvSpPr>
        <p:spPr>
          <a:xfrm>
            <a:off x="1191768" y="6955536"/>
            <a:ext cx="243840" cy="73152"/>
          </a:xfrm>
          <a:prstGeom prst="rect">
            <a:avLst/>
          </a:prstGeom>
          <a:solidFill>
            <a:srgbClr val="FFFFFF"/>
          </a:solidFill>
        </p:spPr>
        <p:txBody>
          <a:bodyPr wrap="none" lIns="0" tIns="0" rIns="0" bIns="0">
            <a:noAutofit/>
          </a:bodyPr>
          <a:lstStyle/>
          <a:p>
            <a:pPr indent="0"/>
            <a:r>
              <a:rPr lang="en-US" sz="400">
                <a:latin typeface="Arial"/>
              </a:rPr>
              <a:t># 515360</a:t>
            </a:r>
          </a:p>
        </p:txBody>
      </p:sp>
      <p:sp>
        <p:nvSpPr>
          <p:cNvPr id="51" name="Прямоугольник 50"/>
          <p:cNvSpPr/>
          <p:nvPr/>
        </p:nvSpPr>
        <p:spPr>
          <a:xfrm>
            <a:off x="2002536" y="6955536"/>
            <a:ext cx="243840" cy="73152"/>
          </a:xfrm>
          <a:prstGeom prst="rect">
            <a:avLst/>
          </a:prstGeom>
          <a:solidFill>
            <a:srgbClr val="FFFFFF"/>
          </a:solidFill>
        </p:spPr>
        <p:txBody>
          <a:bodyPr wrap="none" lIns="0" tIns="0" rIns="0" bIns="0">
            <a:noAutofit/>
          </a:bodyPr>
          <a:lstStyle/>
          <a:p>
            <a:pPr indent="0"/>
            <a:r>
              <a:rPr lang="en-US" sz="400">
                <a:latin typeface="Arial"/>
              </a:rPr>
              <a:t># F33C49</a:t>
            </a:r>
          </a:p>
        </p:txBody>
      </p:sp>
      <p:sp>
        <p:nvSpPr>
          <p:cNvPr id="52" name="Прямоугольник 51"/>
          <p:cNvSpPr/>
          <p:nvPr/>
        </p:nvSpPr>
        <p:spPr>
          <a:xfrm>
            <a:off x="2813304" y="6955536"/>
            <a:ext cx="252984" cy="73152"/>
          </a:xfrm>
          <a:prstGeom prst="rect">
            <a:avLst/>
          </a:prstGeom>
          <a:solidFill>
            <a:srgbClr val="FFFFFF"/>
          </a:solidFill>
        </p:spPr>
        <p:txBody>
          <a:bodyPr wrap="none" lIns="0" tIns="0" rIns="0" bIns="0">
            <a:noAutofit/>
          </a:bodyPr>
          <a:lstStyle/>
          <a:p>
            <a:pPr indent="0"/>
            <a:r>
              <a:rPr lang="en-US" sz="400">
                <a:latin typeface="Arial"/>
              </a:rPr>
              <a:t># FB8D95</a:t>
            </a:r>
          </a:p>
        </p:txBody>
      </p:sp>
      <p:sp>
        <p:nvSpPr>
          <p:cNvPr id="53" name="Прямоугольник 52"/>
          <p:cNvSpPr/>
          <p:nvPr/>
        </p:nvSpPr>
        <p:spPr>
          <a:xfrm>
            <a:off x="335280" y="7598664"/>
            <a:ext cx="390144" cy="85344"/>
          </a:xfrm>
          <a:prstGeom prst="rect">
            <a:avLst/>
          </a:prstGeom>
          <a:solidFill>
            <a:srgbClr val="FFFFFF"/>
          </a:solidFill>
        </p:spPr>
        <p:txBody>
          <a:bodyPr wrap="none" lIns="0" tIns="0" rIns="0" bIns="0">
            <a:noAutofit/>
          </a:bodyPr>
          <a:lstStyle/>
          <a:p>
            <a:pPr indent="0"/>
            <a:r>
              <a:rPr lang="en-US" sz="550" b="1">
                <a:latin typeface="Times New Roman"/>
              </a:rPr>
              <a:t>Partalomeo</a:t>
            </a:r>
          </a:p>
        </p:txBody>
      </p:sp>
      <p:sp>
        <p:nvSpPr>
          <p:cNvPr id="54" name="Прямоугольник 53"/>
          <p:cNvSpPr/>
          <p:nvPr/>
        </p:nvSpPr>
        <p:spPr>
          <a:xfrm>
            <a:off x="359664" y="8037576"/>
            <a:ext cx="216408" cy="73152"/>
          </a:xfrm>
          <a:prstGeom prst="rect">
            <a:avLst/>
          </a:prstGeom>
          <a:solidFill>
            <a:srgbClr val="FFFFFF"/>
          </a:solidFill>
        </p:spPr>
        <p:txBody>
          <a:bodyPr wrap="none" lIns="0" tIns="0" rIns="0" bIns="0">
            <a:noAutofit/>
          </a:bodyPr>
          <a:lstStyle/>
          <a:p>
            <a:pPr indent="0"/>
            <a:r>
              <a:rPr lang="en-US" sz="400">
                <a:latin typeface="Arial"/>
              </a:rPr>
              <a:t>Kontakt</a:t>
            </a:r>
          </a:p>
        </p:txBody>
      </p:sp>
      <p:graphicFrame>
        <p:nvGraphicFramePr>
          <p:cNvPr id="55" name="Таблица 54"/>
          <p:cNvGraphicFramePr>
            <a:graphicFrameLocks noGrp="1"/>
          </p:cNvGraphicFramePr>
          <p:nvPr/>
        </p:nvGraphicFramePr>
        <p:xfrm>
          <a:off x="2112264" y="7333488"/>
          <a:ext cx="2154936" cy="2913888"/>
        </p:xfrm>
        <a:graphic>
          <a:graphicData uri="http://schemas.openxmlformats.org/drawingml/2006/table">
            <a:tbl>
              <a:tblPr/>
              <a:tblGrid>
                <a:gridCol w="277368">
                  <a:extLst>
                    <a:ext uri="{9D8B030D-6E8A-4147-A177-3AD203B41FA5}">
                      <a16:colId xmlns:a16="http://schemas.microsoft.com/office/drawing/2014/main" val="20000"/>
                    </a:ext>
                  </a:extLst>
                </a:gridCol>
                <a:gridCol w="27127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91896">
                  <a:extLst>
                    <a:ext uri="{9D8B030D-6E8A-4147-A177-3AD203B41FA5}">
                      <a16:colId xmlns:a16="http://schemas.microsoft.com/office/drawing/2014/main" val="20003"/>
                    </a:ext>
                  </a:extLst>
                </a:gridCol>
              </a:tblGrid>
              <a:tr h="152400">
                <a:tc>
                  <a:txBody>
                    <a:bodyPr/>
                    <a:lstStyle/>
                    <a:p>
                      <a:endParaRPr sz="800"/>
                    </a:p>
                  </a:txBody>
                  <a:tcPr marL="0" marR="0" marT="0" marB="0">
                    <a:solidFill>
                      <a:srgbClr val="DEDFCB"/>
                    </a:solidFill>
                  </a:tcPr>
                </a:tc>
                <a:tc>
                  <a:txBody>
                    <a:bodyPr/>
                    <a:lstStyle/>
                    <a:p>
                      <a:pPr indent="0"/>
                      <a:r>
                        <a:rPr lang="en-US" sz="400" b="1">
                          <a:solidFill>
                            <a:srgbClr val="FFFFFF"/>
                          </a:solidFill>
                          <a:latin typeface="Arial"/>
                        </a:rPr>
                        <a:t>SPARES</a:t>
                      </a:r>
                    </a:p>
                  </a:txBody>
                  <a:tcPr marL="0" marR="0" marT="0" marB="0" anchor="ctr">
                    <a:solidFill>
                      <a:srgbClr val="000000"/>
                    </a:solidFill>
                  </a:tcPr>
                </a:tc>
                <a:tc gridSpan="2">
                  <a:txBody>
                    <a:bodyPr/>
                    <a:lstStyle/>
                    <a:p>
                      <a:endParaRPr sz="800"/>
                    </a:p>
                  </a:txBody>
                  <a:tcPr marL="0" marR="0" marT="0" marB="0"/>
                </a:tc>
                <a:tc hMerge="1">
                  <a:txBody>
                    <a:bodyPr/>
                    <a:lstStyle/>
                    <a:p>
                      <a:endParaRPr sz="800"/>
                    </a:p>
                  </a:txBody>
                  <a:tcPr marL="0" marR="0" marT="0" marB="0"/>
                </a:tc>
                <a:extLst>
                  <a:ext uri="{0D108BD9-81ED-4DB2-BD59-A6C34878D82A}">
                    <a16:rowId xmlns:a16="http://schemas.microsoft.com/office/drawing/2014/main" val="10000"/>
                  </a:ext>
                </a:extLst>
              </a:tr>
              <a:tr h="423672">
                <a:tc>
                  <a:txBody>
                    <a:bodyPr/>
                    <a:lstStyle/>
                    <a:p>
                      <a:pPr indent="0" algn="just"/>
                      <a:r>
                        <a:rPr lang="en-US" sz="400">
                          <a:latin typeface="Arial"/>
                        </a:rPr>
                        <a:t>'Brands</a:t>
                      </a:r>
                    </a:p>
                  </a:txBody>
                  <a:tcPr marL="0" marR="0" marT="0" marB="0" anchor="ctr"/>
                </a:tc>
                <a:tc>
                  <a:txBody>
                    <a:bodyPr/>
                    <a:lstStyle/>
                    <a:p>
                      <a:endParaRPr sz="2100"/>
                    </a:p>
                  </a:txBody>
                  <a:tcPr marL="0" marR="0" marT="0" marB="0"/>
                </a:tc>
                <a:tc>
                  <a:txBody>
                    <a:bodyPr/>
                    <a:lstStyle/>
                    <a:p>
                      <a:pPr indent="152400">
                        <a:spcAft>
                          <a:spcPts val="490"/>
                        </a:spcAft>
                      </a:pPr>
                      <a:r>
                        <a:rPr lang="ru" sz="400">
                          <a:solidFill>
                            <a:srgbClr val="9A9FAC"/>
                          </a:solidFill>
                          <a:latin typeface="Arial"/>
                        </a:rPr>
                        <a:t>ош </a:t>
                      </a:r>
                      <a:r>
                        <a:rPr lang="fr" sz="400">
                          <a:latin typeface="Arial"/>
                        </a:rPr>
                        <a:t>caractère</a:t>
                      </a:r>
                    </a:p>
                    <a:p>
                      <a:pPr indent="241300"/>
                      <a:r>
                        <a:rPr lang="fr" sz="400">
                          <a:latin typeface="Arial"/>
                        </a:rPr>
                        <a:t>caractère </a:t>
                      </a:r>
                      <a:r>
                        <a:rPr lang="en-US" sz="400">
                          <a:latin typeface="Arial"/>
                        </a:rPr>
                        <a:t>Exklusiv</a:t>
                      </a:r>
                    </a:p>
                  </a:txBody>
                  <a:tcPr marL="0" marR="0" marT="0" marB="0" anchor="b"/>
                </a:tc>
                <a:tc>
                  <a:txBody>
                    <a:bodyPr/>
                    <a:lstStyle/>
                    <a:p>
                      <a:pPr indent="355600"/>
                      <a:r>
                        <a:rPr lang="en-US" sz="1125" b="1">
                          <a:solidFill>
                            <a:srgbClr val="2F3A4B"/>
                          </a:solidFill>
                          <a:latin typeface="Arial"/>
                        </a:rPr>
                        <a:t>®</a:t>
                      </a:r>
                    </a:p>
                  </a:txBody>
                  <a:tcPr marL="0" marR="0" marT="0" marB="0" anchor="b"/>
                </a:tc>
                <a:extLst>
                  <a:ext uri="{0D108BD9-81ED-4DB2-BD59-A6C34878D82A}">
                    <a16:rowId xmlns:a16="http://schemas.microsoft.com/office/drawing/2014/main" val="10001"/>
                  </a:ext>
                </a:extLst>
              </a:tr>
              <a:tr h="173736">
                <a:tc>
                  <a:txBody>
                    <a:bodyPr/>
                    <a:lstStyle/>
                    <a:p>
                      <a:endParaRPr sz="900"/>
                    </a:p>
                  </a:txBody>
                  <a:tcPr marL="0" marR="0" marT="0" marB="0"/>
                </a:tc>
                <a:tc>
                  <a:txBody>
                    <a:bodyPr/>
                    <a:lstStyle/>
                    <a:p>
                      <a:endParaRPr sz="900"/>
                    </a:p>
                  </a:txBody>
                  <a:tcPr marL="0" marR="0" marT="0" marB="0"/>
                </a:tc>
                <a:tc>
                  <a:txBody>
                    <a:bodyPr/>
                    <a:lstStyle/>
                    <a:p>
                      <a:pPr indent="241300"/>
                      <a:r>
                        <a:rPr lang="en-US" sz="400">
                          <a:latin typeface="Arial"/>
                        </a:rPr>
                        <a:t>Cargraphic •</a:t>
                      </a:r>
                    </a:p>
                  </a:txBody>
                  <a:tcPr marL="0" marR="0" marT="0" marB="0" anchor="ctr"/>
                </a:tc>
                <a:tc>
                  <a:txBody>
                    <a:bodyPr/>
                    <a:lstStyle/>
                    <a:p>
                      <a:endParaRPr sz="900"/>
                    </a:p>
                  </a:txBody>
                  <a:tcPr marL="0" marR="0" marT="0" marB="0"/>
                </a:tc>
                <a:extLst>
                  <a:ext uri="{0D108BD9-81ED-4DB2-BD59-A6C34878D82A}">
                    <a16:rowId xmlns:a16="http://schemas.microsoft.com/office/drawing/2014/main" val="10002"/>
                  </a:ext>
                </a:extLst>
              </a:tr>
              <a:tr h="313944">
                <a:tc>
                  <a:txBody>
                    <a:bodyPr/>
                    <a:lstStyle/>
                    <a:p>
                      <a:endParaRPr sz="1500"/>
                    </a:p>
                  </a:txBody>
                  <a:tcPr marL="0" marR="0" marT="0" marB="0"/>
                </a:tc>
                <a:tc>
                  <a:txBody>
                    <a:bodyPr/>
                    <a:lstStyle/>
                    <a:p>
                      <a:endParaRPr sz="1500"/>
                    </a:p>
                  </a:txBody>
                  <a:tcPr marL="0" marR="0" marT="0" marB="0"/>
                </a:tc>
                <a:tc>
                  <a:txBody>
                    <a:bodyPr/>
                    <a:lstStyle/>
                    <a:p>
                      <a:pPr indent="241300">
                        <a:spcAft>
                          <a:spcPts val="490"/>
                        </a:spcAft>
                      </a:pPr>
                      <a:r>
                        <a:rPr lang="en-US" sz="400">
                          <a:latin typeface="Arial"/>
                        </a:rPr>
                        <a:t>Carlson</a:t>
                      </a:r>
                    </a:p>
                    <a:p>
                      <a:pPr indent="152400"/>
                      <a:r>
                        <a:rPr lang="en-US" sz="400">
                          <a:solidFill>
                            <a:srgbClr val="A0823F"/>
                          </a:solidFill>
                          <a:latin typeface="Arial"/>
                        </a:rPr>
                        <a:t>-Sy </a:t>
                      </a:r>
                      <a:r>
                        <a:rPr lang="en-US" sz="400">
                          <a:latin typeface="Arial"/>
                        </a:rPr>
                        <a:t>Chevrolet</a:t>
                      </a:r>
                    </a:p>
                  </a:txBody>
                  <a:tcPr marL="0" marR="0" marT="0" marB="0" anchor="ctr"/>
                </a:tc>
                <a:tc>
                  <a:txBody>
                    <a:bodyPr/>
                    <a:lstStyle/>
                    <a:p>
                      <a:endParaRPr sz="1500"/>
                    </a:p>
                  </a:txBody>
                  <a:tcPr marL="0" marR="0" marT="0" marB="0"/>
                </a:tc>
                <a:extLst>
                  <a:ext uri="{0D108BD9-81ED-4DB2-BD59-A6C34878D82A}">
                    <a16:rowId xmlns:a16="http://schemas.microsoft.com/office/drawing/2014/main" val="10003"/>
                  </a:ext>
                </a:extLst>
              </a:tr>
              <a:tr h="143256">
                <a:tc>
                  <a:txBody>
                    <a:bodyPr/>
                    <a:lstStyle/>
                    <a:p>
                      <a:endParaRPr sz="700"/>
                    </a:p>
                  </a:txBody>
                  <a:tcPr marL="0" marR="0" marT="0" marB="0"/>
                </a:tc>
                <a:tc>
                  <a:txBody>
                    <a:bodyPr/>
                    <a:lstStyle/>
                    <a:p>
                      <a:pPr indent="0"/>
                      <a:r>
                        <a:rPr lang="en-US" sz="400" b="1">
                          <a:latin typeface="Arial"/>
                        </a:rPr>
                        <a:t>ALLMAKES</a:t>
                      </a:r>
                    </a:p>
                  </a:txBody>
                  <a:tcPr marL="0" marR="0" marT="0" marB="0" anchor="ctr"/>
                </a:tc>
                <a:tc>
                  <a:txBody>
                    <a:bodyPr/>
                    <a:lstStyle/>
                    <a:p>
                      <a:pPr indent="177800"/>
                      <a:r>
                        <a:rPr lang="en-US" sz="400">
                          <a:latin typeface="Arial"/>
                        </a:rPr>
                        <a:t>* Chrysler</a:t>
                      </a:r>
                    </a:p>
                  </a:txBody>
                  <a:tcPr marL="0" marR="0" marT="0" marB="0" anchor="ctr"/>
                </a:tc>
                <a:tc>
                  <a:txBody>
                    <a:bodyPr/>
                    <a:lstStyle/>
                    <a:p>
                      <a:endParaRPr sz="700"/>
                    </a:p>
                  </a:txBody>
                  <a:tcPr marL="0" marR="0" marT="0" marB="0"/>
                </a:tc>
                <a:extLst>
                  <a:ext uri="{0D108BD9-81ED-4DB2-BD59-A6C34878D82A}">
                    <a16:rowId xmlns:a16="http://schemas.microsoft.com/office/drawing/2014/main" val="10004"/>
                  </a:ext>
                </a:extLst>
              </a:tr>
              <a:tr h="198120">
                <a:tc>
                  <a:txBody>
                    <a:bodyPr/>
                    <a:lstStyle/>
                    <a:p>
                      <a:endParaRPr sz="1000"/>
                    </a:p>
                  </a:txBody>
                  <a:tcPr marL="0" marR="0" marT="0" marB="0"/>
                </a:tc>
                <a:tc>
                  <a:txBody>
                    <a:bodyPr/>
                    <a:lstStyle/>
                    <a:p>
                      <a:pPr indent="0"/>
                      <a:r>
                        <a:rPr lang="ru" sz="650">
                          <a:latin typeface="Arial"/>
                        </a:rPr>
                        <a:t>СШ5</a:t>
                      </a:r>
                    </a:p>
                  </a:txBody>
                  <a:tcPr marL="0" marR="0" marT="0" marB="0" anchor="b"/>
                </a:tc>
                <a:tc>
                  <a:txBody>
                    <a:bodyPr/>
                    <a:lstStyle/>
                    <a:p>
                      <a:pPr indent="152400"/>
                      <a:r>
                        <a:rPr lang="en-US" sz="400">
                          <a:solidFill>
                            <a:srgbClr val="777B8A"/>
                          </a:solidFill>
                          <a:latin typeface="Arial"/>
                        </a:rPr>
                        <a:t>^ Citroen</a:t>
                      </a:r>
                    </a:p>
                  </a:txBody>
                  <a:tcPr marL="0" marR="0" marT="0" marB="0" anchor="ctr"/>
                </a:tc>
                <a:tc>
                  <a:txBody>
                    <a:bodyPr/>
                    <a:lstStyle/>
                    <a:p>
                      <a:endParaRPr sz="1000"/>
                    </a:p>
                  </a:txBody>
                  <a:tcPr marL="0" marR="0" marT="0" marB="0"/>
                </a:tc>
                <a:extLst>
                  <a:ext uri="{0D108BD9-81ED-4DB2-BD59-A6C34878D82A}">
                    <a16:rowId xmlns:a16="http://schemas.microsoft.com/office/drawing/2014/main" val="10005"/>
                  </a:ext>
                </a:extLst>
              </a:tr>
              <a:tr h="82296">
                <a:tc>
                  <a:txBody>
                    <a:bodyPr/>
                    <a:lstStyle/>
                    <a:p>
                      <a:endParaRPr sz="400"/>
                    </a:p>
                  </a:txBody>
                  <a:tcPr marL="0" marR="0" marT="0" marB="0"/>
                </a:tc>
                <a:tc>
                  <a:txBody>
                    <a:bodyPr/>
                    <a:lstStyle/>
                    <a:p>
                      <a:pPr indent="0"/>
                      <a:r>
                        <a:rPr lang="en-US" sz="550">
                          <a:solidFill>
                            <a:srgbClr val="EF0623"/>
                          </a:solidFill>
                          <a:latin typeface="Arial"/>
                        </a:rPr>
                        <a:t>Audi</a:t>
                      </a:r>
                    </a:p>
                  </a:txBody>
                  <a:tcPr marL="0" marR="0" marT="0" marB="0"/>
                </a:tc>
                <a:tc>
                  <a:txBody>
                    <a:bodyPr/>
                    <a:lstStyle/>
                    <a:p>
                      <a:pPr indent="241300"/>
                      <a:r>
                        <a:rPr lang="en-US" sz="400">
                          <a:latin typeface="Arial"/>
                        </a:rPr>
                        <a:t>Dacia</a:t>
                      </a:r>
                    </a:p>
                  </a:txBody>
                  <a:tcPr marL="0" marR="0" marT="0" marB="0"/>
                </a:tc>
                <a:tc>
                  <a:txBody>
                    <a:bodyPr/>
                    <a:lstStyle/>
                    <a:p>
                      <a:endParaRPr sz="400"/>
                    </a:p>
                  </a:txBody>
                  <a:tcPr marL="0" marR="0" marT="0" marB="0"/>
                </a:tc>
                <a:extLst>
                  <a:ext uri="{0D108BD9-81ED-4DB2-BD59-A6C34878D82A}">
                    <a16:rowId xmlns:a16="http://schemas.microsoft.com/office/drawing/2014/main" val="10006"/>
                  </a:ext>
                </a:extLst>
              </a:tr>
              <a:tr h="152400">
                <a:tc>
                  <a:txBody>
                    <a:bodyPr/>
                    <a:lstStyle/>
                    <a:p>
                      <a:endParaRPr sz="800"/>
                    </a:p>
                  </a:txBody>
                  <a:tcPr marL="0" marR="0" marT="0" marB="0"/>
                </a:tc>
                <a:tc>
                  <a:txBody>
                    <a:bodyPr/>
                    <a:lstStyle/>
                    <a:p>
                      <a:pPr indent="0" algn="ctr"/>
                      <a:r>
                        <a:rPr lang="en-US" sz="400" b="1">
                          <a:latin typeface="Arial"/>
                        </a:rPr>
                        <a:t>AUDi</a:t>
                      </a:r>
                    </a:p>
                  </a:txBody>
                  <a:tcPr marL="0" marR="0" marT="0" marB="0"/>
                </a:tc>
                <a:tc>
                  <a:txBody>
                    <a:bodyPr/>
                    <a:lstStyle/>
                    <a:p>
                      <a:pPr indent="520700"/>
                      <a:r>
                        <a:rPr lang="ru" sz="400" b="1">
                          <a:latin typeface="Arial"/>
                        </a:rPr>
                        <a:t>ВМС </a:t>
                      </a:r>
                      <a:r>
                        <a:rPr lang="en-US" sz="400" b="1">
                          <a:latin typeface="Arial"/>
                        </a:rPr>
                        <a:t>FILTER</a:t>
                      </a:r>
                    </a:p>
                  </a:txBody>
                  <a:tcPr marL="0" marR="0" marT="0" marB="0"/>
                </a:tc>
                <a:tc>
                  <a:txBody>
                    <a:bodyPr/>
                    <a:lstStyle/>
                    <a:p>
                      <a:pPr indent="393700"/>
                      <a:r>
                        <a:rPr lang="en-US" sz="400" b="1">
                          <a:latin typeface="Arial"/>
                        </a:rPr>
                        <a:t>BENTLEY</a:t>
                      </a:r>
                    </a:p>
                  </a:txBody>
                  <a:tcPr marL="0" marR="0" marT="0" marB="0"/>
                </a:tc>
                <a:extLst>
                  <a:ext uri="{0D108BD9-81ED-4DB2-BD59-A6C34878D82A}">
                    <a16:rowId xmlns:a16="http://schemas.microsoft.com/office/drawing/2014/main" val="10007"/>
                  </a:ext>
                </a:extLst>
              </a:tr>
              <a:tr h="268224">
                <a:tc>
                  <a:txBody>
                    <a:bodyPr/>
                    <a:lstStyle/>
                    <a:p>
                      <a:endParaRPr sz="1300"/>
                    </a:p>
                  </a:txBody>
                  <a:tcPr marL="0" marR="0" marT="0" marB="0"/>
                </a:tc>
                <a:tc>
                  <a:txBody>
                    <a:bodyPr/>
                    <a:lstStyle/>
                    <a:p>
                      <a:pPr indent="0"/>
                      <a:r>
                        <a:rPr lang="en-US" sz="550">
                          <a:solidFill>
                            <a:srgbClr val="16749A"/>
                          </a:solidFill>
                          <a:latin typeface="Arial"/>
                        </a:rPr>
                        <a:t>B ©</a:t>
                      </a:r>
                    </a:p>
                  </a:txBody>
                  <a:tcPr marL="0" marR="0" marT="0" marB="0" anchor="b"/>
                </a:tc>
                <a:tc>
                  <a:txBody>
                    <a:bodyPr/>
                    <a:lstStyle/>
                    <a:p>
                      <a:pPr indent="520700"/>
                      <a:r>
                        <a:rPr lang="en-US" sz="1200" b="1">
                          <a:latin typeface="Arial"/>
                        </a:rPr>
                        <a:t>Q</a:t>
                      </a:r>
                    </a:p>
                  </a:txBody>
                  <a:tcPr marL="0" marR="0" marT="0" marB="0" anchor="b"/>
                </a:tc>
                <a:tc>
                  <a:txBody>
                    <a:bodyPr/>
                    <a:lstStyle/>
                    <a:p>
                      <a:endParaRPr sz="1300"/>
                    </a:p>
                  </a:txBody>
                  <a:tcPr marL="0" marR="0" marT="0" marB="0"/>
                </a:tc>
                <a:extLst>
                  <a:ext uri="{0D108BD9-81ED-4DB2-BD59-A6C34878D82A}">
                    <a16:rowId xmlns:a16="http://schemas.microsoft.com/office/drawing/2014/main" val="10008"/>
                  </a:ext>
                </a:extLst>
              </a:tr>
              <a:tr h="140208">
                <a:tc>
                  <a:txBody>
                    <a:bodyPr/>
                    <a:lstStyle/>
                    <a:p>
                      <a:endParaRPr sz="700"/>
                    </a:p>
                  </a:txBody>
                  <a:tcPr marL="0" marR="0" marT="0" marB="0"/>
                </a:tc>
                <a:tc>
                  <a:txBody>
                    <a:bodyPr/>
                    <a:lstStyle/>
                    <a:p>
                      <a:pPr indent="0" algn="just"/>
                      <a:r>
                        <a:rPr lang="de" sz="400" b="1">
                          <a:latin typeface="Arial"/>
                        </a:rPr>
                        <a:t>BILSTEIN</a:t>
                      </a:r>
                    </a:p>
                  </a:txBody>
                  <a:tcPr marL="0" marR="0" marT="0" marB="0"/>
                </a:tc>
                <a:tc>
                  <a:txBody>
                    <a:bodyPr/>
                    <a:lstStyle/>
                    <a:p>
                      <a:pPr indent="584200"/>
                      <a:r>
                        <a:rPr lang="en-US" sz="400" b="1">
                          <a:latin typeface="Arial"/>
                        </a:rPr>
                        <a:t>BMW</a:t>
                      </a:r>
                    </a:p>
                  </a:txBody>
                  <a:tcPr marL="0" marR="0" marT="0" marB="0"/>
                </a:tc>
                <a:tc>
                  <a:txBody>
                    <a:bodyPr/>
                    <a:lstStyle/>
                    <a:p>
                      <a:pPr indent="355600"/>
                      <a:r>
                        <a:rPr lang="en-US" sz="400" b="1">
                          <a:latin typeface="Arial"/>
                        </a:rPr>
                        <a:t>BMW MOTO</a:t>
                      </a:r>
                    </a:p>
                  </a:txBody>
                  <a:tcPr marL="0" marR="0" marT="0" marB="0"/>
                </a:tc>
                <a:extLst>
                  <a:ext uri="{0D108BD9-81ED-4DB2-BD59-A6C34878D82A}">
                    <a16:rowId xmlns:a16="http://schemas.microsoft.com/office/drawing/2014/main" val="10009"/>
                  </a:ext>
                </a:extLst>
              </a:tr>
              <a:tr h="274320">
                <a:tc>
                  <a:txBody>
                    <a:bodyPr/>
                    <a:lstStyle/>
                    <a:p>
                      <a:endParaRPr sz="1300"/>
                    </a:p>
                  </a:txBody>
                  <a:tcPr marL="0" marR="0" marT="0" marB="0"/>
                </a:tc>
                <a:tc>
                  <a:txBody>
                    <a:bodyPr/>
                    <a:lstStyle/>
                    <a:p>
                      <a:pPr indent="0"/>
                      <a:r>
                        <a:rPr lang="en-US" sz="3800" b="1">
                          <a:solidFill>
                            <a:srgbClr val="014082"/>
                          </a:solidFill>
                          <a:latin typeface="Times New Roman"/>
                        </a:rPr>
                        <a:t>□</a:t>
                      </a:r>
                    </a:p>
                  </a:txBody>
                  <a:tcPr marL="0" marR="0" marT="0" marB="0" anchor="b"/>
                </a:tc>
                <a:tc>
                  <a:txBody>
                    <a:bodyPr/>
                    <a:lstStyle/>
                    <a:p>
                      <a:pPr indent="520700"/>
                      <a:r>
                        <a:rPr lang="en-US" sz="400" b="1">
                          <a:solidFill>
                            <a:srgbClr val="A0823F"/>
                          </a:solidFill>
                          <a:latin typeface="Arial"/>
                        </a:rPr>
                        <a:t>*</a:t>
                      </a:r>
                    </a:p>
                  </a:txBody>
                  <a:tcPr marL="0" marR="0" marT="0" marB="0" anchor="ctr"/>
                </a:tc>
                <a:tc>
                  <a:txBody>
                    <a:bodyPr/>
                    <a:lstStyle/>
                    <a:p>
                      <a:pPr indent="431800"/>
                      <a:r>
                        <a:rPr lang="en-US" sz="400" b="1">
                          <a:latin typeface="Arial"/>
                        </a:rPr>
                        <a:t>0</a:t>
                      </a:r>
                    </a:p>
                  </a:txBody>
                  <a:tcPr marL="0" marR="0" marT="0" marB="0" anchor="b"/>
                </a:tc>
                <a:extLst>
                  <a:ext uri="{0D108BD9-81ED-4DB2-BD59-A6C34878D82A}">
                    <a16:rowId xmlns:a16="http://schemas.microsoft.com/office/drawing/2014/main" val="10010"/>
                  </a:ext>
                </a:extLst>
              </a:tr>
              <a:tr h="173736">
                <a:tc>
                  <a:txBody>
                    <a:bodyPr/>
                    <a:lstStyle/>
                    <a:p>
                      <a:endParaRPr sz="900"/>
                    </a:p>
                  </a:txBody>
                  <a:tcPr marL="0" marR="0" marT="0" marB="0"/>
                </a:tc>
                <a:tc>
                  <a:txBody>
                    <a:bodyPr/>
                    <a:lstStyle/>
                    <a:p>
                      <a:pPr indent="0" algn="just"/>
                      <a:r>
                        <a:rPr lang="en-US" sz="400" b="1">
                          <a:latin typeface="Arial"/>
                        </a:rPr>
                        <a:t>BRITPART</a:t>
                      </a:r>
                    </a:p>
                  </a:txBody>
                  <a:tcPr marL="0" marR="0" marT="0" marB="0"/>
                </a:tc>
                <a:tc>
                  <a:txBody>
                    <a:bodyPr/>
                    <a:lstStyle/>
                    <a:p>
                      <a:pPr indent="520700"/>
                      <a:r>
                        <a:rPr lang="en-US" sz="400" b="1">
                          <a:latin typeface="Arial"/>
                        </a:rPr>
                        <a:t>CHEVROLET</a:t>
                      </a:r>
                    </a:p>
                  </a:txBody>
                  <a:tcPr marL="0" marR="0" marT="0" marB="0"/>
                </a:tc>
                <a:tc>
                  <a:txBody>
                    <a:bodyPr/>
                    <a:lstStyle/>
                    <a:p>
                      <a:pPr indent="393700"/>
                      <a:r>
                        <a:rPr lang="en-US" sz="400" b="1">
                          <a:latin typeface="Arial"/>
                        </a:rPr>
                        <a:t>CHRYSLER</a:t>
                      </a:r>
                    </a:p>
                  </a:txBody>
                  <a:tcPr marL="0" marR="0" marT="0" marB="0"/>
                </a:tc>
                <a:extLst>
                  <a:ext uri="{0D108BD9-81ED-4DB2-BD59-A6C34878D82A}">
                    <a16:rowId xmlns:a16="http://schemas.microsoft.com/office/drawing/2014/main" val="10011"/>
                  </a:ext>
                </a:extLst>
              </a:tr>
              <a:tr h="134112">
                <a:tc>
                  <a:txBody>
                    <a:bodyPr/>
                    <a:lstStyle/>
                    <a:p>
                      <a:endParaRPr sz="700"/>
                    </a:p>
                  </a:txBody>
                  <a:tcPr marL="0" marR="0" marT="0" marB="0">
                    <a:solidFill>
                      <a:srgbClr val="000000"/>
                    </a:solidFill>
                  </a:tcPr>
                </a:tc>
                <a:tc>
                  <a:txBody>
                    <a:bodyPr/>
                    <a:lstStyle/>
                    <a:p>
                      <a:pPr indent="0" algn="r"/>
                      <a:r>
                        <a:rPr lang="en-US" sz="400" b="1">
                          <a:solidFill>
                            <a:srgbClr val="FFFFFF"/>
                          </a:solidFill>
                          <a:latin typeface="Arial"/>
                        </a:rPr>
                        <a:t>Über</a:t>
                      </a:r>
                    </a:p>
                  </a:txBody>
                  <a:tcPr marL="0" marR="0" marT="0" marB="0" anchor="b">
                    <a:solidFill>
                      <a:srgbClr val="000000"/>
                    </a:solidFill>
                  </a:tcPr>
                </a:tc>
                <a:tc>
                  <a:txBody>
                    <a:bodyPr/>
                    <a:lstStyle/>
                    <a:p>
                      <a:pPr indent="0"/>
                      <a:r>
                        <a:rPr lang="en-US" sz="400" b="1">
                          <a:solidFill>
                            <a:srgbClr val="FFFFFF"/>
                          </a:solidFill>
                          <a:latin typeface="Arial"/>
                        </a:rPr>
                        <a:t>c ^ detaib Zahlung </a:t>
                      </a:r>
                      <a:r>
                        <a:rPr lang="en-US" sz="400" b="1" cap="small">
                          <a:solidFill>
                            <a:srgbClr val="FFFFFF"/>
                          </a:solidFill>
                          <a:latin typeface="Arial"/>
                        </a:rPr>
                        <a:t>p, „c</a:t>
                      </a:r>
                      <a:r>
                        <a:rPr lang="en-US" sz="400" b="1">
                          <a:solidFill>
                            <a:srgbClr val="FFFFFF"/>
                          </a:solidFill>
                          <a:latin typeface="Arial"/>
                        </a:rPr>
                        <a:t> rermssco ™ ««</a:t>
                      </a:r>
                    </a:p>
                  </a:txBody>
                  <a:tcPr marL="0" marR="0" marT="0" marB="0" anchor="b">
                    <a:solidFill>
                      <a:srgbClr val="000000"/>
                    </a:solidFill>
                  </a:tcPr>
                </a:tc>
                <a:tc>
                  <a:txBody>
                    <a:bodyPr/>
                    <a:lstStyle/>
                    <a:p>
                      <a:pPr indent="0"/>
                      <a:r>
                        <a:rPr lang="en-US" sz="400" b="1">
                          <a:solidFill>
                            <a:srgbClr val="FFFFFF"/>
                          </a:solidFill>
                          <a:latin typeface="Arial"/>
                        </a:rPr>
                        <a:t>ms Preise und Rabatte Hilfe</a:t>
                      </a:r>
                    </a:p>
                  </a:txBody>
                  <a:tcPr marL="0" marR="0" marT="0" marB="0" anchor="b">
                    <a:solidFill>
                      <a:srgbClr val="000000"/>
                    </a:solidFill>
                  </a:tcPr>
                </a:tc>
                <a:extLst>
                  <a:ext uri="{0D108BD9-81ED-4DB2-BD59-A6C34878D82A}">
                    <a16:rowId xmlns:a16="http://schemas.microsoft.com/office/drawing/2014/main" val="10012"/>
                  </a:ext>
                </a:extLst>
              </a:tr>
              <a:tr h="283464">
                <a:tc>
                  <a:txBody>
                    <a:bodyPr/>
                    <a:lstStyle/>
                    <a:p>
                      <a:endParaRPr sz="1400"/>
                    </a:p>
                  </a:txBody>
                  <a:tcPr marL="0" marR="0" marT="0" marB="0">
                    <a:solidFill>
                      <a:srgbClr val="000000"/>
                    </a:solidFill>
                  </a:tcPr>
                </a:tc>
                <a:tc>
                  <a:txBody>
                    <a:bodyPr/>
                    <a:lstStyle/>
                    <a:p>
                      <a:endParaRPr sz="1400"/>
                    </a:p>
                  </a:txBody>
                  <a:tcPr marL="0" marR="0" marT="0" marB="0">
                    <a:solidFill>
                      <a:srgbClr val="000000"/>
                    </a:solidFill>
                  </a:tcPr>
                </a:tc>
                <a:tc>
                  <a:txBody>
                    <a:bodyPr/>
                    <a:lstStyle/>
                    <a:p>
                      <a:pPr indent="381000"/>
                      <a:r>
                        <a:rPr lang="en-US" sz="1200" b="1">
                          <a:solidFill>
                            <a:srgbClr val="FFFFFF"/>
                          </a:solidFill>
                          <a:latin typeface="Arial"/>
                        </a:rPr>
                        <a:t>ooo ©</a:t>
                      </a:r>
                    </a:p>
                  </a:txBody>
                  <a:tcPr marL="0" marR="0" marT="0" marB="0">
                    <a:solidFill>
                      <a:srgbClr val="000000"/>
                    </a:solidFill>
                  </a:tcPr>
                </a:tc>
                <a:tc>
                  <a:txBody>
                    <a:bodyPr/>
                    <a:lstStyle/>
                    <a:p>
                      <a:pPr indent="0"/>
                      <a:r>
                        <a:rPr lang="en-US" sz="400" b="1">
                          <a:solidFill>
                            <a:srgbClr val="FFFFFF"/>
                          </a:solidFill>
                          <a:latin typeface="Arial"/>
                        </a:rPr>
                        <a:t>Entwickelt von Q</a:t>
                      </a:r>
                    </a:p>
                  </a:txBody>
                  <a:tcPr marL="0" marR="0" marT="0" marB="0" anchor="ctr">
                    <a:solidFill>
                      <a:srgbClr val="000000"/>
                    </a:solidFill>
                  </a:tcPr>
                </a:tc>
                <a:extLst>
                  <a:ext uri="{0D108BD9-81ED-4DB2-BD59-A6C34878D82A}">
                    <a16:rowId xmlns:a16="http://schemas.microsoft.com/office/drawing/2014/main" val="10013"/>
                  </a:ext>
                </a:extLst>
              </a:tr>
            </a:tbl>
          </a:graphicData>
        </a:graphic>
      </p:graphicFrame>
      <p:sp>
        <p:nvSpPr>
          <p:cNvPr id="56" name="Прямоугольник 55"/>
          <p:cNvSpPr/>
          <p:nvPr/>
        </p:nvSpPr>
        <p:spPr>
          <a:xfrm>
            <a:off x="399288" y="11335512"/>
            <a:ext cx="1929384" cy="283464"/>
          </a:xfrm>
          <a:prstGeom prst="rect">
            <a:avLst/>
          </a:prstGeom>
          <a:solidFill>
            <a:srgbClr val="FFFFFF"/>
          </a:solidFill>
        </p:spPr>
        <p:txBody>
          <a:bodyPr lIns="0" tIns="0" rIns="0" bIns="0">
            <a:noAutofit/>
          </a:bodyPr>
          <a:lstStyle/>
          <a:p>
            <a:pPr indent="0" algn="r">
              <a:spcAft>
                <a:spcPts val="210"/>
              </a:spcAft>
            </a:pPr>
            <a:r>
              <a:rPr lang="ru" sz="1400">
                <a:latin typeface="Arial"/>
              </a:rPr>
              <a:t>В </a:t>
            </a:r>
          </a:p>
          <a:p>
            <a:pPr indent="0" algn="r"/>
            <a:r>
              <a:rPr lang="en-US" sz="400">
                <a:latin typeface="Arial"/>
              </a:rPr>
              <a:t>€ 830,64 Kreuz</a:t>
            </a:r>
          </a:p>
        </p:txBody>
      </p:sp>
      <p:pic>
        <p:nvPicPr>
          <p:cNvPr id="57" name="Рисунок 56"/>
          <p:cNvPicPr>
            <a:picLocks noChangeAspect="1"/>
          </p:cNvPicPr>
          <p:nvPr/>
        </p:nvPicPr>
        <p:blipFill>
          <a:blip r:embed="rId34"/>
          <a:stretch>
            <a:fillRect/>
          </a:stretch>
        </p:blipFill>
        <p:spPr>
          <a:xfrm>
            <a:off x="627888" y="11350752"/>
            <a:ext cx="1624584" cy="97536"/>
          </a:xfrm>
          <a:prstGeom prst="rect">
            <a:avLst/>
          </a:prstGeom>
        </p:spPr>
      </p:pic>
      <p:sp>
        <p:nvSpPr>
          <p:cNvPr id="58" name="Прямоугольник 57"/>
          <p:cNvSpPr/>
          <p:nvPr/>
        </p:nvSpPr>
        <p:spPr>
          <a:xfrm>
            <a:off x="2855976" y="11314176"/>
            <a:ext cx="438912" cy="70104"/>
          </a:xfrm>
          <a:prstGeom prst="rect">
            <a:avLst/>
          </a:prstGeom>
          <a:solidFill>
            <a:srgbClr val="FFFFFF"/>
          </a:solidFill>
        </p:spPr>
        <p:txBody>
          <a:bodyPr wrap="none" lIns="0" tIns="0" rIns="0" bIns="0">
            <a:noAutofit/>
          </a:bodyPr>
          <a:lstStyle/>
          <a:p>
            <a:pPr indent="0"/>
            <a:r>
              <a:rPr lang="en-US" sz="400">
                <a:latin typeface="Arial"/>
              </a:rPr>
              <a:t>Artikel in den Warenkorb gelegt!</a:t>
            </a:r>
          </a:p>
        </p:txBody>
      </p:sp>
      <p:sp>
        <p:nvSpPr>
          <p:cNvPr id="59" name="Прямоугольник 58"/>
          <p:cNvSpPr/>
          <p:nvPr/>
        </p:nvSpPr>
        <p:spPr>
          <a:xfrm>
            <a:off x="1508760" y="15614904"/>
            <a:ext cx="518160" cy="124968"/>
          </a:xfrm>
          <a:prstGeom prst="rect">
            <a:avLst/>
          </a:prstGeom>
          <a:solidFill>
            <a:srgbClr val="000000"/>
          </a:solidFill>
        </p:spPr>
        <p:txBody>
          <a:bodyPr wrap="none" lIns="0" tIns="0" rIns="0" bIns="0">
            <a:noAutofit/>
          </a:bodyPr>
          <a:lstStyle/>
          <a:p>
            <a:pPr indent="0"/>
            <a:r>
              <a:rPr lang="en-US" sz="1200" b="1">
                <a:solidFill>
                  <a:srgbClr val="FFFFFF"/>
                </a:solidFill>
                <a:latin typeface="Arial"/>
              </a:rPr>
              <a:t>oooo</a:t>
            </a:r>
          </a:p>
        </p:txBody>
      </p:sp>
      <p:sp>
        <p:nvSpPr>
          <p:cNvPr id="60" name="Прямоугольник 59"/>
          <p:cNvSpPr/>
          <p:nvPr/>
        </p:nvSpPr>
        <p:spPr>
          <a:xfrm>
            <a:off x="2020824" y="22521672"/>
            <a:ext cx="249936" cy="88392"/>
          </a:xfrm>
          <a:prstGeom prst="rect">
            <a:avLst/>
          </a:prstGeom>
          <a:solidFill>
            <a:srgbClr val="FFFFFF"/>
          </a:solidFill>
        </p:spPr>
        <p:txBody>
          <a:bodyPr wrap="none" lIns="0" tIns="0" rIns="0" bIns="0">
            <a:noAutofit/>
          </a:bodyPr>
          <a:lstStyle/>
          <a:p>
            <a:pPr indent="0"/>
            <a:r>
              <a:rPr lang="en-US" sz="550">
                <a:latin typeface="Arial"/>
              </a:rPr>
              <a:t>ul KIT</a:t>
            </a:r>
          </a:p>
        </p:txBody>
      </p:sp>
      <p:sp>
        <p:nvSpPr>
          <p:cNvPr id="61" name="Прямоугольник 60"/>
          <p:cNvSpPr/>
          <p:nvPr/>
        </p:nvSpPr>
        <p:spPr>
          <a:xfrm>
            <a:off x="1094232" y="22747224"/>
            <a:ext cx="472440" cy="259080"/>
          </a:xfrm>
          <a:prstGeom prst="rect">
            <a:avLst/>
          </a:prstGeom>
          <a:solidFill>
            <a:srgbClr val="FFFFFF"/>
          </a:solidFill>
        </p:spPr>
        <p:txBody>
          <a:bodyPr lIns="0" tIns="0" rIns="0" bIns="0">
            <a:noAutofit/>
          </a:bodyPr>
          <a:lstStyle/>
          <a:p>
            <a:pPr indent="0"/>
            <a:r>
              <a:rPr lang="ru" sz="1700">
                <a:solidFill>
                  <a:srgbClr val="EF0623"/>
                </a:solidFill>
                <a:latin typeface="Times New Roman"/>
              </a:rPr>
              <a:t>Л </a:t>
            </a:r>
            <a:r>
              <a:rPr lang="ru" sz="1700">
                <a:latin typeface="Times New Roman"/>
              </a:rPr>
              <a:t>Л</a:t>
            </a:r>
          </a:p>
          <a:p>
            <a:pPr indent="0">
              <a:lnSpc>
                <a:spcPct val="75000"/>
              </a:lnSpc>
            </a:pPr>
            <a:r>
              <a:rPr lang="en-US" sz="400">
                <a:latin typeface="Arial"/>
              </a:rPr>
              <a:t>MITSUBISHI</a:t>
            </a:r>
          </a:p>
        </p:txBody>
      </p:sp>
      <p:sp>
        <p:nvSpPr>
          <p:cNvPr id="62" name="Прямоугольник 61"/>
          <p:cNvSpPr/>
          <p:nvPr/>
        </p:nvSpPr>
        <p:spPr>
          <a:xfrm>
            <a:off x="810768" y="24896064"/>
            <a:ext cx="231648" cy="79248"/>
          </a:xfrm>
          <a:prstGeom prst="rect">
            <a:avLst/>
          </a:prstGeom>
          <a:solidFill>
            <a:srgbClr val="FFFFFF"/>
          </a:solidFill>
        </p:spPr>
        <p:txBody>
          <a:bodyPr wrap="none" lIns="0" tIns="0" rIns="0" bIns="0">
            <a:noAutofit/>
          </a:bodyPr>
          <a:lstStyle/>
          <a:p>
            <a:pPr indent="0"/>
            <a:r>
              <a:rPr lang="en-US" sz="400" b="1">
                <a:solidFill>
                  <a:srgbClr val="CE4E49"/>
                </a:solidFill>
                <a:latin typeface="Times New Roman"/>
              </a:rPr>
              <a:t>€ 1 190</a:t>
            </a:r>
          </a:p>
        </p:txBody>
      </p:sp>
      <p:sp>
        <p:nvSpPr>
          <p:cNvPr id="63" name="Прямоугольник 62"/>
          <p:cNvSpPr/>
          <p:nvPr/>
        </p:nvSpPr>
        <p:spPr>
          <a:xfrm>
            <a:off x="1594104" y="23201376"/>
            <a:ext cx="146304" cy="67056"/>
          </a:xfrm>
          <a:prstGeom prst="rect">
            <a:avLst/>
          </a:prstGeom>
          <a:solidFill>
            <a:srgbClr val="FFFFFF"/>
          </a:solidFill>
        </p:spPr>
        <p:txBody>
          <a:bodyPr wrap="none" lIns="0" tIns="0" rIns="0" bIns="0">
            <a:noAutofit/>
          </a:bodyPr>
          <a:lstStyle/>
          <a:p>
            <a:pPr indent="0"/>
            <a:r>
              <a:rPr lang="en-US" sz="400" b="1">
                <a:latin typeface="Arial"/>
              </a:rPr>
              <a:t>Jitful ...</a:t>
            </a:r>
          </a:p>
        </p:txBody>
      </p:sp>
      <p:sp>
        <p:nvSpPr>
          <p:cNvPr id="64" name="Прямоугольник 63"/>
          <p:cNvSpPr/>
          <p:nvPr/>
        </p:nvSpPr>
        <p:spPr>
          <a:xfrm>
            <a:off x="1722120" y="24118824"/>
            <a:ext cx="76200" cy="79248"/>
          </a:xfrm>
          <a:prstGeom prst="rect">
            <a:avLst/>
          </a:prstGeom>
          <a:solidFill>
            <a:srgbClr val="FFFFFF"/>
          </a:solidFill>
        </p:spPr>
        <p:txBody>
          <a:bodyPr wrap="none" lIns="0" tIns="0" rIns="0" bIns="0">
            <a:noAutofit/>
          </a:bodyPr>
          <a:lstStyle/>
          <a:p>
            <a:pPr indent="0" algn="just"/>
            <a:r>
              <a:rPr lang="ru" sz="450" b="1">
                <a:solidFill>
                  <a:srgbClr val="D73724"/>
                </a:solidFill>
                <a:latin typeface="Arial"/>
              </a:rPr>
              <a:t>О</a:t>
            </a:r>
          </a:p>
        </p:txBody>
      </p:sp>
      <p:sp>
        <p:nvSpPr>
          <p:cNvPr id="65" name="Прямоугольник 64"/>
          <p:cNvSpPr/>
          <p:nvPr/>
        </p:nvSpPr>
        <p:spPr>
          <a:xfrm>
            <a:off x="1365504" y="24810720"/>
            <a:ext cx="457200" cy="73152"/>
          </a:xfrm>
          <a:prstGeom prst="rect">
            <a:avLst/>
          </a:prstGeom>
          <a:solidFill>
            <a:srgbClr val="FFFFFF"/>
          </a:solidFill>
        </p:spPr>
        <p:txBody>
          <a:bodyPr wrap="none" lIns="0" tIns="0" rIns="0" bIns="0">
            <a:noAutofit/>
          </a:bodyPr>
          <a:lstStyle/>
          <a:p>
            <a:pPr indent="0"/>
            <a:r>
              <a:rPr lang="en-US" sz="400">
                <a:latin typeface="Arial"/>
              </a:rPr>
              <a:t>SUBARU ORIGINAL</a:t>
            </a:r>
          </a:p>
        </p:txBody>
      </p:sp>
      <p:sp>
        <p:nvSpPr>
          <p:cNvPr id="66" name="Прямоугольник 65"/>
          <p:cNvSpPr/>
          <p:nvPr/>
        </p:nvSpPr>
        <p:spPr>
          <a:xfrm>
            <a:off x="1481328" y="24896064"/>
            <a:ext cx="228600" cy="79248"/>
          </a:xfrm>
          <a:prstGeom prst="rect">
            <a:avLst/>
          </a:prstGeom>
          <a:solidFill>
            <a:srgbClr val="FFFFFF"/>
          </a:solidFill>
        </p:spPr>
        <p:txBody>
          <a:bodyPr wrap="none" lIns="0" tIns="0" rIns="0" bIns="0">
            <a:noAutofit/>
          </a:bodyPr>
          <a:lstStyle/>
          <a:p>
            <a:pPr indent="0"/>
            <a:r>
              <a:rPr lang="en-US" sz="400" b="1">
                <a:solidFill>
                  <a:srgbClr val="CE4E49"/>
                </a:solidFill>
                <a:latin typeface="Times New Roman"/>
              </a:rPr>
              <a:t>€ 1 190</a:t>
            </a:r>
          </a:p>
        </p:txBody>
      </p:sp>
      <p:sp>
        <p:nvSpPr>
          <p:cNvPr id="67" name="Прямоугольник 66"/>
          <p:cNvSpPr/>
          <p:nvPr/>
        </p:nvSpPr>
        <p:spPr>
          <a:xfrm>
            <a:off x="2078736" y="22780752"/>
            <a:ext cx="274320" cy="210312"/>
          </a:xfrm>
          <a:prstGeom prst="rect">
            <a:avLst/>
          </a:prstGeom>
          <a:solidFill>
            <a:srgbClr val="FFFFFF"/>
          </a:solidFill>
        </p:spPr>
        <p:txBody>
          <a:bodyPr lIns="0" tIns="0" rIns="0" bIns="0">
            <a:noAutofit/>
          </a:bodyPr>
          <a:lstStyle/>
          <a:p>
            <a:pPr indent="0">
              <a:lnSpc>
                <a:spcPct val="110000"/>
              </a:lnSpc>
              <a:spcAft>
                <a:spcPts val="490"/>
              </a:spcAft>
            </a:pPr>
            <a:r>
              <a:rPr lang="en-US" sz="400" b="1">
                <a:latin typeface="Arial"/>
              </a:rPr>
              <a:t>Nach Preis sortieren</a:t>
            </a:r>
          </a:p>
          <a:p>
            <a:pPr indent="0">
              <a:lnSpc>
                <a:spcPct val="110000"/>
              </a:lnSpc>
            </a:pPr>
            <a:r>
              <a:rPr lang="en-US" sz="400" b="1">
                <a:latin typeface="Arial"/>
              </a:rPr>
              <a:t>Nach Preis sortieren</a:t>
            </a:r>
          </a:p>
        </p:txBody>
      </p:sp>
      <p:sp>
        <p:nvSpPr>
          <p:cNvPr id="68" name="Прямоугольник 67"/>
          <p:cNvSpPr/>
          <p:nvPr/>
        </p:nvSpPr>
        <p:spPr>
          <a:xfrm>
            <a:off x="2078736" y="23055072"/>
            <a:ext cx="274320" cy="121920"/>
          </a:xfrm>
          <a:prstGeom prst="rect">
            <a:avLst/>
          </a:prstGeom>
          <a:solidFill>
            <a:srgbClr val="FFFFFF"/>
          </a:solidFill>
        </p:spPr>
        <p:txBody>
          <a:bodyPr lIns="0" tIns="0" rIns="0" bIns="0">
            <a:noAutofit/>
          </a:bodyPr>
          <a:lstStyle/>
          <a:p>
            <a:pPr indent="0">
              <a:lnSpc>
                <a:spcPct val="110000"/>
              </a:lnSpc>
            </a:pPr>
            <a:r>
              <a:rPr lang="en-US" sz="400" b="1">
                <a:latin typeface="Arial"/>
              </a:rPr>
              <a:t>Sortieren nach Preis Sortieren nach popula</a:t>
            </a:r>
          </a:p>
        </p:txBody>
      </p:sp>
      <p:sp>
        <p:nvSpPr>
          <p:cNvPr id="69" name="Прямоугольник 68"/>
          <p:cNvSpPr/>
          <p:nvPr/>
        </p:nvSpPr>
        <p:spPr>
          <a:xfrm>
            <a:off x="627888" y="25450800"/>
            <a:ext cx="365760" cy="362712"/>
          </a:xfrm>
          <a:prstGeom prst="rect">
            <a:avLst/>
          </a:prstGeom>
          <a:solidFill>
            <a:srgbClr val="FFFFFF"/>
          </a:solidFill>
        </p:spPr>
        <p:txBody>
          <a:bodyPr lIns="0" tIns="0" rIns="0" bIns="0">
            <a:noAutofit/>
          </a:bodyPr>
          <a:lstStyle/>
          <a:p>
            <a:pPr indent="0">
              <a:spcAft>
                <a:spcPts val="140"/>
              </a:spcAft>
            </a:pPr>
            <a:r>
              <a:rPr lang="en-US" sz="450">
                <a:latin typeface="Arial"/>
              </a:rPr>
              <a:t>Header H1</a:t>
            </a:r>
          </a:p>
          <a:p>
            <a:pPr indent="0">
              <a:spcAft>
                <a:spcPts val="140"/>
              </a:spcAft>
            </a:pPr>
            <a:r>
              <a:rPr lang="en-US" sz="450">
                <a:latin typeface="Arial"/>
              </a:rPr>
              <a:t>Header H2</a:t>
            </a:r>
          </a:p>
          <a:p>
            <a:pPr indent="0">
              <a:spcAft>
                <a:spcPts val="140"/>
              </a:spcAft>
            </a:pPr>
            <a:r>
              <a:rPr lang="en-US" sz="400">
                <a:latin typeface="Arial"/>
              </a:rPr>
              <a:t>Header H3</a:t>
            </a:r>
          </a:p>
          <a:p>
            <a:pPr indent="0"/>
            <a:r>
              <a:rPr lang="en-US" sz="400">
                <a:latin typeface="Arial"/>
              </a:rPr>
              <a:t>Header H4</a:t>
            </a:r>
          </a:p>
        </p:txBody>
      </p:sp>
      <p:sp>
        <p:nvSpPr>
          <p:cNvPr id="70" name="Прямоугольник 69"/>
          <p:cNvSpPr/>
          <p:nvPr/>
        </p:nvSpPr>
        <p:spPr>
          <a:xfrm>
            <a:off x="627888" y="25828752"/>
            <a:ext cx="259080" cy="70104"/>
          </a:xfrm>
          <a:prstGeom prst="rect">
            <a:avLst/>
          </a:prstGeom>
          <a:solidFill>
            <a:srgbClr val="FFFFFF"/>
          </a:solidFill>
        </p:spPr>
        <p:txBody>
          <a:bodyPr wrap="none" lIns="0" tIns="0" rIns="0" bIns="0">
            <a:noAutofit/>
          </a:bodyPr>
          <a:lstStyle/>
          <a:p>
            <a:pPr indent="0"/>
            <a:r>
              <a:rPr lang="en-US" sz="400">
                <a:latin typeface="Arial"/>
              </a:rPr>
              <a:t>Header H5</a:t>
            </a:r>
          </a:p>
        </p:txBody>
      </p:sp>
      <p:sp>
        <p:nvSpPr>
          <p:cNvPr id="71" name="Прямоугольник 70"/>
          <p:cNvSpPr/>
          <p:nvPr/>
        </p:nvSpPr>
        <p:spPr>
          <a:xfrm>
            <a:off x="2840736" y="25725120"/>
            <a:ext cx="109728" cy="106680"/>
          </a:xfrm>
          <a:prstGeom prst="rect">
            <a:avLst/>
          </a:prstGeom>
          <a:solidFill>
            <a:srgbClr val="FFFFFF"/>
          </a:solidFill>
        </p:spPr>
        <p:txBody>
          <a:bodyPr wrap="none" lIns="0" tIns="0" rIns="0" bIns="0">
            <a:noAutofit/>
          </a:bodyPr>
          <a:lstStyle/>
          <a:p>
            <a:pPr indent="0" algn="just"/>
            <a:r>
              <a:rPr lang="ru" sz="700">
                <a:latin typeface="Arial"/>
              </a:rPr>
              <a:t>О</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6243F"/>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50136" y="1447800"/>
            <a:ext cx="1356360" cy="256032"/>
          </a:xfrm>
          <a:prstGeom prst="rect">
            <a:avLst/>
          </a:prstGeom>
        </p:spPr>
      </p:pic>
      <p:pic>
        <p:nvPicPr>
          <p:cNvPr id="3" name="Рисунок 2"/>
          <p:cNvPicPr>
            <a:picLocks noChangeAspect="1"/>
          </p:cNvPicPr>
          <p:nvPr/>
        </p:nvPicPr>
        <p:blipFill>
          <a:blip r:embed="rId3"/>
          <a:stretch>
            <a:fillRect/>
          </a:stretch>
        </p:blipFill>
        <p:spPr>
          <a:xfrm>
            <a:off x="4017264" y="1487424"/>
            <a:ext cx="219456" cy="347472"/>
          </a:xfrm>
          <a:prstGeom prst="rect">
            <a:avLst/>
          </a:prstGeom>
        </p:spPr>
      </p:pic>
      <p:pic>
        <p:nvPicPr>
          <p:cNvPr id="4" name="Рисунок 3"/>
          <p:cNvPicPr>
            <a:picLocks noChangeAspect="1"/>
          </p:cNvPicPr>
          <p:nvPr/>
        </p:nvPicPr>
        <p:blipFill>
          <a:blip r:embed="rId4"/>
          <a:stretch>
            <a:fillRect/>
          </a:stretch>
        </p:blipFill>
        <p:spPr>
          <a:xfrm>
            <a:off x="624840" y="2676144"/>
            <a:ext cx="228600" cy="228600"/>
          </a:xfrm>
          <a:prstGeom prst="rect">
            <a:avLst/>
          </a:prstGeom>
        </p:spPr>
      </p:pic>
      <p:pic>
        <p:nvPicPr>
          <p:cNvPr id="5" name="Рисунок 4"/>
          <p:cNvPicPr>
            <a:picLocks noChangeAspect="1"/>
          </p:cNvPicPr>
          <p:nvPr/>
        </p:nvPicPr>
        <p:blipFill>
          <a:blip r:embed="rId5"/>
          <a:stretch>
            <a:fillRect/>
          </a:stretch>
        </p:blipFill>
        <p:spPr>
          <a:xfrm>
            <a:off x="1908048" y="2179320"/>
            <a:ext cx="1045464" cy="472440"/>
          </a:xfrm>
          <a:prstGeom prst="rect">
            <a:avLst/>
          </a:prstGeom>
        </p:spPr>
      </p:pic>
      <p:pic>
        <p:nvPicPr>
          <p:cNvPr id="6" name="Рисунок 5"/>
          <p:cNvPicPr>
            <a:picLocks noChangeAspect="1"/>
          </p:cNvPicPr>
          <p:nvPr/>
        </p:nvPicPr>
        <p:blipFill>
          <a:blip r:embed="rId6"/>
          <a:stretch>
            <a:fillRect/>
          </a:stretch>
        </p:blipFill>
        <p:spPr>
          <a:xfrm>
            <a:off x="3407664" y="2231136"/>
            <a:ext cx="801624" cy="158496"/>
          </a:xfrm>
          <a:prstGeom prst="rect">
            <a:avLst/>
          </a:prstGeom>
        </p:spPr>
      </p:pic>
      <p:pic>
        <p:nvPicPr>
          <p:cNvPr id="7" name="Рисунок 6"/>
          <p:cNvPicPr>
            <a:picLocks noChangeAspect="1"/>
          </p:cNvPicPr>
          <p:nvPr/>
        </p:nvPicPr>
        <p:blipFill>
          <a:blip r:embed="rId7"/>
          <a:stretch>
            <a:fillRect/>
          </a:stretch>
        </p:blipFill>
        <p:spPr>
          <a:xfrm>
            <a:off x="2066544" y="7434072"/>
            <a:ext cx="283464" cy="85344"/>
          </a:xfrm>
          <a:prstGeom prst="rect">
            <a:avLst/>
          </a:prstGeom>
        </p:spPr>
      </p:pic>
      <p:pic>
        <p:nvPicPr>
          <p:cNvPr id="8" name="Рисунок 7"/>
          <p:cNvPicPr>
            <a:picLocks noChangeAspect="1"/>
          </p:cNvPicPr>
          <p:nvPr/>
        </p:nvPicPr>
        <p:blipFill>
          <a:blip r:embed="rId8"/>
          <a:stretch>
            <a:fillRect/>
          </a:stretch>
        </p:blipFill>
        <p:spPr>
          <a:xfrm>
            <a:off x="3779520" y="7510272"/>
            <a:ext cx="405384" cy="371856"/>
          </a:xfrm>
          <a:prstGeom prst="rect">
            <a:avLst/>
          </a:prstGeom>
        </p:spPr>
      </p:pic>
      <p:pic>
        <p:nvPicPr>
          <p:cNvPr id="9" name="Рисунок 8"/>
          <p:cNvPicPr>
            <a:picLocks noChangeAspect="1"/>
          </p:cNvPicPr>
          <p:nvPr/>
        </p:nvPicPr>
        <p:blipFill>
          <a:blip r:embed="rId9"/>
          <a:stretch>
            <a:fillRect/>
          </a:stretch>
        </p:blipFill>
        <p:spPr>
          <a:xfrm>
            <a:off x="435864" y="8357616"/>
            <a:ext cx="1048512" cy="222504"/>
          </a:xfrm>
          <a:prstGeom prst="rect">
            <a:avLst/>
          </a:prstGeom>
        </p:spPr>
      </p:pic>
      <p:pic>
        <p:nvPicPr>
          <p:cNvPr id="10" name="Рисунок 9"/>
          <p:cNvPicPr>
            <a:picLocks noChangeAspect="1"/>
          </p:cNvPicPr>
          <p:nvPr/>
        </p:nvPicPr>
        <p:blipFill>
          <a:blip r:embed="rId10"/>
          <a:stretch>
            <a:fillRect/>
          </a:stretch>
        </p:blipFill>
        <p:spPr>
          <a:xfrm>
            <a:off x="1682496" y="8235696"/>
            <a:ext cx="646176" cy="188976"/>
          </a:xfrm>
          <a:prstGeom prst="rect">
            <a:avLst/>
          </a:prstGeom>
        </p:spPr>
      </p:pic>
      <p:pic>
        <p:nvPicPr>
          <p:cNvPr id="11" name="Рисунок 10"/>
          <p:cNvPicPr>
            <a:picLocks noChangeAspect="1"/>
          </p:cNvPicPr>
          <p:nvPr/>
        </p:nvPicPr>
        <p:blipFill>
          <a:blip r:embed="rId11"/>
          <a:stretch>
            <a:fillRect/>
          </a:stretch>
        </p:blipFill>
        <p:spPr>
          <a:xfrm>
            <a:off x="3136392" y="8345424"/>
            <a:ext cx="1252728" cy="399288"/>
          </a:xfrm>
          <a:prstGeom prst="rect">
            <a:avLst/>
          </a:prstGeom>
        </p:spPr>
      </p:pic>
      <p:pic>
        <p:nvPicPr>
          <p:cNvPr id="12" name="Рисунок 11"/>
          <p:cNvPicPr>
            <a:picLocks noChangeAspect="1"/>
          </p:cNvPicPr>
          <p:nvPr/>
        </p:nvPicPr>
        <p:blipFill>
          <a:blip r:embed="rId12"/>
          <a:stretch>
            <a:fillRect/>
          </a:stretch>
        </p:blipFill>
        <p:spPr>
          <a:xfrm>
            <a:off x="512064" y="9076944"/>
            <a:ext cx="344424" cy="310896"/>
          </a:xfrm>
          <a:prstGeom prst="rect">
            <a:avLst/>
          </a:prstGeom>
        </p:spPr>
      </p:pic>
      <p:pic>
        <p:nvPicPr>
          <p:cNvPr id="13" name="Рисунок 12"/>
          <p:cNvPicPr>
            <a:picLocks noChangeAspect="1"/>
          </p:cNvPicPr>
          <p:nvPr/>
        </p:nvPicPr>
        <p:blipFill>
          <a:blip r:embed="rId13"/>
          <a:stretch>
            <a:fillRect/>
          </a:stretch>
        </p:blipFill>
        <p:spPr>
          <a:xfrm>
            <a:off x="2727960" y="9692640"/>
            <a:ext cx="292608" cy="225552"/>
          </a:xfrm>
          <a:prstGeom prst="rect">
            <a:avLst/>
          </a:prstGeom>
        </p:spPr>
      </p:pic>
      <p:pic>
        <p:nvPicPr>
          <p:cNvPr id="14" name="Рисунок 13"/>
          <p:cNvPicPr>
            <a:picLocks noChangeAspect="1"/>
          </p:cNvPicPr>
          <p:nvPr/>
        </p:nvPicPr>
        <p:blipFill>
          <a:blip r:embed="rId14"/>
          <a:stretch>
            <a:fillRect/>
          </a:stretch>
        </p:blipFill>
        <p:spPr>
          <a:xfrm>
            <a:off x="377952" y="10567416"/>
            <a:ext cx="3770376" cy="1481328"/>
          </a:xfrm>
          <a:prstGeom prst="rect">
            <a:avLst/>
          </a:prstGeom>
        </p:spPr>
      </p:pic>
      <p:pic>
        <p:nvPicPr>
          <p:cNvPr id="15" name="Рисунок 14"/>
          <p:cNvPicPr>
            <a:picLocks noChangeAspect="1"/>
          </p:cNvPicPr>
          <p:nvPr/>
        </p:nvPicPr>
        <p:blipFill>
          <a:blip r:embed="rId15"/>
          <a:stretch>
            <a:fillRect/>
          </a:stretch>
        </p:blipFill>
        <p:spPr>
          <a:xfrm>
            <a:off x="3297936" y="13115544"/>
            <a:ext cx="819912" cy="353568"/>
          </a:xfrm>
          <a:prstGeom prst="rect">
            <a:avLst/>
          </a:prstGeom>
        </p:spPr>
      </p:pic>
      <p:pic>
        <p:nvPicPr>
          <p:cNvPr id="16" name="Рисунок 15"/>
          <p:cNvPicPr>
            <a:picLocks noChangeAspect="1"/>
          </p:cNvPicPr>
          <p:nvPr/>
        </p:nvPicPr>
        <p:blipFill>
          <a:blip r:embed="rId16"/>
          <a:stretch>
            <a:fillRect/>
          </a:stretch>
        </p:blipFill>
        <p:spPr>
          <a:xfrm>
            <a:off x="451104" y="13828776"/>
            <a:ext cx="3572256" cy="1853184"/>
          </a:xfrm>
          <a:prstGeom prst="rect">
            <a:avLst/>
          </a:prstGeom>
        </p:spPr>
      </p:pic>
      <p:pic>
        <p:nvPicPr>
          <p:cNvPr id="17" name="Рисунок 16"/>
          <p:cNvPicPr>
            <a:picLocks noChangeAspect="1"/>
          </p:cNvPicPr>
          <p:nvPr/>
        </p:nvPicPr>
        <p:blipFill>
          <a:blip r:embed="rId17"/>
          <a:stretch>
            <a:fillRect/>
          </a:stretch>
        </p:blipFill>
        <p:spPr>
          <a:xfrm>
            <a:off x="268224" y="17794224"/>
            <a:ext cx="320040" cy="289560"/>
          </a:xfrm>
          <a:prstGeom prst="rect">
            <a:avLst/>
          </a:prstGeom>
        </p:spPr>
      </p:pic>
      <p:pic>
        <p:nvPicPr>
          <p:cNvPr id="18" name="Рисунок 17"/>
          <p:cNvPicPr>
            <a:picLocks noChangeAspect="1"/>
          </p:cNvPicPr>
          <p:nvPr/>
        </p:nvPicPr>
        <p:blipFill>
          <a:blip r:embed="rId18"/>
          <a:stretch>
            <a:fillRect/>
          </a:stretch>
        </p:blipFill>
        <p:spPr>
          <a:xfrm>
            <a:off x="2313432" y="17190720"/>
            <a:ext cx="259080" cy="45720"/>
          </a:xfrm>
          <a:prstGeom prst="rect">
            <a:avLst/>
          </a:prstGeom>
        </p:spPr>
      </p:pic>
      <p:pic>
        <p:nvPicPr>
          <p:cNvPr id="19" name="Рисунок 18"/>
          <p:cNvPicPr>
            <a:picLocks noChangeAspect="1"/>
          </p:cNvPicPr>
          <p:nvPr/>
        </p:nvPicPr>
        <p:blipFill>
          <a:blip r:embed="rId19"/>
          <a:stretch>
            <a:fillRect/>
          </a:stretch>
        </p:blipFill>
        <p:spPr>
          <a:xfrm>
            <a:off x="899160" y="17980152"/>
            <a:ext cx="728472" cy="573024"/>
          </a:xfrm>
          <a:prstGeom prst="rect">
            <a:avLst/>
          </a:prstGeom>
        </p:spPr>
      </p:pic>
      <p:pic>
        <p:nvPicPr>
          <p:cNvPr id="20" name="Рисунок 19"/>
          <p:cNvPicPr>
            <a:picLocks noChangeAspect="1"/>
          </p:cNvPicPr>
          <p:nvPr/>
        </p:nvPicPr>
        <p:blipFill>
          <a:blip r:embed="rId20"/>
          <a:stretch>
            <a:fillRect/>
          </a:stretch>
        </p:blipFill>
        <p:spPr>
          <a:xfrm>
            <a:off x="1819656" y="17647920"/>
            <a:ext cx="752856" cy="804672"/>
          </a:xfrm>
          <a:prstGeom prst="rect">
            <a:avLst/>
          </a:prstGeom>
        </p:spPr>
      </p:pic>
      <p:pic>
        <p:nvPicPr>
          <p:cNvPr id="21" name="Рисунок 20"/>
          <p:cNvPicPr>
            <a:picLocks noChangeAspect="1"/>
          </p:cNvPicPr>
          <p:nvPr/>
        </p:nvPicPr>
        <p:blipFill>
          <a:blip r:embed="rId21"/>
          <a:stretch>
            <a:fillRect/>
          </a:stretch>
        </p:blipFill>
        <p:spPr>
          <a:xfrm>
            <a:off x="1377696" y="18693384"/>
            <a:ext cx="323088" cy="445008"/>
          </a:xfrm>
          <a:prstGeom prst="rect">
            <a:avLst/>
          </a:prstGeom>
        </p:spPr>
      </p:pic>
      <p:pic>
        <p:nvPicPr>
          <p:cNvPr id="22" name="Рисунок 21"/>
          <p:cNvPicPr>
            <a:picLocks noChangeAspect="1"/>
          </p:cNvPicPr>
          <p:nvPr/>
        </p:nvPicPr>
        <p:blipFill>
          <a:blip r:embed="rId22"/>
          <a:stretch>
            <a:fillRect/>
          </a:stretch>
        </p:blipFill>
        <p:spPr>
          <a:xfrm>
            <a:off x="2767584" y="17714976"/>
            <a:ext cx="716280" cy="954024"/>
          </a:xfrm>
          <a:prstGeom prst="rect">
            <a:avLst/>
          </a:prstGeom>
        </p:spPr>
      </p:pic>
      <p:sp>
        <p:nvSpPr>
          <p:cNvPr id="23" name="Прямоугольник 22"/>
          <p:cNvSpPr/>
          <p:nvPr/>
        </p:nvSpPr>
        <p:spPr>
          <a:xfrm>
            <a:off x="371856" y="435864"/>
            <a:ext cx="856488" cy="121920"/>
          </a:xfrm>
          <a:prstGeom prst="rect">
            <a:avLst/>
          </a:prstGeom>
          <a:solidFill>
            <a:srgbClr val="FFFFFF"/>
          </a:solidFill>
        </p:spPr>
        <p:txBody>
          <a:bodyPr wrap="none" lIns="0" tIns="0" rIns="0" bIns="0">
            <a:noAutofit/>
          </a:bodyPr>
          <a:lstStyle/>
          <a:p>
            <a:pPr indent="0"/>
            <a:r>
              <a:rPr lang="en-US" sz="1000">
                <a:solidFill>
                  <a:srgbClr val="2F3A4B"/>
                </a:solidFill>
                <a:latin typeface="Segoe UI"/>
              </a:rPr>
              <a:t>PERMYSSION</a:t>
            </a:r>
          </a:p>
        </p:txBody>
      </p:sp>
      <p:sp>
        <p:nvSpPr>
          <p:cNvPr id="24" name="Прямоугольник 23"/>
          <p:cNvSpPr/>
          <p:nvPr/>
        </p:nvSpPr>
        <p:spPr>
          <a:xfrm>
            <a:off x="2249424" y="569976"/>
            <a:ext cx="408432" cy="82296"/>
          </a:xfrm>
          <a:prstGeom prst="rect">
            <a:avLst/>
          </a:prstGeom>
          <a:solidFill>
            <a:srgbClr val="FFFFFF"/>
          </a:solidFill>
        </p:spPr>
        <p:txBody>
          <a:bodyPr wrap="none" lIns="0" tIns="0" rIns="0" bIns="0">
            <a:noAutofit/>
          </a:bodyPr>
          <a:lstStyle/>
          <a:p>
            <a:pPr indent="0" algn="ctr">
              <a:spcBef>
                <a:spcPts val="420"/>
              </a:spcBef>
            </a:pPr>
            <a:r>
              <a:rPr lang="en-US" sz="450">
                <a:solidFill>
                  <a:srgbClr val="9A9FAC"/>
                </a:solidFill>
                <a:latin typeface="Arial"/>
              </a:rPr>
              <a:t>PERMYSSION</a:t>
            </a:r>
          </a:p>
        </p:txBody>
      </p:sp>
      <p:sp>
        <p:nvSpPr>
          <p:cNvPr id="25" name="Прямоугольник 24"/>
          <p:cNvSpPr/>
          <p:nvPr/>
        </p:nvSpPr>
        <p:spPr>
          <a:xfrm>
            <a:off x="3742944" y="573024"/>
            <a:ext cx="554736" cy="82296"/>
          </a:xfrm>
          <a:prstGeom prst="rect">
            <a:avLst/>
          </a:prstGeom>
          <a:solidFill>
            <a:srgbClr val="FFFFFF"/>
          </a:solidFill>
        </p:spPr>
        <p:txBody>
          <a:bodyPr wrap="none" lIns="0" tIns="0" rIns="0" bIns="0">
            <a:noAutofit/>
          </a:bodyPr>
          <a:lstStyle/>
          <a:p>
            <a:pPr indent="0"/>
            <a:r>
              <a:rPr lang="en-US" sz="450">
                <a:solidFill>
                  <a:srgbClr val="465C77"/>
                </a:solidFill>
                <a:latin typeface="Arial"/>
              </a:rPr>
              <a:t>Home Portfolio</a:t>
            </a:r>
          </a:p>
        </p:txBody>
      </p:sp>
      <p:sp>
        <p:nvSpPr>
          <p:cNvPr id="26" name="Прямоугольник 25"/>
          <p:cNvSpPr/>
          <p:nvPr/>
        </p:nvSpPr>
        <p:spPr>
          <a:xfrm>
            <a:off x="2307336" y="841248"/>
            <a:ext cx="341376" cy="121920"/>
          </a:xfrm>
          <a:prstGeom prst="rect">
            <a:avLst/>
          </a:prstGeom>
          <a:solidFill>
            <a:srgbClr val="FFFFFF"/>
          </a:solidFill>
        </p:spPr>
        <p:txBody>
          <a:bodyPr wrap="none" lIns="0" tIns="0" rIns="0" bIns="0">
            <a:noAutofit/>
          </a:bodyPr>
          <a:lstStyle/>
          <a:p>
            <a:pPr indent="0"/>
            <a:r>
              <a:rPr lang="en-US" sz="900">
                <a:solidFill>
                  <a:srgbClr val="0F0B2C"/>
                </a:solidFill>
                <a:latin typeface="Arial"/>
              </a:rPr>
              <a:t>Zuhause</a:t>
            </a:r>
          </a:p>
        </p:txBody>
      </p:sp>
      <p:sp>
        <p:nvSpPr>
          <p:cNvPr id="27" name="Прямоугольник 26"/>
          <p:cNvSpPr/>
          <p:nvPr/>
        </p:nvSpPr>
        <p:spPr>
          <a:xfrm>
            <a:off x="2362200" y="1127760"/>
            <a:ext cx="548640" cy="213360"/>
          </a:xfrm>
          <a:prstGeom prst="rect">
            <a:avLst/>
          </a:prstGeom>
          <a:solidFill>
            <a:srgbClr val="FFFFFF"/>
          </a:solidFill>
        </p:spPr>
        <p:txBody>
          <a:bodyPr lIns="0" tIns="0" rIns="0" bIns="0">
            <a:noAutofit/>
          </a:bodyPr>
          <a:lstStyle/>
          <a:p>
            <a:pPr indent="0">
              <a:spcAft>
                <a:spcPts val="210"/>
              </a:spcAft>
            </a:pPr>
            <a:r>
              <a:rPr lang="en-US" sz="550">
                <a:solidFill>
                  <a:srgbClr val="2F3A4B"/>
                </a:solidFill>
                <a:latin typeface="Arial"/>
              </a:rPr>
              <a:t>Mappe</a:t>
            </a:r>
          </a:p>
          <a:p>
            <a:pPr indent="0"/>
            <a:r>
              <a:rPr lang="en-US" sz="400">
                <a:latin typeface="Arial"/>
              </a:rPr>
              <a:t>Nettowert der letzten 3 Monate</a:t>
            </a:r>
          </a:p>
        </p:txBody>
      </p:sp>
      <p:sp>
        <p:nvSpPr>
          <p:cNvPr id="28" name="Прямоугольник 27"/>
          <p:cNvSpPr/>
          <p:nvPr/>
        </p:nvSpPr>
        <p:spPr>
          <a:xfrm>
            <a:off x="3398520" y="1143000"/>
            <a:ext cx="124968" cy="85344"/>
          </a:xfrm>
          <a:prstGeom prst="rect">
            <a:avLst/>
          </a:prstGeom>
          <a:solidFill>
            <a:srgbClr val="FFFFFF"/>
          </a:solidFill>
        </p:spPr>
        <p:txBody>
          <a:bodyPr wrap="none" lIns="0" tIns="0" rIns="0" bIns="0">
            <a:noAutofit/>
          </a:bodyPr>
          <a:lstStyle/>
          <a:p>
            <a:pPr indent="0" algn="just"/>
            <a:r>
              <a:rPr lang="en-US" sz="550">
                <a:solidFill>
                  <a:srgbClr val="2F3A4B"/>
                </a:solidFill>
                <a:latin typeface="Arial"/>
              </a:rPr>
              <a:t>Mir</a:t>
            </a:r>
          </a:p>
        </p:txBody>
      </p:sp>
      <p:sp>
        <p:nvSpPr>
          <p:cNvPr id="29" name="Прямоугольник 28"/>
          <p:cNvSpPr/>
          <p:nvPr/>
        </p:nvSpPr>
        <p:spPr>
          <a:xfrm>
            <a:off x="3874008" y="1127760"/>
            <a:ext cx="371856" cy="70104"/>
          </a:xfrm>
          <a:prstGeom prst="rect">
            <a:avLst/>
          </a:prstGeom>
          <a:solidFill>
            <a:srgbClr val="FFFFFF"/>
          </a:solidFill>
        </p:spPr>
        <p:txBody>
          <a:bodyPr wrap="none" lIns="0" tIns="0" rIns="0" bIns="0">
            <a:noAutofit/>
          </a:bodyPr>
          <a:lstStyle/>
          <a:p>
            <a:pPr indent="0"/>
            <a:r>
              <a:rPr lang="en-US" sz="400">
                <a:latin typeface="Arial"/>
              </a:rPr>
              <a:t>Profil tompletness</a:t>
            </a:r>
          </a:p>
        </p:txBody>
      </p:sp>
      <p:sp>
        <p:nvSpPr>
          <p:cNvPr id="30" name="Прямоугольник 29"/>
          <p:cNvSpPr/>
          <p:nvPr/>
        </p:nvSpPr>
        <p:spPr>
          <a:xfrm>
            <a:off x="4133088" y="1185672"/>
            <a:ext cx="112776" cy="70104"/>
          </a:xfrm>
          <a:prstGeom prst="rect">
            <a:avLst/>
          </a:prstGeom>
          <a:solidFill>
            <a:srgbClr val="FFFFFF"/>
          </a:solidFill>
        </p:spPr>
        <p:txBody>
          <a:bodyPr wrap="none" lIns="0" tIns="0" rIns="0" bIns="0">
            <a:noAutofit/>
          </a:bodyPr>
          <a:lstStyle/>
          <a:p>
            <a:pPr indent="0" algn="just"/>
            <a:r>
              <a:rPr lang="en-US" sz="400">
                <a:solidFill>
                  <a:srgbClr val="B8CEDE"/>
                </a:solidFill>
                <a:latin typeface="Arial"/>
              </a:rPr>
              <a:t>67%</a:t>
            </a:r>
          </a:p>
        </p:txBody>
      </p:sp>
      <p:sp>
        <p:nvSpPr>
          <p:cNvPr id="31" name="Прямоугольник 30"/>
          <p:cNvSpPr/>
          <p:nvPr/>
        </p:nvSpPr>
        <p:spPr>
          <a:xfrm>
            <a:off x="3444240" y="1313688"/>
            <a:ext cx="344424" cy="70104"/>
          </a:xfrm>
          <a:prstGeom prst="rect">
            <a:avLst/>
          </a:prstGeom>
          <a:solidFill>
            <a:srgbClr val="FFFFFF"/>
          </a:solidFill>
        </p:spPr>
        <p:txBody>
          <a:bodyPr wrap="none" lIns="0" tIns="0" rIns="0" bIns="0">
            <a:noAutofit/>
          </a:bodyPr>
          <a:lstStyle/>
          <a:p>
            <a:pPr indent="0"/>
            <a:r>
              <a:rPr lang="en-US" sz="400">
                <a:latin typeface="Arial"/>
              </a:rPr>
              <a:t>Nützliche Nummern</a:t>
            </a:r>
          </a:p>
        </p:txBody>
      </p:sp>
      <p:sp>
        <p:nvSpPr>
          <p:cNvPr id="32" name="Прямоугольник 31"/>
          <p:cNvSpPr/>
          <p:nvPr/>
        </p:nvSpPr>
        <p:spPr>
          <a:xfrm>
            <a:off x="377952" y="1438656"/>
            <a:ext cx="1261872" cy="737616"/>
          </a:xfrm>
          <a:prstGeom prst="rect">
            <a:avLst/>
          </a:prstGeom>
          <a:solidFill>
            <a:srgbClr val="FFFFFF"/>
          </a:solidFill>
        </p:spPr>
        <p:txBody>
          <a:bodyPr lIns="0" tIns="0" rIns="0" bIns="0">
            <a:noAutofit/>
          </a:bodyPr>
          <a:lstStyle/>
          <a:p>
            <a:pPr indent="0">
              <a:lnSpc>
                <a:spcPct val="125000"/>
              </a:lnSpc>
              <a:spcAft>
                <a:spcPts val="350"/>
              </a:spcAft>
            </a:pPr>
            <a:r>
              <a:rPr lang="en-US" sz="400">
                <a:latin typeface="Arial"/>
              </a:rPr>
              <a:t>Permyssion - ist Service, wenn Sie alle Ihre Quellen der Erträge und Aufwendungen sowie saw Statistiken von jeder Quelle verwalten.</a:t>
            </a:r>
          </a:p>
          <a:p>
            <a:pPr indent="0">
              <a:lnSpc>
                <a:spcPct val="125000"/>
              </a:lnSpc>
              <a:spcAft>
                <a:spcPts val="350"/>
              </a:spcAft>
            </a:pPr>
            <a:r>
              <a:rPr lang="en-US" sz="400">
                <a:latin typeface="Arial"/>
              </a:rPr>
              <a:t>Außerdem bietet es eine geschützte Lagerung für Dokumente, die nach Kategorien organisiert werden können.</a:t>
            </a:r>
          </a:p>
          <a:p>
            <a:pPr indent="0">
              <a:lnSpc>
                <a:spcPct val="125000"/>
              </a:lnSpc>
            </a:pPr>
            <a:r>
              <a:rPr lang="en-US" sz="400">
                <a:latin typeface="Arial"/>
              </a:rPr>
              <a:t>Ziel des Projekts war einfach und verständlich Ul für Service-Benutzer zu erstellen, wenn alle Informationen werden ohne zusätzliche Klicks zur Verfügung.</a:t>
            </a:r>
          </a:p>
        </p:txBody>
      </p:sp>
      <p:sp>
        <p:nvSpPr>
          <p:cNvPr id="33" name="Прямоугольник 32"/>
          <p:cNvSpPr/>
          <p:nvPr/>
        </p:nvSpPr>
        <p:spPr>
          <a:xfrm>
            <a:off x="2359152" y="1780032"/>
            <a:ext cx="853440" cy="237744"/>
          </a:xfrm>
          <a:prstGeom prst="rect">
            <a:avLst/>
          </a:prstGeom>
          <a:solidFill>
            <a:srgbClr val="FFFFFF"/>
          </a:solidFill>
        </p:spPr>
        <p:txBody>
          <a:bodyPr lIns="0" tIns="0" rIns="0" bIns="0">
            <a:noAutofit/>
          </a:bodyPr>
          <a:lstStyle/>
          <a:p>
            <a:pPr indent="0"/>
            <a:r>
              <a:rPr lang="en-US" sz="400">
                <a:latin typeface="Arial"/>
              </a:rPr>
              <a:t>Sie haben: R2 000 000</a:t>
            </a:r>
          </a:p>
          <a:p>
            <a:pPr indent="0"/>
            <a:r>
              <a:rPr lang="en-US" sz="400">
                <a:latin typeface="Arial"/>
              </a:rPr>
              <a:t>Du schuldest:</a:t>
            </a:r>
          </a:p>
          <a:p>
            <a:pPr indent="0"/>
            <a:r>
              <a:rPr lang="en-US" sz="400">
                <a:latin typeface="Arial"/>
              </a:rPr>
              <a:t>Ihr Nettovermögen:</a:t>
            </a:r>
          </a:p>
        </p:txBody>
      </p:sp>
      <p:sp>
        <p:nvSpPr>
          <p:cNvPr id="34" name="Прямоугольник 33"/>
          <p:cNvSpPr/>
          <p:nvPr/>
        </p:nvSpPr>
        <p:spPr>
          <a:xfrm>
            <a:off x="3395472" y="1737360"/>
            <a:ext cx="240792" cy="140208"/>
          </a:xfrm>
          <a:prstGeom prst="rect">
            <a:avLst/>
          </a:prstGeom>
          <a:solidFill>
            <a:srgbClr val="FFFFFF"/>
          </a:solidFill>
        </p:spPr>
        <p:txBody>
          <a:bodyPr wrap="none" lIns="0" tIns="0" rIns="0" bIns="0">
            <a:noAutofit/>
          </a:bodyPr>
          <a:lstStyle/>
          <a:p>
            <a:pPr indent="0"/>
            <a:r>
              <a:rPr lang="en-US" sz="400">
                <a:latin typeface="Arial"/>
              </a:rPr>
              <a:t>Beruf</a:t>
            </a:r>
          </a:p>
        </p:txBody>
      </p:sp>
      <p:sp>
        <p:nvSpPr>
          <p:cNvPr id="35" name="Прямоугольник 34"/>
          <p:cNvSpPr/>
          <p:nvPr/>
        </p:nvSpPr>
        <p:spPr>
          <a:xfrm>
            <a:off x="3401568" y="2026920"/>
            <a:ext cx="728472" cy="106680"/>
          </a:xfrm>
          <a:prstGeom prst="rect">
            <a:avLst/>
          </a:prstGeom>
          <a:solidFill>
            <a:srgbClr val="FFFFFF"/>
          </a:solidFill>
        </p:spPr>
        <p:txBody>
          <a:bodyPr wrap="none" lIns="0" tIns="0" rIns="0" bIns="0">
            <a:noAutofit/>
          </a:bodyPr>
          <a:lstStyle/>
          <a:p>
            <a:pPr indent="0"/>
            <a:r>
              <a:rPr lang="en-US" sz="550">
                <a:solidFill>
                  <a:srgbClr val="2F3A4B"/>
                </a:solidFill>
                <a:latin typeface="Arial"/>
              </a:rPr>
              <a:t>Nächster Abschnitt zu Update:</a:t>
            </a:r>
          </a:p>
        </p:txBody>
      </p:sp>
      <p:sp>
        <p:nvSpPr>
          <p:cNvPr id="36" name="Прямоугольник 35"/>
          <p:cNvSpPr/>
          <p:nvPr/>
        </p:nvSpPr>
        <p:spPr>
          <a:xfrm>
            <a:off x="615696" y="2932176"/>
            <a:ext cx="252984" cy="76200"/>
          </a:xfrm>
          <a:prstGeom prst="rect">
            <a:avLst/>
          </a:prstGeom>
          <a:solidFill>
            <a:srgbClr val="FFFFFF"/>
          </a:solidFill>
        </p:spPr>
        <p:txBody>
          <a:bodyPr wrap="none" lIns="0" tIns="0" rIns="0" bIns="0">
            <a:noAutofit/>
          </a:bodyPr>
          <a:lstStyle/>
          <a:p>
            <a:pPr indent="0"/>
            <a:r>
              <a:rPr lang="en-US" sz="400">
                <a:latin typeface="Arial"/>
              </a:rPr>
              <a:t>S16243D</a:t>
            </a:r>
          </a:p>
        </p:txBody>
      </p:sp>
      <p:sp>
        <p:nvSpPr>
          <p:cNvPr id="37" name="Прямоугольник 36"/>
          <p:cNvSpPr/>
          <p:nvPr/>
        </p:nvSpPr>
        <p:spPr>
          <a:xfrm>
            <a:off x="2407920" y="2112264"/>
            <a:ext cx="530352" cy="70104"/>
          </a:xfrm>
          <a:prstGeom prst="rect">
            <a:avLst/>
          </a:prstGeom>
          <a:solidFill>
            <a:srgbClr val="FFFFFF"/>
          </a:solidFill>
        </p:spPr>
        <p:txBody>
          <a:bodyPr wrap="none" lIns="0" tIns="0" rIns="0" bIns="0">
            <a:noAutofit/>
          </a:bodyPr>
          <a:lstStyle/>
          <a:p>
            <a:pPr indent="0"/>
            <a:r>
              <a:rPr lang="en-US" sz="400">
                <a:latin typeface="Arial"/>
              </a:rPr>
              <a:t>5 Konto Rioo ooo</a:t>
            </a:r>
          </a:p>
        </p:txBody>
      </p:sp>
      <p:sp>
        <p:nvSpPr>
          <p:cNvPr id="38" name="Прямоугольник 37"/>
          <p:cNvSpPr/>
          <p:nvPr/>
        </p:nvSpPr>
        <p:spPr>
          <a:xfrm>
            <a:off x="3395472" y="2139696"/>
            <a:ext cx="377952" cy="79248"/>
          </a:xfrm>
          <a:prstGeom prst="rect">
            <a:avLst/>
          </a:prstGeom>
          <a:solidFill>
            <a:srgbClr val="FFFFFF"/>
          </a:solidFill>
        </p:spPr>
        <p:txBody>
          <a:bodyPr wrap="none" lIns="0" tIns="0" rIns="0" bIns="0">
            <a:noAutofit/>
          </a:bodyPr>
          <a:lstStyle/>
          <a:p>
            <a:pPr indent="0"/>
            <a:r>
              <a:rPr lang="en-US" sz="400">
                <a:solidFill>
                  <a:srgbClr val="2F3A4B"/>
                </a:solidFill>
                <a:latin typeface="Arial"/>
              </a:rPr>
              <a:t>Ihre Angehörigen</a:t>
            </a:r>
          </a:p>
        </p:txBody>
      </p:sp>
      <p:sp>
        <p:nvSpPr>
          <p:cNvPr id="39" name="Прямоугольник 38"/>
          <p:cNvSpPr/>
          <p:nvPr/>
        </p:nvSpPr>
        <p:spPr>
          <a:xfrm>
            <a:off x="1356360" y="3087624"/>
            <a:ext cx="243840" cy="73152"/>
          </a:xfrm>
          <a:prstGeom prst="rect">
            <a:avLst/>
          </a:prstGeom>
          <a:solidFill>
            <a:srgbClr val="FFFFFF"/>
          </a:solidFill>
        </p:spPr>
        <p:txBody>
          <a:bodyPr wrap="none" lIns="0" tIns="0" rIns="0" bIns="0">
            <a:noAutofit/>
          </a:bodyPr>
          <a:lstStyle/>
          <a:p>
            <a:pPr indent="0"/>
            <a:r>
              <a:rPr lang="en-US" sz="400">
                <a:latin typeface="Arial"/>
              </a:rPr>
              <a:t># F2F2F5</a:t>
            </a:r>
          </a:p>
        </p:txBody>
      </p:sp>
      <p:sp>
        <p:nvSpPr>
          <p:cNvPr id="40" name="Прямоугольник 39"/>
          <p:cNvSpPr/>
          <p:nvPr/>
        </p:nvSpPr>
        <p:spPr>
          <a:xfrm>
            <a:off x="640080" y="4383024"/>
            <a:ext cx="173736" cy="128016"/>
          </a:xfrm>
          <a:prstGeom prst="rect">
            <a:avLst/>
          </a:prstGeom>
          <a:solidFill>
            <a:srgbClr val="FFFFFF"/>
          </a:solidFill>
        </p:spPr>
        <p:txBody>
          <a:bodyPr wrap="none" lIns="0" tIns="0" rIns="0" bIns="0">
            <a:noAutofit/>
          </a:bodyPr>
          <a:lstStyle/>
          <a:p>
            <a:pPr indent="0"/>
            <a:r>
              <a:rPr lang="en-US" sz="900">
                <a:solidFill>
                  <a:srgbClr val="0F0B2C"/>
                </a:solidFill>
                <a:latin typeface="Arial"/>
              </a:rPr>
              <a:t>Aa</a:t>
            </a:r>
          </a:p>
        </p:txBody>
      </p:sp>
      <p:sp>
        <p:nvSpPr>
          <p:cNvPr id="41" name="Прямоугольник 40"/>
          <p:cNvSpPr/>
          <p:nvPr/>
        </p:nvSpPr>
        <p:spPr>
          <a:xfrm>
            <a:off x="990600" y="4367784"/>
            <a:ext cx="1014984" cy="353568"/>
          </a:xfrm>
          <a:prstGeom prst="rect">
            <a:avLst/>
          </a:prstGeom>
          <a:solidFill>
            <a:srgbClr val="FFFFFF"/>
          </a:solidFill>
        </p:spPr>
        <p:txBody>
          <a:bodyPr lIns="0" tIns="0" rIns="0" bIns="0">
            <a:noAutofit/>
          </a:bodyPr>
          <a:lstStyle/>
          <a:p>
            <a:pPr indent="0">
              <a:spcAft>
                <a:spcPts val="280"/>
              </a:spcAft>
            </a:pPr>
            <a:r>
              <a:rPr lang="en-US" sz="550">
                <a:solidFill>
                  <a:srgbClr val="2F3A4B"/>
                </a:solidFill>
                <a:latin typeface="Arial"/>
              </a:rPr>
              <a:t>Licht</a:t>
            </a:r>
          </a:p>
          <a:p>
            <a:pPr indent="0">
              <a:lnSpc>
                <a:spcPct val="125000"/>
              </a:lnSpc>
            </a:pPr>
            <a:r>
              <a:rPr lang="en-US" sz="400">
                <a:latin typeface="Arial"/>
              </a:rPr>
              <a:t>ABCDEFGHIJKLMNOPQRSTUVWXYZ abcdefghijklmnopqrstuvwxyz 1234567890</a:t>
            </a:r>
          </a:p>
        </p:txBody>
      </p:sp>
      <p:sp>
        <p:nvSpPr>
          <p:cNvPr id="42" name="Прямоугольник 41"/>
          <p:cNvSpPr/>
          <p:nvPr/>
        </p:nvSpPr>
        <p:spPr>
          <a:xfrm>
            <a:off x="2423160" y="4383024"/>
            <a:ext cx="173736" cy="128016"/>
          </a:xfrm>
          <a:prstGeom prst="rect">
            <a:avLst/>
          </a:prstGeom>
          <a:solidFill>
            <a:srgbClr val="FFFFFF"/>
          </a:solidFill>
        </p:spPr>
        <p:txBody>
          <a:bodyPr wrap="none" lIns="0" tIns="0" rIns="0" bIns="0">
            <a:noAutofit/>
          </a:bodyPr>
          <a:lstStyle/>
          <a:p>
            <a:pPr indent="0"/>
            <a:r>
              <a:rPr lang="en-US" sz="900">
                <a:solidFill>
                  <a:srgbClr val="0F0B2C"/>
                </a:solidFill>
                <a:latin typeface="Arial"/>
              </a:rPr>
              <a:t>Aa</a:t>
            </a:r>
          </a:p>
        </p:txBody>
      </p:sp>
      <p:sp>
        <p:nvSpPr>
          <p:cNvPr id="43" name="Прямоугольник 42"/>
          <p:cNvSpPr/>
          <p:nvPr/>
        </p:nvSpPr>
        <p:spPr>
          <a:xfrm>
            <a:off x="2773680" y="4367784"/>
            <a:ext cx="1014984" cy="356616"/>
          </a:xfrm>
          <a:prstGeom prst="rect">
            <a:avLst/>
          </a:prstGeom>
          <a:solidFill>
            <a:srgbClr val="FFFFFF"/>
          </a:solidFill>
        </p:spPr>
        <p:txBody>
          <a:bodyPr lIns="0" tIns="0" rIns="0" bIns="0">
            <a:noAutofit/>
          </a:bodyPr>
          <a:lstStyle/>
          <a:p>
            <a:pPr indent="0">
              <a:spcAft>
                <a:spcPts val="280"/>
              </a:spcAft>
            </a:pPr>
            <a:r>
              <a:rPr lang="en-US" sz="550">
                <a:solidFill>
                  <a:srgbClr val="2F3A4B"/>
                </a:solidFill>
                <a:latin typeface="Arial"/>
              </a:rPr>
              <a:t>Regulär</a:t>
            </a:r>
          </a:p>
          <a:p>
            <a:pPr indent="0">
              <a:lnSpc>
                <a:spcPct val="125000"/>
              </a:lnSpc>
            </a:pPr>
            <a:r>
              <a:rPr lang="en-US" sz="400">
                <a:latin typeface="Arial"/>
              </a:rPr>
              <a:t>ABCDEFGHIJKLMNOPQRSTUVWXYZ abcdefghijklmnopqrstuvwxyz 1234567890</a:t>
            </a:r>
          </a:p>
        </p:txBody>
      </p:sp>
      <p:sp>
        <p:nvSpPr>
          <p:cNvPr id="44" name="Прямоугольник 43"/>
          <p:cNvSpPr/>
          <p:nvPr/>
        </p:nvSpPr>
        <p:spPr>
          <a:xfrm>
            <a:off x="640080" y="5029200"/>
            <a:ext cx="1365504" cy="353568"/>
          </a:xfrm>
          <a:prstGeom prst="rect">
            <a:avLst/>
          </a:prstGeom>
          <a:solidFill>
            <a:srgbClr val="FFFFFF"/>
          </a:solidFill>
        </p:spPr>
        <p:txBody>
          <a:bodyPr lIns="0" tIns="0" rIns="0" bIns="0">
            <a:noAutofit/>
          </a:bodyPr>
          <a:lstStyle/>
          <a:p>
            <a:pPr indent="127000"/>
            <a:r>
              <a:rPr lang="en-US" sz="900">
                <a:solidFill>
                  <a:srgbClr val="2F3A4B"/>
                </a:solidFill>
                <a:latin typeface="Arial"/>
              </a:rPr>
              <a:t>Aa </a:t>
            </a:r>
            <a:r>
              <a:rPr lang="en-US" sz="900" baseline="30000">
                <a:solidFill>
                  <a:srgbClr val="2F3A4B"/>
                </a:solidFill>
                <a:latin typeface="Arial"/>
              </a:rPr>
              <a:t>Fett gedruckt</a:t>
            </a:r>
          </a:p>
          <a:p>
            <a:pPr marL="324680" indent="0">
              <a:lnSpc>
                <a:spcPct val="125000"/>
              </a:lnSpc>
            </a:pPr>
            <a:r>
              <a:rPr lang="en-US" sz="400">
                <a:latin typeface="Arial"/>
              </a:rPr>
              <a:t>ABCDEFGHIJKLMNOPQRSTUVWXYZ abcdefghijklmnopqrstuvwxyz 1234567890</a:t>
            </a:r>
          </a:p>
        </p:txBody>
      </p:sp>
      <p:sp>
        <p:nvSpPr>
          <p:cNvPr id="45" name="Прямоугольник 44"/>
          <p:cNvSpPr/>
          <p:nvPr/>
        </p:nvSpPr>
        <p:spPr>
          <a:xfrm>
            <a:off x="1231392" y="6419088"/>
            <a:ext cx="1609344" cy="356616"/>
          </a:xfrm>
          <a:prstGeom prst="rect">
            <a:avLst/>
          </a:prstGeom>
          <a:solidFill>
            <a:srgbClr val="FFFFFF"/>
          </a:solidFill>
        </p:spPr>
        <p:txBody>
          <a:bodyPr lIns="0" tIns="0" rIns="0" bIns="0">
            <a:noAutofit/>
          </a:bodyPr>
          <a:lstStyle/>
          <a:p>
            <a:pPr indent="0">
              <a:spcAft>
                <a:spcPts val="490"/>
              </a:spcAft>
            </a:pPr>
            <a:r>
              <a:rPr lang="en-US" sz="750">
                <a:solidFill>
                  <a:srgbClr val="0F0B2C"/>
                </a:solidFill>
                <a:latin typeface="Arial"/>
              </a:rPr>
              <a:t>Startseite</a:t>
            </a:r>
          </a:p>
          <a:p>
            <a:pPr indent="0">
              <a:lnSpc>
                <a:spcPct val="125000"/>
              </a:lnSpc>
            </a:pPr>
            <a:r>
              <a:rPr lang="en-US" sz="400">
                <a:latin typeface="Arial"/>
              </a:rPr>
              <a:t>Homepage Armaturenbrett wurde mit der Idee erstellte Benutzern vollständige Informationen über sein Konto in einer visuellen Art und Weise zu geben.</a:t>
            </a:r>
          </a:p>
        </p:txBody>
      </p:sp>
      <p:sp>
        <p:nvSpPr>
          <p:cNvPr id="46" name="Прямоугольник 45"/>
          <p:cNvSpPr/>
          <p:nvPr/>
        </p:nvSpPr>
        <p:spPr>
          <a:xfrm>
            <a:off x="880872" y="7132320"/>
            <a:ext cx="268224" cy="85344"/>
          </a:xfrm>
          <a:prstGeom prst="rect">
            <a:avLst/>
          </a:prstGeom>
          <a:solidFill>
            <a:srgbClr val="16243F"/>
          </a:solidFill>
        </p:spPr>
        <p:txBody>
          <a:bodyPr wrap="none" lIns="0" tIns="0" rIns="0" bIns="0">
            <a:noAutofit/>
          </a:bodyPr>
          <a:lstStyle/>
          <a:p>
            <a:pPr indent="368300"/>
            <a:r>
              <a:rPr lang="en-US" sz="400">
                <a:solidFill>
                  <a:srgbClr val="9A9FAC"/>
                </a:solidFill>
                <a:latin typeface="Arial"/>
              </a:rPr>
              <a:t>PERMYSSION</a:t>
            </a:r>
          </a:p>
        </p:txBody>
      </p:sp>
      <p:sp>
        <p:nvSpPr>
          <p:cNvPr id="47" name="Прямоугольник 46"/>
          <p:cNvSpPr/>
          <p:nvPr/>
        </p:nvSpPr>
        <p:spPr>
          <a:xfrm>
            <a:off x="3270504" y="7135368"/>
            <a:ext cx="216408" cy="91440"/>
          </a:xfrm>
          <a:prstGeom prst="rect">
            <a:avLst/>
          </a:prstGeom>
          <a:solidFill>
            <a:srgbClr val="FFFFFF"/>
          </a:solidFill>
        </p:spPr>
        <p:txBody>
          <a:bodyPr wrap="none" lIns="0" tIns="0" rIns="0" bIns="0">
            <a:noAutofit/>
          </a:bodyPr>
          <a:lstStyle/>
          <a:p>
            <a:pPr indent="0" algn="just"/>
            <a:r>
              <a:rPr lang="en-US" sz="600" b="1">
                <a:solidFill>
                  <a:srgbClr val="0F0B2C"/>
                </a:solidFill>
                <a:latin typeface="Times New Roman"/>
              </a:rPr>
              <a:t>Q </a:t>
            </a:r>
            <a:r>
              <a:rPr lang="en-US" sz="600" b="1">
                <a:latin typeface="Times New Roman"/>
              </a:rPr>
              <a:t>©</a:t>
            </a:r>
          </a:p>
        </p:txBody>
      </p:sp>
      <p:sp>
        <p:nvSpPr>
          <p:cNvPr id="48" name="Прямоугольник 47"/>
          <p:cNvSpPr/>
          <p:nvPr/>
        </p:nvSpPr>
        <p:spPr>
          <a:xfrm>
            <a:off x="914400" y="7309104"/>
            <a:ext cx="222504" cy="256032"/>
          </a:xfrm>
          <a:prstGeom prst="rect">
            <a:avLst/>
          </a:prstGeom>
          <a:solidFill>
            <a:srgbClr val="FFFFFF"/>
          </a:solidFill>
        </p:spPr>
        <p:txBody>
          <a:bodyPr lIns="0" tIns="0" rIns="0" bIns="0">
            <a:noAutofit/>
          </a:bodyPr>
          <a:lstStyle/>
          <a:p>
            <a:pPr indent="0" algn="r">
              <a:spcAft>
                <a:spcPts val="560"/>
              </a:spcAft>
            </a:pPr>
            <a:r>
              <a:rPr lang="en-US" sz="550">
                <a:solidFill>
                  <a:srgbClr val="2F3A4B"/>
                </a:solidFill>
                <a:latin typeface="Arial"/>
              </a:rPr>
              <a:t>Zuhause</a:t>
            </a:r>
          </a:p>
          <a:p>
            <a:pPr indent="0" algn="r"/>
            <a:r>
              <a:rPr lang="en-US" sz="400">
                <a:latin typeface="Arial"/>
              </a:rPr>
              <a:t>Mappe</a:t>
            </a:r>
          </a:p>
        </p:txBody>
      </p:sp>
      <p:sp>
        <p:nvSpPr>
          <p:cNvPr id="49" name="Прямоугольник 48"/>
          <p:cNvSpPr/>
          <p:nvPr/>
        </p:nvSpPr>
        <p:spPr>
          <a:xfrm>
            <a:off x="2374392" y="7525512"/>
            <a:ext cx="1063752" cy="515112"/>
          </a:xfrm>
          <a:prstGeom prst="rect">
            <a:avLst/>
          </a:prstGeom>
          <a:solidFill>
            <a:srgbClr val="FFFFFF"/>
          </a:solidFill>
        </p:spPr>
        <p:txBody>
          <a:bodyPr lIns="0" tIns="0" rIns="0" bIns="0">
            <a:noAutofit/>
          </a:bodyPr>
          <a:lstStyle/>
          <a:p>
            <a:pPr marL="152468" indent="0"/>
            <a:r>
              <a:rPr lang="en-US" sz="1200" b="1">
                <a:latin typeface="Arial"/>
              </a:rPr>
              <a:t>fe - </a:t>
            </a:r>
            <a:r>
              <a:rPr lang="en-US" sz="1200" b="1">
                <a:solidFill>
                  <a:srgbClr val="39211D"/>
                </a:solidFill>
                <a:latin typeface="Arial"/>
              </a:rPr>
              <a:t>_</a:t>
            </a:r>
          </a:p>
          <a:p>
            <a:pPr indent="0"/>
            <a:r>
              <a:rPr lang="en-US" sz="1200" b="1">
                <a:latin typeface="Arial"/>
              </a:rPr>
              <a:t>- ir </a:t>
            </a:r>
            <a:r>
              <a:rPr lang="en-US" sz="1200" b="1">
                <a:solidFill>
                  <a:srgbClr val="CAAC62"/>
                </a:solidFill>
                <a:latin typeface="Arial"/>
              </a:rPr>
              <a:t>p-a-</a:t>
            </a:r>
          </a:p>
          <a:p>
            <a:pPr indent="0">
              <a:lnSpc>
                <a:spcPct val="93000"/>
              </a:lnSpc>
            </a:pPr>
            <a:r>
              <a:rPr lang="en-US" sz="1200" b="1">
                <a:latin typeface="Arial"/>
              </a:rPr>
              <a:t>= - ■ - </a:t>
            </a:r>
            <a:r>
              <a:rPr lang="en-US" sz="1200" b="1">
                <a:solidFill>
                  <a:srgbClr val="B8CEDE"/>
                </a:solidFill>
                <a:latin typeface="Arial"/>
              </a:rPr>
              <a:t>■ = - </a:t>
            </a:r>
            <a:r>
              <a:rPr lang="en-US" sz="1200" b="1">
                <a:latin typeface="Arial"/>
              </a:rPr>
              <a:t>■ -</a:t>
            </a:r>
          </a:p>
        </p:txBody>
      </p:sp>
      <p:sp>
        <p:nvSpPr>
          <p:cNvPr id="50" name="Прямоугольник 49"/>
          <p:cNvSpPr/>
          <p:nvPr/>
        </p:nvSpPr>
        <p:spPr>
          <a:xfrm>
            <a:off x="1676400" y="8135112"/>
            <a:ext cx="588264" cy="88392"/>
          </a:xfrm>
          <a:prstGeom prst="rect">
            <a:avLst/>
          </a:prstGeom>
          <a:solidFill>
            <a:srgbClr val="FFFFFF"/>
          </a:solidFill>
        </p:spPr>
        <p:txBody>
          <a:bodyPr wrap="none" lIns="0" tIns="0" rIns="0" bIns="0">
            <a:noAutofit/>
          </a:bodyPr>
          <a:lstStyle/>
          <a:p>
            <a:pPr indent="0"/>
            <a:r>
              <a:rPr lang="en-US" sz="400">
                <a:solidFill>
                  <a:srgbClr val="465C77"/>
                </a:solidFill>
                <a:latin typeface="Arial"/>
              </a:rPr>
              <a:t>Nächster Abschnitt zu Update:</a:t>
            </a:r>
          </a:p>
        </p:txBody>
      </p:sp>
      <p:sp>
        <p:nvSpPr>
          <p:cNvPr id="51" name="Прямоугольник 50"/>
          <p:cNvSpPr/>
          <p:nvPr/>
        </p:nvSpPr>
        <p:spPr>
          <a:xfrm>
            <a:off x="1228344" y="9936480"/>
            <a:ext cx="1697736" cy="359664"/>
          </a:xfrm>
          <a:prstGeom prst="rect">
            <a:avLst/>
          </a:prstGeom>
          <a:solidFill>
            <a:srgbClr val="FFFFFF"/>
          </a:solidFill>
        </p:spPr>
        <p:txBody>
          <a:bodyPr lIns="0" tIns="0" rIns="0" bIns="0">
            <a:noAutofit/>
          </a:bodyPr>
          <a:lstStyle/>
          <a:p>
            <a:pPr indent="0">
              <a:spcAft>
                <a:spcPts val="490"/>
              </a:spcAft>
            </a:pPr>
            <a:r>
              <a:rPr lang="en-US" sz="750">
                <a:solidFill>
                  <a:srgbClr val="0F0B2C"/>
                </a:solidFill>
                <a:latin typeface="Arial"/>
              </a:rPr>
              <a:t>Portfolio-Seite</a:t>
            </a:r>
          </a:p>
          <a:p>
            <a:pPr indent="12700">
              <a:lnSpc>
                <a:spcPct val="125000"/>
              </a:lnSpc>
            </a:pPr>
            <a:r>
              <a:rPr lang="en-US" sz="400">
                <a:latin typeface="Arial"/>
              </a:rPr>
              <a:t>Auf Portfolio-Seite, die alle Quellen des Benutzers präsentiert und Diagramme machen es möglich, schnell den Status aller Einnahmen und Ausgaben zu analysieren.</a:t>
            </a:r>
          </a:p>
        </p:txBody>
      </p:sp>
      <p:sp>
        <p:nvSpPr>
          <p:cNvPr id="52" name="Прямоугольник 51"/>
          <p:cNvSpPr/>
          <p:nvPr/>
        </p:nvSpPr>
        <p:spPr>
          <a:xfrm>
            <a:off x="2676144" y="13206984"/>
            <a:ext cx="438912" cy="134112"/>
          </a:xfrm>
          <a:prstGeom prst="rect">
            <a:avLst/>
          </a:prstGeom>
          <a:solidFill>
            <a:srgbClr val="FFFFFF"/>
          </a:solidFill>
        </p:spPr>
        <p:txBody>
          <a:bodyPr wrap="none" lIns="0" tIns="0" rIns="0" bIns="0">
            <a:noAutofit/>
          </a:bodyPr>
          <a:lstStyle/>
          <a:p>
            <a:pPr indent="0"/>
            <a:r>
              <a:rPr lang="en-US" sz="750">
                <a:solidFill>
                  <a:srgbClr val="0F0B2C"/>
                </a:solidFill>
                <a:latin typeface="Arial"/>
              </a:rPr>
              <a:t>Me Seite</a:t>
            </a:r>
          </a:p>
        </p:txBody>
      </p:sp>
      <p:sp>
        <p:nvSpPr>
          <p:cNvPr id="53" name="Прямоугольник 52"/>
          <p:cNvSpPr/>
          <p:nvPr/>
        </p:nvSpPr>
        <p:spPr>
          <a:xfrm>
            <a:off x="1173480" y="13441680"/>
            <a:ext cx="1987296" cy="231648"/>
          </a:xfrm>
          <a:prstGeom prst="rect">
            <a:avLst/>
          </a:prstGeom>
          <a:solidFill>
            <a:srgbClr val="FFFFFF"/>
          </a:solidFill>
        </p:spPr>
        <p:txBody>
          <a:bodyPr lIns="0" tIns="0" rIns="0" bIns="0">
            <a:noAutofit/>
          </a:bodyPr>
          <a:lstStyle/>
          <a:p>
            <a:pPr indent="0" algn="r">
              <a:lnSpc>
                <a:spcPct val="125000"/>
              </a:lnSpc>
            </a:pPr>
            <a:r>
              <a:rPr lang="en-US" sz="400">
                <a:latin typeface="Arial"/>
              </a:rPr>
              <a:t>Alle Kontoinformationen des Benutzers werden von Me Seite zu verwalten. So haben wir Fortschrittsbalken für Informationskategorien, so ist es nur notwendig, nur Blick einmal zu überprüfen, welche Informationen hinzugefügt vollständige Konto Füllung tun sollte.</a:t>
            </a:r>
          </a:p>
        </p:txBody>
      </p:sp>
      <p:sp>
        <p:nvSpPr>
          <p:cNvPr id="54" name="Прямоугольник 53"/>
          <p:cNvSpPr/>
          <p:nvPr/>
        </p:nvSpPr>
        <p:spPr>
          <a:xfrm>
            <a:off x="237744" y="16529304"/>
            <a:ext cx="91440" cy="310896"/>
          </a:xfrm>
          <a:prstGeom prst="rect">
            <a:avLst/>
          </a:prstGeom>
          <a:solidFill>
            <a:srgbClr val="FFFFFF"/>
          </a:solidFill>
        </p:spPr>
        <p:txBody>
          <a:bodyPr vert="vert270" wrap="none" lIns="0" tIns="0" rIns="0" bIns="0">
            <a:noAutofit/>
          </a:bodyPr>
          <a:lstStyle/>
          <a:p>
            <a:pPr indent="0"/>
            <a:r>
              <a:rPr lang="en-US" sz="450">
                <a:solidFill>
                  <a:srgbClr val="E9D7D1"/>
                </a:solidFill>
                <a:latin typeface="Arial"/>
              </a:rPr>
              <a:t>adaptiv</a:t>
            </a:r>
          </a:p>
        </p:txBody>
      </p:sp>
      <p:sp>
        <p:nvSpPr>
          <p:cNvPr id="55" name="Прямоугольник 54"/>
          <p:cNvSpPr/>
          <p:nvPr/>
        </p:nvSpPr>
        <p:spPr>
          <a:xfrm>
            <a:off x="399288" y="16401288"/>
            <a:ext cx="743712" cy="478536"/>
          </a:xfrm>
          <a:prstGeom prst="rect">
            <a:avLst/>
          </a:prstGeom>
          <a:solidFill>
            <a:srgbClr val="16243F"/>
          </a:solidFill>
        </p:spPr>
        <p:txBody>
          <a:bodyPr wrap="none" lIns="0" tIns="0" rIns="0" bIns="0">
            <a:noAutofit/>
          </a:bodyPr>
          <a:lstStyle/>
          <a:p>
            <a:pPr indent="0"/>
            <a:r>
              <a:rPr lang="en-US" sz="5000">
                <a:solidFill>
                  <a:srgbClr val="FFFFFF"/>
                </a:solidFill>
                <a:latin typeface="Times New Roman"/>
              </a:rPr>
              <a:t>04</a:t>
            </a:r>
          </a:p>
        </p:txBody>
      </p:sp>
      <p:sp>
        <p:nvSpPr>
          <p:cNvPr id="56" name="Прямоугольник 55"/>
          <p:cNvSpPr/>
          <p:nvPr/>
        </p:nvSpPr>
        <p:spPr>
          <a:xfrm>
            <a:off x="1237488" y="16556736"/>
            <a:ext cx="1789176" cy="356616"/>
          </a:xfrm>
          <a:prstGeom prst="rect">
            <a:avLst/>
          </a:prstGeom>
          <a:solidFill>
            <a:srgbClr val="16243F"/>
          </a:solidFill>
        </p:spPr>
        <p:txBody>
          <a:bodyPr lIns="0" tIns="0" rIns="0" bIns="0">
            <a:noAutofit/>
          </a:bodyPr>
          <a:lstStyle/>
          <a:p>
            <a:pPr indent="0">
              <a:spcAft>
                <a:spcPts val="490"/>
              </a:spcAft>
            </a:pPr>
            <a:r>
              <a:rPr lang="en-US" sz="750">
                <a:solidFill>
                  <a:srgbClr val="FFFFFF"/>
                </a:solidFill>
                <a:latin typeface="Arial"/>
              </a:rPr>
              <a:t>Adaptive Design</a:t>
            </a:r>
          </a:p>
          <a:p>
            <a:pPr indent="0">
              <a:lnSpc>
                <a:spcPct val="125000"/>
              </a:lnSpc>
            </a:pPr>
            <a:r>
              <a:rPr lang="en-US" sz="400">
                <a:solidFill>
                  <a:srgbClr val="B8CEDE"/>
                </a:solidFill>
                <a:latin typeface="Arial"/>
              </a:rPr>
              <a:t>Permyssion Service verfügt über eine Vielzahl von Informationen und Grafiken, die auch auf kleinen Bildschirmen leicht zugänglich sein sollte.</a:t>
            </a:r>
          </a:p>
        </p:txBody>
      </p:sp>
      <p:graphicFrame>
        <p:nvGraphicFramePr>
          <p:cNvPr id="57" name="Таблица 56"/>
          <p:cNvGraphicFramePr>
            <a:graphicFrameLocks noGrp="1"/>
          </p:cNvGraphicFramePr>
          <p:nvPr/>
        </p:nvGraphicFramePr>
        <p:xfrm>
          <a:off x="899160" y="17199864"/>
          <a:ext cx="731520" cy="792480"/>
        </p:xfrm>
        <a:graphic>
          <a:graphicData uri="http://schemas.openxmlformats.org/drawingml/2006/table">
            <a:tbl>
              <a:tblPr/>
              <a:tblGrid>
                <a:gridCol w="521208">
                  <a:extLst>
                    <a:ext uri="{9D8B030D-6E8A-4147-A177-3AD203B41FA5}">
                      <a16:colId xmlns:a16="http://schemas.microsoft.com/office/drawing/2014/main" val="20000"/>
                    </a:ext>
                  </a:extLst>
                </a:gridCol>
                <a:gridCol w="210312">
                  <a:extLst>
                    <a:ext uri="{9D8B030D-6E8A-4147-A177-3AD203B41FA5}">
                      <a16:colId xmlns:a16="http://schemas.microsoft.com/office/drawing/2014/main" val="20001"/>
                    </a:ext>
                  </a:extLst>
                </a:gridCol>
              </a:tblGrid>
              <a:tr h="121920">
                <a:tc>
                  <a:txBody>
                    <a:bodyPr/>
                    <a:lstStyle/>
                    <a:p>
                      <a:pPr indent="0" algn="just"/>
                      <a:r>
                        <a:rPr lang="en-US" sz="400">
                          <a:solidFill>
                            <a:srgbClr val="B8CEDE"/>
                          </a:solidFill>
                          <a:latin typeface="Arial"/>
                        </a:rPr>
                        <a:t>= </a:t>
                      </a:r>
                      <a:r>
                        <a:rPr lang="en-US" sz="400">
                          <a:solidFill>
                            <a:srgbClr val="9A9FAC"/>
                          </a:solidFill>
                          <a:latin typeface="Arial"/>
                        </a:rPr>
                        <a:t>PERMYSSION</a:t>
                      </a:r>
                    </a:p>
                  </a:txBody>
                  <a:tcPr marL="0" marR="0" marT="0" marB="0"/>
                </a:tc>
                <a:tc>
                  <a:txBody>
                    <a:bodyPr/>
                    <a:lstStyle/>
                    <a:p>
                      <a:pPr indent="101600"/>
                      <a:r>
                        <a:rPr lang="en-US" sz="650" b="1">
                          <a:solidFill>
                            <a:srgbClr val="FFFFFF"/>
                          </a:solidFill>
                          <a:latin typeface="Arial"/>
                        </a:rPr>
                        <a:t>B</a:t>
                      </a:r>
                    </a:p>
                  </a:txBody>
                  <a:tcPr marL="0" marR="0" marT="0" marB="0">
                    <a:solidFill>
                      <a:srgbClr val="16243F"/>
                    </a:solidFill>
                  </a:tcPr>
                </a:tc>
                <a:extLst>
                  <a:ext uri="{0D108BD9-81ED-4DB2-BD59-A6C34878D82A}">
                    <a16:rowId xmlns:a16="http://schemas.microsoft.com/office/drawing/2014/main" val="10000"/>
                  </a:ext>
                </a:extLst>
              </a:tr>
              <a:tr h="167640">
                <a:tc>
                  <a:txBody>
                    <a:bodyPr/>
                    <a:lstStyle/>
                    <a:p>
                      <a:pPr indent="0"/>
                      <a:r>
                        <a:rPr lang="en-US" sz="450">
                          <a:solidFill>
                            <a:srgbClr val="2F3A4B"/>
                          </a:solidFill>
                          <a:latin typeface="Arial"/>
                        </a:rPr>
                        <a:t>Mappe</a:t>
                      </a:r>
                    </a:p>
                  </a:txBody>
                  <a:tcPr marL="0" marR="0" marT="0" marB="0" anchor="ctr"/>
                </a:tc>
                <a:tc>
                  <a:txBody>
                    <a:bodyPr/>
                    <a:lstStyle/>
                    <a:p>
                      <a:endParaRPr sz="800"/>
                    </a:p>
                  </a:txBody>
                  <a:tcPr marL="0" marR="0" marT="0" marB="0"/>
                </a:tc>
                <a:extLst>
                  <a:ext uri="{0D108BD9-81ED-4DB2-BD59-A6C34878D82A}">
                    <a16:rowId xmlns:a16="http://schemas.microsoft.com/office/drawing/2014/main" val="10001"/>
                  </a:ext>
                </a:extLst>
              </a:tr>
              <a:tr h="173736">
                <a:tc>
                  <a:txBody>
                    <a:bodyPr/>
                    <a:lstStyle/>
                    <a:p>
                      <a:pPr indent="0" algn="just"/>
                      <a:r>
                        <a:rPr lang="en-US" sz="400" b="1">
                          <a:latin typeface="Arial"/>
                        </a:rPr>
                        <a:t>Überblick</a:t>
                      </a:r>
                    </a:p>
                  </a:txBody>
                  <a:tcPr marL="0" marR="0" marT="0" marB="0" anchor="ctr"/>
                </a:tc>
                <a:tc>
                  <a:txBody>
                    <a:bodyPr/>
                    <a:lstStyle/>
                    <a:p>
                      <a:endParaRPr sz="900"/>
                    </a:p>
                  </a:txBody>
                  <a:tcPr marL="0" marR="0" marT="0" marB="0"/>
                </a:tc>
                <a:extLst>
                  <a:ext uri="{0D108BD9-81ED-4DB2-BD59-A6C34878D82A}">
                    <a16:rowId xmlns:a16="http://schemas.microsoft.com/office/drawing/2014/main" val="10002"/>
                  </a:ext>
                </a:extLst>
              </a:tr>
              <a:tr h="152400">
                <a:tc>
                  <a:txBody>
                    <a:bodyPr/>
                    <a:lstStyle/>
                    <a:p>
                      <a:pPr indent="304800">
                        <a:spcBef>
                          <a:spcPts val="420"/>
                        </a:spcBef>
                      </a:pPr>
                      <a:r>
                        <a:rPr lang="en-US" sz="450">
                          <a:latin typeface="Arial"/>
                        </a:rPr>
                        <a:t>*</a:t>
                      </a:r>
                    </a:p>
                  </a:txBody>
                  <a:tcPr marL="0" marR="0" marT="0" marB="0"/>
                </a:tc>
                <a:tc>
                  <a:txBody>
                    <a:bodyPr/>
                    <a:lstStyle/>
                    <a:p>
                      <a:endParaRPr sz="800"/>
                    </a:p>
                  </a:txBody>
                  <a:tcPr marL="0" marR="0" marT="0" marB="0"/>
                </a:tc>
                <a:extLst>
                  <a:ext uri="{0D108BD9-81ED-4DB2-BD59-A6C34878D82A}">
                    <a16:rowId xmlns:a16="http://schemas.microsoft.com/office/drawing/2014/main" val="10003"/>
                  </a:ext>
                </a:extLst>
              </a:tr>
              <a:tr h="88392">
                <a:tc>
                  <a:txBody>
                    <a:bodyPr/>
                    <a:lstStyle/>
                    <a:p>
                      <a:pPr indent="0" algn="just"/>
                      <a:r>
                        <a:rPr lang="fr" sz="400" b="1">
                          <a:latin typeface="Arial"/>
                        </a:rPr>
                        <a:t>Voulue; Ri</a:t>
                      </a:r>
                    </a:p>
                  </a:txBody>
                  <a:tcPr marL="0" marR="0" marT="0" marB="0" anchor="b"/>
                </a:tc>
                <a:tc>
                  <a:txBody>
                    <a:bodyPr/>
                    <a:lstStyle/>
                    <a:p>
                      <a:pPr indent="0" algn="just"/>
                      <a:r>
                        <a:rPr lang="en-US" sz="400" b="1">
                          <a:latin typeface="Arial"/>
                        </a:rPr>
                        <a:t>: Ooo ooo</a:t>
                      </a:r>
                    </a:p>
                  </a:txBody>
                  <a:tcPr marL="0" marR="0" marT="0" marB="0" anchor="b"/>
                </a:tc>
                <a:extLst>
                  <a:ext uri="{0D108BD9-81ED-4DB2-BD59-A6C34878D82A}">
                    <a16:rowId xmlns:a16="http://schemas.microsoft.com/office/drawing/2014/main" val="10004"/>
                  </a:ext>
                </a:extLst>
              </a:tr>
              <a:tr h="88392">
                <a:tc>
                  <a:txBody>
                    <a:bodyPr/>
                    <a:lstStyle/>
                    <a:p>
                      <a:pPr indent="0" algn="just"/>
                      <a:r>
                        <a:rPr lang="en-US" sz="400" b="1">
                          <a:latin typeface="Arial"/>
                        </a:rPr>
                        <a:t>vwowe: R</a:t>
                      </a:r>
                    </a:p>
                  </a:txBody>
                  <a:tcPr marL="0" marR="0" marT="0" marB="0"/>
                </a:tc>
                <a:tc>
                  <a:txBody>
                    <a:bodyPr/>
                    <a:lstStyle/>
                    <a:p>
                      <a:pPr indent="0" algn="just"/>
                      <a:r>
                        <a:rPr lang="en-US" sz="400" b="1">
                          <a:latin typeface="Arial"/>
                        </a:rPr>
                        <a:t>.SOO ooo</a:t>
                      </a:r>
                    </a:p>
                  </a:txBody>
                  <a:tcPr marL="0" marR="0" marT="0" marB="0"/>
                </a:tc>
                <a:extLst>
                  <a:ext uri="{0D108BD9-81ED-4DB2-BD59-A6C34878D82A}">
                    <a16:rowId xmlns:a16="http://schemas.microsoft.com/office/drawing/2014/main" val="10005"/>
                  </a:ext>
                </a:extLst>
              </a:tr>
            </a:tbl>
          </a:graphicData>
        </a:graphic>
      </p:graphicFrame>
      <p:graphicFrame>
        <p:nvGraphicFramePr>
          <p:cNvPr id="58" name="Таблица 57"/>
          <p:cNvGraphicFramePr>
            <a:graphicFrameLocks noGrp="1"/>
          </p:cNvGraphicFramePr>
          <p:nvPr/>
        </p:nvGraphicFramePr>
        <p:xfrm>
          <a:off x="1831848" y="17199864"/>
          <a:ext cx="769112" cy="466344"/>
        </p:xfrm>
        <a:graphic>
          <a:graphicData uri="http://schemas.openxmlformats.org/drawingml/2006/table">
            <a:tbl>
              <a:tblPr/>
              <a:tblGrid>
                <a:gridCol w="56083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21920">
                <a:tc>
                  <a:txBody>
                    <a:bodyPr/>
                    <a:lstStyle/>
                    <a:p>
                      <a:pPr indent="0"/>
                      <a:r>
                        <a:rPr lang="en-US" sz="400">
                          <a:solidFill>
                            <a:srgbClr val="B8CEDE"/>
                          </a:solidFill>
                          <a:latin typeface="Arial"/>
                        </a:rPr>
                        <a:t>= </a:t>
                      </a:r>
                      <a:r>
                        <a:rPr lang="en-US" sz="400">
                          <a:solidFill>
                            <a:srgbClr val="777B8A"/>
                          </a:solidFill>
                          <a:latin typeface="Arial"/>
                        </a:rPr>
                        <a:t>PERMYSSION</a:t>
                      </a:r>
                    </a:p>
                  </a:txBody>
                  <a:tcPr marL="0" marR="0" marT="0" marB="0"/>
                </a:tc>
                <a:tc>
                  <a:txBody>
                    <a:bodyPr/>
                    <a:lstStyle/>
                    <a:p>
                      <a:pPr indent="0" algn="ctr"/>
                      <a:r>
                        <a:rPr lang="en-US" sz="650" b="1">
                          <a:solidFill>
                            <a:srgbClr val="FFFFFF"/>
                          </a:solidFill>
                          <a:latin typeface="Arial"/>
                        </a:rPr>
                        <a:t>B</a:t>
                      </a:r>
                    </a:p>
                  </a:txBody>
                  <a:tcPr marL="0" marR="0" marT="0" marB="0">
                    <a:solidFill>
                      <a:srgbClr val="16243F"/>
                    </a:solidFill>
                  </a:tcPr>
                </a:tc>
                <a:extLst>
                  <a:ext uri="{0D108BD9-81ED-4DB2-BD59-A6C34878D82A}">
                    <a16:rowId xmlns:a16="http://schemas.microsoft.com/office/drawing/2014/main" val="10000"/>
                  </a:ext>
                </a:extLst>
              </a:tr>
              <a:tr h="167640">
                <a:tc>
                  <a:txBody>
                    <a:bodyPr/>
                    <a:lstStyle/>
                    <a:p>
                      <a:pPr indent="0"/>
                      <a:r>
                        <a:rPr lang="en-US" sz="450">
                          <a:solidFill>
                            <a:srgbClr val="465C77"/>
                          </a:solidFill>
                          <a:latin typeface="Arial"/>
                        </a:rPr>
                        <a:t>Mappe</a:t>
                      </a:r>
                    </a:p>
                  </a:txBody>
                  <a:tcPr marL="0" marR="0" marT="0" marB="0" anchor="ctr"/>
                </a:tc>
                <a:tc>
                  <a:txBody>
                    <a:bodyPr/>
                    <a:lstStyle/>
                    <a:p>
                      <a:endParaRPr sz="800"/>
                    </a:p>
                  </a:txBody>
                  <a:tcPr marL="0" marR="0" marT="0" marB="0"/>
                </a:tc>
                <a:extLst>
                  <a:ext uri="{0D108BD9-81ED-4DB2-BD59-A6C34878D82A}">
                    <a16:rowId xmlns:a16="http://schemas.microsoft.com/office/drawing/2014/main" val="10001"/>
                  </a:ext>
                </a:extLst>
              </a:tr>
              <a:tr h="176784">
                <a:tc>
                  <a:txBody>
                    <a:bodyPr/>
                    <a:lstStyle/>
                    <a:p>
                      <a:pPr indent="0" algn="just"/>
                      <a:r>
                        <a:rPr lang="en-US" sz="400">
                          <a:latin typeface="Arial"/>
                        </a:rPr>
                        <a:t>Konten</a:t>
                      </a:r>
                    </a:p>
                  </a:txBody>
                  <a:tcPr marL="0" marR="0" marT="0" marB="0" anchor="ctr"/>
                </a:tc>
                <a:tc>
                  <a:txBody>
                    <a:bodyPr/>
                    <a:lstStyle/>
                    <a:p>
                      <a:pPr indent="0" algn="ctr"/>
                      <a:r>
                        <a:rPr lang="en-US" sz="400">
                          <a:latin typeface="Arial"/>
                        </a:rPr>
                        <a:t>•ich</a:t>
                      </a:r>
                    </a:p>
                  </a:txBody>
                  <a:tcPr marL="0" marR="0" marT="0" marB="0" anchor="ctr"/>
                </a:tc>
                <a:extLst>
                  <a:ext uri="{0D108BD9-81ED-4DB2-BD59-A6C34878D82A}">
                    <a16:rowId xmlns:a16="http://schemas.microsoft.com/office/drawing/2014/main" val="10002"/>
                  </a:ext>
                </a:extLst>
              </a:tr>
            </a:tbl>
          </a:graphicData>
        </a:graphic>
      </p:graphicFrame>
      <p:sp>
        <p:nvSpPr>
          <p:cNvPr id="59" name="Прямоугольник 58"/>
          <p:cNvSpPr/>
          <p:nvPr/>
        </p:nvSpPr>
        <p:spPr>
          <a:xfrm>
            <a:off x="3374136" y="17199864"/>
            <a:ext cx="100584" cy="100584"/>
          </a:xfrm>
          <a:prstGeom prst="rect">
            <a:avLst/>
          </a:prstGeom>
          <a:solidFill>
            <a:srgbClr val="FFFFFF"/>
          </a:solidFill>
        </p:spPr>
        <p:txBody>
          <a:bodyPr wrap="none" lIns="0" tIns="0" rIns="0" bIns="0">
            <a:noAutofit/>
          </a:bodyPr>
          <a:lstStyle/>
          <a:p>
            <a:pPr indent="0" algn="just"/>
            <a:r>
              <a:rPr lang="en-US" sz="650" b="1">
                <a:solidFill>
                  <a:srgbClr val="FFFFFF"/>
                </a:solidFill>
                <a:latin typeface="Arial"/>
              </a:rPr>
              <a:t>B</a:t>
            </a:r>
          </a:p>
        </p:txBody>
      </p:sp>
      <p:sp>
        <p:nvSpPr>
          <p:cNvPr id="60" name="Прямоугольник 59"/>
          <p:cNvSpPr/>
          <p:nvPr/>
        </p:nvSpPr>
        <p:spPr>
          <a:xfrm>
            <a:off x="2971800" y="17202912"/>
            <a:ext cx="310896" cy="82296"/>
          </a:xfrm>
          <a:prstGeom prst="rect">
            <a:avLst/>
          </a:prstGeom>
          <a:solidFill>
            <a:srgbClr val="FFFFFF"/>
          </a:solidFill>
        </p:spPr>
        <p:txBody>
          <a:bodyPr wrap="none" lIns="0" tIns="0" rIns="0" bIns="0">
            <a:noAutofit/>
          </a:bodyPr>
          <a:lstStyle/>
          <a:p>
            <a:pPr indent="0"/>
            <a:r>
              <a:rPr lang="en-US" sz="400">
                <a:solidFill>
                  <a:srgbClr val="9A9FAC"/>
                </a:solidFill>
                <a:latin typeface="Arial"/>
              </a:rPr>
              <a:t>PERMYSSION</a:t>
            </a:r>
          </a:p>
        </p:txBody>
      </p:sp>
      <p:graphicFrame>
        <p:nvGraphicFramePr>
          <p:cNvPr id="61" name="Таблица 60"/>
          <p:cNvGraphicFramePr>
            <a:graphicFrameLocks noGrp="1"/>
          </p:cNvGraphicFramePr>
          <p:nvPr/>
        </p:nvGraphicFramePr>
        <p:xfrm>
          <a:off x="2776728" y="17324832"/>
          <a:ext cx="697992" cy="377952"/>
        </p:xfrm>
        <a:graphic>
          <a:graphicData uri="http://schemas.openxmlformats.org/drawingml/2006/table">
            <a:tbl>
              <a:tblPr/>
              <a:tblGrid>
                <a:gridCol w="390144">
                  <a:extLst>
                    <a:ext uri="{9D8B030D-6E8A-4147-A177-3AD203B41FA5}">
                      <a16:colId xmlns:a16="http://schemas.microsoft.com/office/drawing/2014/main" val="20000"/>
                    </a:ext>
                  </a:extLst>
                </a:gridCol>
                <a:gridCol w="307848">
                  <a:extLst>
                    <a:ext uri="{9D8B030D-6E8A-4147-A177-3AD203B41FA5}">
                      <a16:colId xmlns:a16="http://schemas.microsoft.com/office/drawing/2014/main" val="20001"/>
                    </a:ext>
                  </a:extLst>
                </a:gridCol>
              </a:tblGrid>
              <a:tr h="164592">
                <a:tc>
                  <a:txBody>
                    <a:bodyPr/>
                    <a:lstStyle/>
                    <a:p>
                      <a:pPr indent="0"/>
                      <a:r>
                        <a:rPr lang="en-US" sz="450">
                          <a:latin typeface="Arial"/>
                        </a:rPr>
                        <a:t>Mappe</a:t>
                      </a:r>
                    </a:p>
                  </a:txBody>
                  <a:tcPr marL="0" marR="0" marT="0" marB="0" anchor="ctr"/>
                </a:tc>
                <a:tc>
                  <a:txBody>
                    <a:bodyPr/>
                    <a:lstStyle/>
                    <a:p>
                      <a:endParaRPr sz="800"/>
                    </a:p>
                  </a:txBody>
                  <a:tcPr marL="0" marR="0" marT="0" marB="0"/>
                </a:tc>
                <a:extLst>
                  <a:ext uri="{0D108BD9-81ED-4DB2-BD59-A6C34878D82A}">
                    <a16:rowId xmlns:a16="http://schemas.microsoft.com/office/drawing/2014/main" val="10000"/>
                  </a:ext>
                </a:extLst>
              </a:tr>
              <a:tr h="137160">
                <a:tc>
                  <a:txBody>
                    <a:bodyPr/>
                    <a:lstStyle/>
                    <a:p>
                      <a:pPr indent="0"/>
                      <a:r>
                        <a:rPr lang="en-US" sz="400" b="1">
                          <a:latin typeface="Arial"/>
                        </a:rPr>
                        <a:t>Vermögenswerte</a:t>
                      </a:r>
                    </a:p>
                  </a:txBody>
                  <a:tcPr marL="0" marR="0" marT="0" marB="0" anchor="ctr"/>
                </a:tc>
                <a:tc>
                  <a:txBody>
                    <a:bodyPr/>
                    <a:lstStyle/>
                    <a:p>
                      <a:pPr indent="0" algn="r"/>
                      <a:r>
                        <a:rPr lang="en-US" sz="400" b="1">
                          <a:solidFill>
                            <a:srgbClr val="B8CEDE"/>
                          </a:solidFill>
                          <a:latin typeface="Arial"/>
                        </a:rPr>
                        <a:t>□</a:t>
                      </a:r>
                    </a:p>
                  </a:txBody>
                  <a:tcPr marL="0" marR="0" marT="0" marB="0" anchor="ctr"/>
                </a:tc>
                <a:extLst>
                  <a:ext uri="{0D108BD9-81ED-4DB2-BD59-A6C34878D82A}">
                    <a16:rowId xmlns:a16="http://schemas.microsoft.com/office/drawing/2014/main" val="10001"/>
                  </a:ext>
                </a:extLst>
              </a:tr>
              <a:tr h="76200">
                <a:tc>
                  <a:txBody>
                    <a:bodyPr/>
                    <a:lstStyle/>
                    <a:p>
                      <a:pPr indent="0" algn="just"/>
                      <a:r>
                        <a:rPr lang="en-US" sz="400" b="1">
                          <a:latin typeface="Arial"/>
                        </a:rPr>
                        <a:t>Investitionen;</a:t>
                      </a:r>
                    </a:p>
                  </a:txBody>
                  <a:tcPr marL="0" marR="0" marT="0" marB="0" anchor="b"/>
                </a:tc>
                <a:tc>
                  <a:txBody>
                    <a:bodyPr/>
                    <a:lstStyle/>
                    <a:p>
                      <a:pPr indent="0" algn="r"/>
                      <a:r>
                        <a:rPr lang="en-US" sz="400" b="1">
                          <a:latin typeface="Arial"/>
                        </a:rPr>
                        <a:t>RIOO 000</a:t>
                      </a:r>
                    </a:p>
                  </a:txBody>
                  <a:tcPr marL="0" marR="0" marT="0" marB="0" anchor="b"/>
                </a:tc>
                <a:extLst>
                  <a:ext uri="{0D108BD9-81ED-4DB2-BD59-A6C34878D82A}">
                    <a16:rowId xmlns:a16="http://schemas.microsoft.com/office/drawing/2014/main" val="10002"/>
                  </a:ext>
                </a:extLst>
              </a:tr>
            </a:tbl>
          </a:graphicData>
        </a:graphic>
      </p:graphicFrame>
      <p:sp>
        <p:nvSpPr>
          <p:cNvPr id="62" name="Прямоугольник 61"/>
          <p:cNvSpPr/>
          <p:nvPr/>
        </p:nvSpPr>
        <p:spPr>
          <a:xfrm>
            <a:off x="399288" y="18693384"/>
            <a:ext cx="932688" cy="304800"/>
          </a:xfrm>
          <a:prstGeom prst="rect">
            <a:avLst/>
          </a:prstGeom>
          <a:solidFill>
            <a:srgbClr val="16243F"/>
          </a:solidFill>
        </p:spPr>
        <p:txBody>
          <a:bodyPr lIns="0" tIns="0" rIns="0" bIns="0">
            <a:noAutofit/>
          </a:bodyPr>
          <a:lstStyle/>
          <a:p>
            <a:pPr indent="0" algn="just">
              <a:lnSpc>
                <a:spcPct val="125000"/>
              </a:lnSpc>
            </a:pPr>
            <a:r>
              <a:rPr lang="en-US" sz="400">
                <a:solidFill>
                  <a:srgbClr val="9A9FAC"/>
                </a:solidFill>
                <a:latin typeface="Arial"/>
              </a:rPr>
              <a:t>Zu </a:t>
            </a:r>
            <a:r>
              <a:rPr lang="en-US" sz="400">
                <a:solidFill>
                  <a:srgbClr val="E9D7D1"/>
                </a:solidFill>
                <a:latin typeface="Arial"/>
              </a:rPr>
              <a:t>geben </a:t>
            </a:r>
            <a:r>
              <a:rPr lang="en-US" sz="400">
                <a:solidFill>
                  <a:srgbClr val="B8CEDE"/>
                </a:solidFill>
                <a:latin typeface="Arial"/>
              </a:rPr>
              <a:t>Benutzerkomfort bei mobilem Gerät verteilen wir Seitenelemente in wenigen Räumen zugänglich </a:t>
            </a:r>
            <a:r>
              <a:rPr lang="en-US" sz="400">
                <a:solidFill>
                  <a:srgbClr val="9A9FAC"/>
                </a:solidFill>
                <a:latin typeface="Arial"/>
              </a:rPr>
              <a:t>links </a:t>
            </a:r>
            <a:r>
              <a:rPr lang="en-US" sz="400">
                <a:solidFill>
                  <a:srgbClr val="B8CEDE"/>
                </a:solidFill>
                <a:latin typeface="Arial"/>
              </a:rPr>
              <a:t>und rechten Bildschirm streicht.</a:t>
            </a:r>
          </a:p>
        </p:txBody>
      </p:sp>
      <p:sp>
        <p:nvSpPr>
          <p:cNvPr id="63" name="Прямоугольник 62"/>
          <p:cNvSpPr/>
          <p:nvPr/>
        </p:nvSpPr>
        <p:spPr>
          <a:xfrm>
            <a:off x="539496" y="19711416"/>
            <a:ext cx="3145536" cy="768096"/>
          </a:xfrm>
          <a:prstGeom prst="rect">
            <a:avLst/>
          </a:prstGeom>
          <a:solidFill>
            <a:srgbClr val="16243F"/>
          </a:solidFill>
        </p:spPr>
        <p:txBody>
          <a:bodyPr lIns="0" tIns="0" rIns="0" bIns="0">
            <a:noAutofit/>
          </a:bodyPr>
          <a:lstStyle/>
          <a:p>
            <a:pPr indent="0"/>
            <a:r>
              <a:rPr lang="en-US" sz="2700">
                <a:solidFill>
                  <a:srgbClr val="FFFFFF"/>
                </a:solidFill>
                <a:latin typeface="Arial"/>
              </a:rPr>
              <a:t>Danke für</a:t>
            </a:r>
          </a:p>
          <a:p>
            <a:pPr indent="0">
              <a:lnSpc>
                <a:spcPct val="91000"/>
              </a:lnSpc>
            </a:pPr>
            <a:r>
              <a:rPr lang="en-US" sz="2700">
                <a:solidFill>
                  <a:srgbClr val="FFFFFF"/>
                </a:solidFill>
                <a:latin typeface="Arial"/>
              </a:rPr>
              <a:t>Aufpassen! </a:t>
            </a:r>
            <a:r>
              <a:rPr lang="en-US" sz="2700" cap="small">
                <a:solidFill>
                  <a:srgbClr val="EC798A"/>
                </a:solidFill>
                <a:latin typeface="Arial"/>
              </a:rPr>
              <a:t>ein</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F7F5"/>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414272" cy="1859280"/>
          </a:xfrm>
          <a:prstGeom prst="rect">
            <a:avLst/>
          </a:prstGeom>
        </p:spPr>
      </p:pic>
      <p:pic>
        <p:nvPicPr>
          <p:cNvPr id="3" name="Рисунок 2"/>
          <p:cNvPicPr>
            <a:picLocks noChangeAspect="1"/>
          </p:cNvPicPr>
          <p:nvPr/>
        </p:nvPicPr>
        <p:blipFill>
          <a:blip r:embed="rId3"/>
          <a:stretch>
            <a:fillRect/>
          </a:stretch>
        </p:blipFill>
        <p:spPr>
          <a:xfrm>
            <a:off x="1200912" y="2069592"/>
            <a:ext cx="2959608" cy="911352"/>
          </a:xfrm>
          <a:prstGeom prst="rect">
            <a:avLst/>
          </a:prstGeom>
        </p:spPr>
      </p:pic>
      <p:pic>
        <p:nvPicPr>
          <p:cNvPr id="4" name="Рисунок 3"/>
          <p:cNvPicPr>
            <a:picLocks noChangeAspect="1"/>
          </p:cNvPicPr>
          <p:nvPr/>
        </p:nvPicPr>
        <p:blipFill>
          <a:blip r:embed="rId4"/>
          <a:stretch>
            <a:fillRect/>
          </a:stretch>
        </p:blipFill>
        <p:spPr>
          <a:xfrm>
            <a:off x="3758184" y="3197352"/>
            <a:ext cx="231648" cy="262128"/>
          </a:xfrm>
          <a:prstGeom prst="rect">
            <a:avLst/>
          </a:prstGeom>
        </p:spPr>
      </p:pic>
      <p:pic>
        <p:nvPicPr>
          <p:cNvPr id="5" name="Рисунок 4"/>
          <p:cNvPicPr>
            <a:picLocks noChangeAspect="1"/>
          </p:cNvPicPr>
          <p:nvPr/>
        </p:nvPicPr>
        <p:blipFill>
          <a:blip r:embed="rId5"/>
          <a:stretch>
            <a:fillRect/>
          </a:stretch>
        </p:blipFill>
        <p:spPr>
          <a:xfrm>
            <a:off x="4026408" y="3084576"/>
            <a:ext cx="124968" cy="137160"/>
          </a:xfrm>
          <a:prstGeom prst="rect">
            <a:avLst/>
          </a:prstGeom>
        </p:spPr>
      </p:pic>
      <p:pic>
        <p:nvPicPr>
          <p:cNvPr id="6" name="Рисунок 5"/>
          <p:cNvPicPr>
            <a:picLocks noChangeAspect="1"/>
          </p:cNvPicPr>
          <p:nvPr/>
        </p:nvPicPr>
        <p:blipFill>
          <a:blip r:embed="rId6"/>
          <a:stretch>
            <a:fillRect/>
          </a:stretch>
        </p:blipFill>
        <p:spPr>
          <a:xfrm>
            <a:off x="1377696" y="6961632"/>
            <a:ext cx="387096" cy="262128"/>
          </a:xfrm>
          <a:prstGeom prst="rect">
            <a:avLst/>
          </a:prstGeom>
        </p:spPr>
      </p:pic>
      <p:pic>
        <p:nvPicPr>
          <p:cNvPr id="7" name="Рисунок 6"/>
          <p:cNvPicPr>
            <a:picLocks noChangeAspect="1"/>
          </p:cNvPicPr>
          <p:nvPr/>
        </p:nvPicPr>
        <p:blipFill>
          <a:blip r:embed="rId7"/>
          <a:stretch>
            <a:fillRect/>
          </a:stretch>
        </p:blipFill>
        <p:spPr>
          <a:xfrm>
            <a:off x="478536" y="7290816"/>
            <a:ext cx="557784" cy="256032"/>
          </a:xfrm>
          <a:prstGeom prst="rect">
            <a:avLst/>
          </a:prstGeom>
        </p:spPr>
      </p:pic>
      <p:pic>
        <p:nvPicPr>
          <p:cNvPr id="8" name="Рисунок 7"/>
          <p:cNvPicPr>
            <a:picLocks noChangeAspect="1"/>
          </p:cNvPicPr>
          <p:nvPr/>
        </p:nvPicPr>
        <p:blipFill>
          <a:blip r:embed="rId8"/>
          <a:stretch>
            <a:fillRect/>
          </a:stretch>
        </p:blipFill>
        <p:spPr>
          <a:xfrm>
            <a:off x="3739896" y="6339840"/>
            <a:ext cx="649224" cy="1584960"/>
          </a:xfrm>
          <a:prstGeom prst="rect">
            <a:avLst/>
          </a:prstGeom>
        </p:spPr>
      </p:pic>
      <p:pic>
        <p:nvPicPr>
          <p:cNvPr id="9" name="Рисунок 8"/>
          <p:cNvPicPr>
            <a:picLocks noChangeAspect="1"/>
          </p:cNvPicPr>
          <p:nvPr/>
        </p:nvPicPr>
        <p:blipFill>
          <a:blip r:embed="rId9"/>
          <a:stretch>
            <a:fillRect/>
          </a:stretch>
        </p:blipFill>
        <p:spPr>
          <a:xfrm>
            <a:off x="487680" y="8796528"/>
            <a:ext cx="3770376" cy="4477512"/>
          </a:xfrm>
          <a:prstGeom prst="rect">
            <a:avLst/>
          </a:prstGeom>
        </p:spPr>
      </p:pic>
      <p:pic>
        <p:nvPicPr>
          <p:cNvPr id="10" name="Рисунок 9"/>
          <p:cNvPicPr>
            <a:picLocks noChangeAspect="1"/>
          </p:cNvPicPr>
          <p:nvPr/>
        </p:nvPicPr>
        <p:blipFill>
          <a:blip r:embed="rId10"/>
          <a:stretch>
            <a:fillRect/>
          </a:stretch>
        </p:blipFill>
        <p:spPr>
          <a:xfrm>
            <a:off x="3441192" y="13758672"/>
            <a:ext cx="822960" cy="1359408"/>
          </a:xfrm>
          <a:prstGeom prst="rect">
            <a:avLst/>
          </a:prstGeom>
        </p:spPr>
      </p:pic>
      <p:pic>
        <p:nvPicPr>
          <p:cNvPr id="11" name="Рисунок 10"/>
          <p:cNvPicPr>
            <a:picLocks noChangeAspect="1"/>
          </p:cNvPicPr>
          <p:nvPr/>
        </p:nvPicPr>
        <p:blipFill>
          <a:blip r:embed="rId11"/>
          <a:stretch>
            <a:fillRect/>
          </a:stretch>
        </p:blipFill>
        <p:spPr>
          <a:xfrm>
            <a:off x="6096" y="14307312"/>
            <a:ext cx="2508504" cy="2237232"/>
          </a:xfrm>
          <a:prstGeom prst="rect">
            <a:avLst/>
          </a:prstGeom>
        </p:spPr>
      </p:pic>
      <p:pic>
        <p:nvPicPr>
          <p:cNvPr id="12" name="Рисунок 11"/>
          <p:cNvPicPr>
            <a:picLocks noChangeAspect="1"/>
          </p:cNvPicPr>
          <p:nvPr/>
        </p:nvPicPr>
        <p:blipFill>
          <a:blip r:embed="rId12"/>
          <a:stretch>
            <a:fillRect/>
          </a:stretch>
        </p:blipFill>
        <p:spPr>
          <a:xfrm>
            <a:off x="2697480" y="14511528"/>
            <a:ext cx="670560" cy="917448"/>
          </a:xfrm>
          <a:prstGeom prst="rect">
            <a:avLst/>
          </a:prstGeom>
        </p:spPr>
      </p:pic>
      <p:pic>
        <p:nvPicPr>
          <p:cNvPr id="13" name="Рисунок 12"/>
          <p:cNvPicPr>
            <a:picLocks noChangeAspect="1"/>
          </p:cNvPicPr>
          <p:nvPr/>
        </p:nvPicPr>
        <p:blipFill>
          <a:blip r:embed="rId13"/>
          <a:stretch>
            <a:fillRect/>
          </a:stretch>
        </p:blipFill>
        <p:spPr>
          <a:xfrm>
            <a:off x="3550920" y="15502128"/>
            <a:ext cx="597408" cy="835152"/>
          </a:xfrm>
          <a:prstGeom prst="rect">
            <a:avLst/>
          </a:prstGeom>
        </p:spPr>
      </p:pic>
      <p:pic>
        <p:nvPicPr>
          <p:cNvPr id="14" name="Рисунок 13"/>
          <p:cNvPicPr>
            <a:picLocks noChangeAspect="1"/>
          </p:cNvPicPr>
          <p:nvPr/>
        </p:nvPicPr>
        <p:blipFill>
          <a:blip r:embed="rId14"/>
          <a:stretch>
            <a:fillRect/>
          </a:stretch>
        </p:blipFill>
        <p:spPr>
          <a:xfrm>
            <a:off x="819912" y="16770096"/>
            <a:ext cx="1106424" cy="131064"/>
          </a:xfrm>
          <a:prstGeom prst="rect">
            <a:avLst/>
          </a:prstGeom>
        </p:spPr>
      </p:pic>
      <p:pic>
        <p:nvPicPr>
          <p:cNvPr id="15" name="Рисунок 14"/>
          <p:cNvPicPr>
            <a:picLocks noChangeAspect="1"/>
          </p:cNvPicPr>
          <p:nvPr/>
        </p:nvPicPr>
        <p:blipFill>
          <a:blip r:embed="rId15"/>
          <a:stretch>
            <a:fillRect/>
          </a:stretch>
        </p:blipFill>
        <p:spPr>
          <a:xfrm>
            <a:off x="3468624" y="16550640"/>
            <a:ext cx="292608" cy="228600"/>
          </a:xfrm>
          <a:prstGeom prst="rect">
            <a:avLst/>
          </a:prstGeom>
        </p:spPr>
      </p:pic>
      <p:pic>
        <p:nvPicPr>
          <p:cNvPr id="16" name="Рисунок 15"/>
          <p:cNvPicPr>
            <a:picLocks noChangeAspect="1"/>
          </p:cNvPicPr>
          <p:nvPr/>
        </p:nvPicPr>
        <p:blipFill>
          <a:blip r:embed="rId16"/>
          <a:stretch>
            <a:fillRect/>
          </a:stretch>
        </p:blipFill>
        <p:spPr>
          <a:xfrm>
            <a:off x="819912" y="17016984"/>
            <a:ext cx="1103376" cy="164592"/>
          </a:xfrm>
          <a:prstGeom prst="rect">
            <a:avLst/>
          </a:prstGeom>
        </p:spPr>
      </p:pic>
      <p:pic>
        <p:nvPicPr>
          <p:cNvPr id="17" name="Рисунок 16"/>
          <p:cNvPicPr>
            <a:picLocks noChangeAspect="1"/>
          </p:cNvPicPr>
          <p:nvPr/>
        </p:nvPicPr>
        <p:blipFill>
          <a:blip r:embed="rId17"/>
          <a:stretch>
            <a:fillRect/>
          </a:stretch>
        </p:blipFill>
        <p:spPr>
          <a:xfrm>
            <a:off x="30480" y="17812512"/>
            <a:ext cx="1066800" cy="1082040"/>
          </a:xfrm>
          <a:prstGeom prst="rect">
            <a:avLst/>
          </a:prstGeom>
        </p:spPr>
      </p:pic>
      <p:pic>
        <p:nvPicPr>
          <p:cNvPr id="18" name="Рисунок 17"/>
          <p:cNvPicPr>
            <a:picLocks noChangeAspect="1"/>
          </p:cNvPicPr>
          <p:nvPr/>
        </p:nvPicPr>
        <p:blipFill>
          <a:blip r:embed="rId18"/>
          <a:stretch>
            <a:fillRect/>
          </a:stretch>
        </p:blipFill>
        <p:spPr>
          <a:xfrm>
            <a:off x="3038856" y="17657064"/>
            <a:ext cx="512064" cy="231648"/>
          </a:xfrm>
          <a:prstGeom prst="rect">
            <a:avLst/>
          </a:prstGeom>
        </p:spPr>
      </p:pic>
      <p:pic>
        <p:nvPicPr>
          <p:cNvPr id="19" name="Рисунок 18"/>
          <p:cNvPicPr>
            <a:picLocks noChangeAspect="1"/>
          </p:cNvPicPr>
          <p:nvPr/>
        </p:nvPicPr>
        <p:blipFill>
          <a:blip r:embed="rId19"/>
          <a:stretch>
            <a:fillRect/>
          </a:stretch>
        </p:blipFill>
        <p:spPr>
          <a:xfrm>
            <a:off x="0" y="18897600"/>
            <a:ext cx="1792224" cy="2005584"/>
          </a:xfrm>
          <a:prstGeom prst="rect">
            <a:avLst/>
          </a:prstGeom>
        </p:spPr>
      </p:pic>
      <p:pic>
        <p:nvPicPr>
          <p:cNvPr id="20" name="Рисунок 19"/>
          <p:cNvPicPr>
            <a:picLocks noChangeAspect="1"/>
          </p:cNvPicPr>
          <p:nvPr/>
        </p:nvPicPr>
        <p:blipFill>
          <a:blip r:embed="rId20"/>
          <a:stretch>
            <a:fillRect/>
          </a:stretch>
        </p:blipFill>
        <p:spPr>
          <a:xfrm>
            <a:off x="2084832" y="18909792"/>
            <a:ext cx="2304288" cy="1850136"/>
          </a:xfrm>
          <a:prstGeom prst="rect">
            <a:avLst/>
          </a:prstGeom>
        </p:spPr>
      </p:pic>
      <p:pic>
        <p:nvPicPr>
          <p:cNvPr id="21" name="Рисунок 20"/>
          <p:cNvPicPr>
            <a:picLocks noChangeAspect="1"/>
          </p:cNvPicPr>
          <p:nvPr/>
        </p:nvPicPr>
        <p:blipFill>
          <a:blip r:embed="rId21"/>
          <a:stretch>
            <a:fillRect/>
          </a:stretch>
        </p:blipFill>
        <p:spPr>
          <a:xfrm>
            <a:off x="630936" y="20964144"/>
            <a:ext cx="106680" cy="192024"/>
          </a:xfrm>
          <a:prstGeom prst="rect">
            <a:avLst/>
          </a:prstGeom>
        </p:spPr>
      </p:pic>
      <p:pic>
        <p:nvPicPr>
          <p:cNvPr id="22" name="Рисунок 21"/>
          <p:cNvPicPr>
            <a:picLocks noChangeAspect="1"/>
          </p:cNvPicPr>
          <p:nvPr/>
        </p:nvPicPr>
        <p:blipFill>
          <a:blip r:embed="rId22"/>
          <a:stretch>
            <a:fillRect/>
          </a:stretch>
        </p:blipFill>
        <p:spPr>
          <a:xfrm>
            <a:off x="835152" y="22686264"/>
            <a:ext cx="2715768" cy="1731264"/>
          </a:xfrm>
          <a:prstGeom prst="rect">
            <a:avLst/>
          </a:prstGeom>
        </p:spPr>
      </p:pic>
      <p:pic>
        <p:nvPicPr>
          <p:cNvPr id="23" name="Рисунок 22"/>
          <p:cNvPicPr>
            <a:picLocks noChangeAspect="1"/>
          </p:cNvPicPr>
          <p:nvPr/>
        </p:nvPicPr>
        <p:blipFill>
          <a:blip r:embed="rId23"/>
          <a:stretch>
            <a:fillRect/>
          </a:stretch>
        </p:blipFill>
        <p:spPr>
          <a:xfrm>
            <a:off x="2633472" y="24768048"/>
            <a:ext cx="201168" cy="103632"/>
          </a:xfrm>
          <a:prstGeom prst="rect">
            <a:avLst/>
          </a:prstGeom>
        </p:spPr>
      </p:pic>
      <p:pic>
        <p:nvPicPr>
          <p:cNvPr id="24" name="Рисунок 23"/>
          <p:cNvPicPr>
            <a:picLocks noChangeAspect="1"/>
          </p:cNvPicPr>
          <p:nvPr/>
        </p:nvPicPr>
        <p:blipFill>
          <a:blip r:embed="rId24"/>
          <a:stretch>
            <a:fillRect/>
          </a:stretch>
        </p:blipFill>
        <p:spPr>
          <a:xfrm>
            <a:off x="2801112" y="25475184"/>
            <a:ext cx="1588008" cy="2560320"/>
          </a:xfrm>
          <a:prstGeom prst="rect">
            <a:avLst/>
          </a:prstGeom>
        </p:spPr>
      </p:pic>
      <p:sp>
        <p:nvSpPr>
          <p:cNvPr id="25" name="Прямоугольник 24"/>
          <p:cNvSpPr/>
          <p:nvPr/>
        </p:nvSpPr>
        <p:spPr>
          <a:xfrm>
            <a:off x="1658112" y="518160"/>
            <a:ext cx="2569464" cy="941832"/>
          </a:xfrm>
          <a:prstGeom prst="rect">
            <a:avLst/>
          </a:prstGeom>
          <a:solidFill>
            <a:srgbClr val="FFFFFF"/>
          </a:solidFill>
        </p:spPr>
        <p:txBody>
          <a:bodyPr lIns="0" tIns="0" rIns="0" bIns="0">
            <a:noAutofit/>
          </a:bodyPr>
          <a:lstStyle/>
          <a:p>
            <a:pPr indent="127000"/>
            <a:r>
              <a:rPr lang="en-US" sz="2300" b="1">
                <a:latin typeface="Tahoma"/>
              </a:rPr>
              <a:t>Welt der Blumen</a:t>
            </a:r>
          </a:p>
          <a:p>
            <a:pPr indent="127000">
              <a:spcAft>
                <a:spcPts val="420"/>
              </a:spcAft>
            </a:pPr>
            <a:r>
              <a:rPr lang="en-US" sz="400" b="1">
                <a:latin typeface="Times New Roman"/>
              </a:rPr>
              <a:t>E-Commerce</a:t>
            </a:r>
          </a:p>
          <a:p>
            <a:pPr indent="127000">
              <a:lnSpc>
                <a:spcPct val="136000"/>
              </a:lnSpc>
            </a:pPr>
            <a:r>
              <a:rPr lang="en-US" sz="400">
                <a:latin typeface="Arial"/>
              </a:rPr>
              <a:t>Online-Shop.</a:t>
            </a:r>
          </a:p>
          <a:p>
            <a:pPr indent="25400">
              <a:lnSpc>
                <a:spcPct val="136000"/>
              </a:lnSpc>
              <a:spcAft>
                <a:spcPts val="420"/>
              </a:spcAft>
            </a:pPr>
            <a:r>
              <a:rPr lang="en-US" sz="400">
                <a:latin typeface="Arial"/>
              </a:rPr>
              <a:t>Welt der Blumen ist ein bequeme und einfache Online-Shop zu verwenden, mit dem kostengünstig Blumen kaufen mit der Lieferung, einfach wie nie zuvor.</a:t>
            </a:r>
          </a:p>
          <a:p>
            <a:pPr indent="127000">
              <a:lnSpc>
                <a:spcPct val="136000"/>
              </a:lnSpc>
            </a:pPr>
            <a:r>
              <a:rPr lang="en-US" sz="400">
                <a:latin typeface="Arial"/>
              </a:rPr>
              <a:t>Das Hauptziel des Unternehmens ist die Reihenfolge für Sie so viel wie möglich zu vereinfachen</a:t>
            </a:r>
          </a:p>
          <a:p>
            <a:pPr indent="127000">
              <a:lnSpc>
                <a:spcPct val="136000"/>
              </a:lnSpc>
            </a:pPr>
            <a:r>
              <a:rPr lang="en-US" sz="400">
                <a:latin typeface="Arial"/>
              </a:rPr>
              <a:t>und machen die, die euch Blumen glücklich geben.</a:t>
            </a:r>
          </a:p>
        </p:txBody>
      </p:sp>
      <p:sp>
        <p:nvSpPr>
          <p:cNvPr id="26" name="Прямоугольник 25"/>
          <p:cNvSpPr/>
          <p:nvPr/>
        </p:nvSpPr>
        <p:spPr>
          <a:xfrm>
            <a:off x="1191768" y="1947672"/>
            <a:ext cx="134112" cy="97536"/>
          </a:xfrm>
          <a:prstGeom prst="rect">
            <a:avLst/>
          </a:prstGeom>
          <a:solidFill>
            <a:srgbClr val="FFFFFF"/>
          </a:solidFill>
        </p:spPr>
        <p:txBody>
          <a:bodyPr wrap="none" lIns="0" tIns="0" rIns="0" bIns="0">
            <a:noAutofit/>
          </a:bodyPr>
          <a:lstStyle/>
          <a:p>
            <a:pPr indent="0" algn="just"/>
            <a:r>
              <a:rPr lang="en-US" sz="700">
                <a:solidFill>
                  <a:srgbClr val="EC823F"/>
                </a:solidFill>
                <a:latin typeface="Arial"/>
              </a:rPr>
              <a:t>0</a:t>
            </a:r>
          </a:p>
        </p:txBody>
      </p:sp>
      <p:sp>
        <p:nvSpPr>
          <p:cNvPr id="27" name="Прямоугольник 26"/>
          <p:cNvSpPr/>
          <p:nvPr/>
        </p:nvSpPr>
        <p:spPr>
          <a:xfrm>
            <a:off x="1383792" y="3145536"/>
            <a:ext cx="682752" cy="76200"/>
          </a:xfrm>
          <a:prstGeom prst="rect">
            <a:avLst/>
          </a:prstGeom>
          <a:solidFill>
            <a:srgbClr val="FFFFFF"/>
          </a:solidFill>
        </p:spPr>
        <p:txBody>
          <a:bodyPr wrap="none" lIns="0" tIns="0" rIns="0" bIns="0">
            <a:noAutofit/>
          </a:bodyPr>
          <a:lstStyle/>
          <a:p>
            <a:pPr indent="0"/>
            <a:r>
              <a:rPr lang="en-US" sz="400">
                <a:latin typeface="Arial"/>
              </a:rPr>
              <a:t>SPRING SALE up-to-soxfwweddlr</a:t>
            </a:r>
          </a:p>
        </p:txBody>
      </p:sp>
      <p:sp>
        <p:nvSpPr>
          <p:cNvPr id="28" name="Прямоугольник 27"/>
          <p:cNvSpPr/>
          <p:nvPr/>
        </p:nvSpPr>
        <p:spPr>
          <a:xfrm>
            <a:off x="1426464" y="3998976"/>
            <a:ext cx="1533144" cy="420624"/>
          </a:xfrm>
          <a:prstGeom prst="rect">
            <a:avLst/>
          </a:prstGeom>
          <a:solidFill>
            <a:srgbClr val="FFFFFF"/>
          </a:solidFill>
        </p:spPr>
        <p:txBody>
          <a:bodyPr lIns="0" tIns="0" rIns="0" bIns="0">
            <a:noAutofit/>
          </a:bodyPr>
          <a:lstStyle/>
          <a:p>
            <a:pPr indent="0" algn="ctr">
              <a:spcAft>
                <a:spcPts val="490"/>
              </a:spcAft>
            </a:pPr>
            <a:r>
              <a:rPr lang="en-US" sz="550" b="1">
                <a:latin typeface="Arial"/>
              </a:rPr>
              <a:t>Die Meinung der Benutzer</a:t>
            </a:r>
          </a:p>
          <a:p>
            <a:pPr indent="0" algn="ctr">
              <a:lnSpc>
                <a:spcPct val="146000"/>
              </a:lnSpc>
            </a:pPr>
            <a:r>
              <a:rPr lang="en-US" sz="400">
                <a:latin typeface="Arial"/>
              </a:rPr>
              <a:t>Wir freuen uns über jeden unserer Kunden, so dass wir mit den Lieferanten ohne Vermittler kooperieren und bieten nur die frischesten Blumen zu günstigen Preisen.</a:t>
            </a:r>
          </a:p>
        </p:txBody>
      </p:sp>
      <p:sp>
        <p:nvSpPr>
          <p:cNvPr id="29" name="Прямоугольник 28"/>
          <p:cNvSpPr/>
          <p:nvPr/>
        </p:nvSpPr>
        <p:spPr>
          <a:xfrm>
            <a:off x="313944" y="6336792"/>
            <a:ext cx="326136" cy="91440"/>
          </a:xfrm>
          <a:prstGeom prst="rect">
            <a:avLst/>
          </a:prstGeom>
          <a:solidFill>
            <a:srgbClr val="FFFFFF"/>
          </a:solidFill>
        </p:spPr>
        <p:txBody>
          <a:bodyPr wrap="none" lIns="0" tIns="0" rIns="0" bIns="0">
            <a:noAutofit/>
          </a:bodyPr>
          <a:lstStyle/>
          <a:p>
            <a:pPr indent="0"/>
            <a:r>
              <a:rPr lang="en-US" sz="550" b="1">
                <a:latin typeface="Arial"/>
              </a:rPr>
              <a:t>Farben.</a:t>
            </a:r>
          </a:p>
        </p:txBody>
      </p:sp>
      <p:sp>
        <p:nvSpPr>
          <p:cNvPr id="30" name="Прямоугольник 29"/>
          <p:cNvSpPr/>
          <p:nvPr/>
        </p:nvSpPr>
        <p:spPr>
          <a:xfrm>
            <a:off x="734568" y="6922008"/>
            <a:ext cx="237744" cy="76200"/>
          </a:xfrm>
          <a:prstGeom prst="rect">
            <a:avLst/>
          </a:prstGeom>
          <a:solidFill>
            <a:srgbClr val="FFFFFF"/>
          </a:solidFill>
        </p:spPr>
        <p:txBody>
          <a:bodyPr wrap="none" lIns="0" tIns="0" rIns="0" bIns="0">
            <a:noAutofit/>
          </a:bodyPr>
          <a:lstStyle/>
          <a:p>
            <a:pPr indent="0"/>
            <a:r>
              <a:rPr lang="en-US" sz="400">
                <a:latin typeface="Arial"/>
              </a:rPr>
              <a:t># f2dcd2</a:t>
            </a:r>
          </a:p>
        </p:txBody>
      </p:sp>
      <p:sp>
        <p:nvSpPr>
          <p:cNvPr id="31" name="Прямоугольник 30"/>
          <p:cNvSpPr/>
          <p:nvPr/>
        </p:nvSpPr>
        <p:spPr>
          <a:xfrm>
            <a:off x="1450848" y="7278624"/>
            <a:ext cx="234696" cy="76200"/>
          </a:xfrm>
          <a:prstGeom prst="rect">
            <a:avLst/>
          </a:prstGeom>
          <a:solidFill>
            <a:srgbClr val="FFFFFF"/>
          </a:solidFill>
        </p:spPr>
        <p:txBody>
          <a:bodyPr wrap="none" lIns="0" tIns="0" rIns="0" bIns="0">
            <a:noAutofit/>
          </a:bodyPr>
          <a:lstStyle/>
          <a:p>
            <a:pPr indent="0"/>
            <a:r>
              <a:rPr lang="en-US" sz="400">
                <a:latin typeface="Arial"/>
              </a:rPr>
              <a:t># f48454</a:t>
            </a:r>
          </a:p>
        </p:txBody>
      </p:sp>
      <p:sp>
        <p:nvSpPr>
          <p:cNvPr id="32" name="Прямоугольник 31"/>
          <p:cNvSpPr/>
          <p:nvPr/>
        </p:nvSpPr>
        <p:spPr>
          <a:xfrm>
            <a:off x="569976" y="7604760"/>
            <a:ext cx="243840" cy="73152"/>
          </a:xfrm>
          <a:prstGeom prst="rect">
            <a:avLst/>
          </a:prstGeom>
          <a:solidFill>
            <a:srgbClr val="FFFFFF"/>
          </a:solidFill>
        </p:spPr>
        <p:txBody>
          <a:bodyPr wrap="none" lIns="0" tIns="0" rIns="0" bIns="0">
            <a:noAutofit/>
          </a:bodyPr>
          <a:lstStyle/>
          <a:p>
            <a:pPr indent="0"/>
            <a:r>
              <a:rPr lang="en-US" sz="400">
                <a:latin typeface="Arial"/>
              </a:rPr>
              <a:t># 252525</a:t>
            </a:r>
          </a:p>
        </p:txBody>
      </p:sp>
      <p:sp>
        <p:nvSpPr>
          <p:cNvPr id="33" name="Прямоугольник 32"/>
          <p:cNvSpPr/>
          <p:nvPr/>
        </p:nvSpPr>
        <p:spPr>
          <a:xfrm>
            <a:off x="2225040" y="6519672"/>
            <a:ext cx="1252728" cy="929640"/>
          </a:xfrm>
          <a:prstGeom prst="rect">
            <a:avLst/>
          </a:prstGeom>
          <a:solidFill>
            <a:srgbClr val="FFFFFF"/>
          </a:solidFill>
        </p:spPr>
        <p:txBody>
          <a:bodyPr lIns="0" tIns="0" rIns="0" bIns="0">
            <a:noAutofit/>
          </a:bodyPr>
          <a:lstStyle/>
          <a:p>
            <a:pPr indent="0">
              <a:spcAft>
                <a:spcPts val="1890"/>
              </a:spcAft>
            </a:pPr>
            <a:r>
              <a:rPr lang="en-US" sz="550" b="1">
                <a:latin typeface="Arial"/>
              </a:rPr>
              <a:t>Typografie.</a:t>
            </a:r>
          </a:p>
          <a:p>
            <a:pPr indent="0" algn="r">
              <a:spcAft>
                <a:spcPts val="350"/>
              </a:spcAft>
            </a:pPr>
            <a:r>
              <a:rPr lang="en-US" sz="550">
                <a:latin typeface="Arial"/>
              </a:rPr>
              <a:t>Regulär</a:t>
            </a:r>
          </a:p>
          <a:p>
            <a:pPr indent="0" algn="r">
              <a:spcAft>
                <a:spcPts val="560"/>
              </a:spcAft>
            </a:pPr>
            <a:r>
              <a:rPr lang="en-US" sz="500" b="1">
                <a:latin typeface="Arial"/>
              </a:rPr>
              <a:t>Fett gedruckt</a:t>
            </a:r>
          </a:p>
          <a:p>
            <a:pPr indent="406400"/>
            <a:r>
              <a:rPr lang="en-US" sz="1100">
                <a:latin typeface="Tahoma"/>
              </a:rPr>
              <a:t>Roboto Schriftart</a:t>
            </a:r>
          </a:p>
        </p:txBody>
      </p:sp>
      <p:sp>
        <p:nvSpPr>
          <p:cNvPr id="34" name="Прямоугольник 33"/>
          <p:cNvSpPr/>
          <p:nvPr/>
        </p:nvSpPr>
        <p:spPr>
          <a:xfrm>
            <a:off x="829056" y="8421624"/>
            <a:ext cx="481584" cy="140208"/>
          </a:xfrm>
          <a:prstGeom prst="rect">
            <a:avLst/>
          </a:prstGeom>
          <a:solidFill>
            <a:srgbClr val="FFFFFF"/>
          </a:solidFill>
        </p:spPr>
        <p:txBody>
          <a:bodyPr wrap="none" lIns="0" tIns="0" rIns="0" bIns="0">
            <a:noAutofit/>
          </a:bodyPr>
          <a:lstStyle/>
          <a:p>
            <a:pPr indent="0"/>
            <a:r>
              <a:rPr lang="en-US" sz="1100" b="1">
                <a:latin typeface="Tahoma"/>
              </a:rPr>
              <a:t>Zuhause.</a:t>
            </a:r>
          </a:p>
        </p:txBody>
      </p:sp>
      <p:sp>
        <p:nvSpPr>
          <p:cNvPr id="35" name="Прямоугольник 34"/>
          <p:cNvSpPr/>
          <p:nvPr/>
        </p:nvSpPr>
        <p:spPr>
          <a:xfrm>
            <a:off x="1652016" y="8406384"/>
            <a:ext cx="1975104" cy="243840"/>
          </a:xfrm>
          <a:prstGeom prst="rect">
            <a:avLst/>
          </a:prstGeom>
          <a:solidFill>
            <a:srgbClr val="FFFFFF"/>
          </a:solidFill>
        </p:spPr>
        <p:txBody>
          <a:bodyPr lIns="0" tIns="0" rIns="0" bIns="0">
            <a:noAutofit/>
          </a:bodyPr>
          <a:lstStyle/>
          <a:p>
            <a:pPr indent="12700">
              <a:lnSpc>
                <a:spcPct val="136000"/>
              </a:lnSpc>
            </a:pPr>
            <a:r>
              <a:rPr lang="en-US" sz="400">
                <a:latin typeface="Arial"/>
              </a:rPr>
              <a:t>Erfahrene Floristen Online speichert Welt der Blumen wird dazu beitragen, einen Blumenstrauß zu schaffen, die eine hervorragende Ergänzung für jede festliche Veranstaltung sein wird, und eine freie Zustelldienst wird dazu beitragen, eine unvergessliche angenehme Überraschung zu organisieren.</a:t>
            </a:r>
          </a:p>
        </p:txBody>
      </p:sp>
      <p:sp>
        <p:nvSpPr>
          <p:cNvPr id="36" name="Прямоугольник 35"/>
          <p:cNvSpPr/>
          <p:nvPr/>
        </p:nvSpPr>
        <p:spPr>
          <a:xfrm>
            <a:off x="819912" y="13655040"/>
            <a:ext cx="1868424" cy="524256"/>
          </a:xfrm>
          <a:prstGeom prst="rect">
            <a:avLst/>
          </a:prstGeom>
          <a:solidFill>
            <a:srgbClr val="FFFFFF"/>
          </a:solidFill>
        </p:spPr>
        <p:txBody>
          <a:bodyPr lIns="0" tIns="0" rIns="0" bIns="0">
            <a:noAutofit/>
          </a:bodyPr>
          <a:lstStyle/>
          <a:p>
            <a:pPr indent="533400" algn="just">
              <a:spcAft>
                <a:spcPts val="280"/>
              </a:spcAft>
            </a:pPr>
            <a:r>
              <a:rPr lang="en-US" sz="1100" b="1">
                <a:latin typeface="Tahoma"/>
              </a:rPr>
              <a:t>Katalog.</a:t>
            </a:r>
          </a:p>
          <a:p>
            <a:pPr indent="12700">
              <a:lnSpc>
                <a:spcPct val="136000"/>
              </a:lnSpc>
            </a:pPr>
            <a:r>
              <a:rPr lang="en-US" sz="400">
                <a:latin typeface="Arial"/>
              </a:rPr>
              <a:t>Eine riesige Auswahl an Waren mit schönen und originellen Blumenstrauß von Ihren Lieben zu überraschen. Dank einer praktischen Filtersystem, Sie müssen nicht ein paar Bilder zu sehen, brauchen Sie nur die Farbe oder Motiv zu wählen, dass Sie wie und Website wird einen schönen Blumenstrauß für Sie speziell abholen.</a:t>
            </a:r>
          </a:p>
        </p:txBody>
      </p:sp>
      <p:sp>
        <p:nvSpPr>
          <p:cNvPr id="37" name="Прямоугольник 36"/>
          <p:cNvSpPr/>
          <p:nvPr/>
        </p:nvSpPr>
        <p:spPr>
          <a:xfrm>
            <a:off x="100584" y="14599920"/>
            <a:ext cx="158496" cy="771144"/>
          </a:xfrm>
          <a:prstGeom prst="rect">
            <a:avLst/>
          </a:prstGeom>
          <a:solidFill>
            <a:srgbClr val="FFFFFF"/>
          </a:solidFill>
        </p:spPr>
        <p:txBody>
          <a:bodyPr vert="vert" wrap="none" lIns="0" tIns="0" rIns="0" bIns="0">
            <a:noAutofit/>
          </a:bodyPr>
          <a:lstStyle/>
          <a:p>
            <a:pPr indent="0"/>
            <a:r>
              <a:rPr lang="en-US" sz="1200">
                <a:latin typeface="Arial"/>
              </a:rPr>
              <a:t>Hh.dl illffll</a:t>
            </a:r>
          </a:p>
        </p:txBody>
      </p:sp>
      <p:sp>
        <p:nvSpPr>
          <p:cNvPr id="38" name="Прямоугольник 37"/>
          <p:cNvSpPr/>
          <p:nvPr/>
        </p:nvSpPr>
        <p:spPr>
          <a:xfrm>
            <a:off x="807720" y="16632936"/>
            <a:ext cx="1124712" cy="118872"/>
          </a:xfrm>
          <a:prstGeom prst="rect">
            <a:avLst/>
          </a:prstGeom>
          <a:solidFill>
            <a:srgbClr val="FFFFFF"/>
          </a:solidFill>
        </p:spPr>
        <p:txBody>
          <a:bodyPr lIns="0" tIns="0" rIns="0" bIns="0">
            <a:noAutofit/>
          </a:bodyPr>
          <a:lstStyle/>
          <a:p>
            <a:pPr indent="0">
              <a:lnSpc>
                <a:spcPct val="89000"/>
              </a:lnSpc>
            </a:pPr>
            <a:r>
              <a:rPr lang="en-US" sz="400" b="1">
                <a:latin typeface="Arial"/>
              </a:rPr>
              <a:t>BEAUTIFUL Bouquets von Farben aus der Welt der Farben</a:t>
            </a:r>
          </a:p>
        </p:txBody>
      </p:sp>
      <p:sp>
        <p:nvSpPr>
          <p:cNvPr id="39" name="Прямоугольник 38"/>
          <p:cNvSpPr/>
          <p:nvPr/>
        </p:nvSpPr>
        <p:spPr>
          <a:xfrm>
            <a:off x="807720" y="16937736"/>
            <a:ext cx="496824" cy="73152"/>
          </a:xfrm>
          <a:prstGeom prst="rect">
            <a:avLst/>
          </a:prstGeom>
          <a:solidFill>
            <a:srgbClr val="FFFFFF"/>
          </a:solidFill>
        </p:spPr>
        <p:txBody>
          <a:bodyPr wrap="none" lIns="0" tIns="0" rIns="0" bIns="0">
            <a:noAutofit/>
          </a:bodyPr>
          <a:lstStyle/>
          <a:p>
            <a:pPr indent="0"/>
            <a:r>
              <a:rPr lang="en-US" sz="400" b="1">
                <a:latin typeface="Arial"/>
              </a:rPr>
              <a:t>KATALOG BOUQUETS</a:t>
            </a:r>
          </a:p>
        </p:txBody>
      </p:sp>
      <p:sp>
        <p:nvSpPr>
          <p:cNvPr id="40" name="Прямоугольник 39"/>
          <p:cNvSpPr/>
          <p:nvPr/>
        </p:nvSpPr>
        <p:spPr>
          <a:xfrm>
            <a:off x="2993136" y="16568928"/>
            <a:ext cx="292608" cy="542544"/>
          </a:xfrm>
          <a:prstGeom prst="rect">
            <a:avLst/>
          </a:prstGeom>
          <a:solidFill>
            <a:srgbClr val="FFFFFF"/>
          </a:solidFill>
        </p:spPr>
        <p:txBody>
          <a:bodyPr lIns="0" tIns="0" rIns="0" bIns="0">
            <a:noAutofit/>
          </a:bodyPr>
          <a:lstStyle/>
          <a:p>
            <a:pPr indent="0" algn="just">
              <a:lnSpc>
                <a:spcPct val="90000"/>
              </a:lnSpc>
            </a:pPr>
            <a:r>
              <a:rPr lang="en-US" sz="650" b="1">
                <a:solidFill>
                  <a:srgbClr val="EC798A"/>
                </a:solidFill>
                <a:latin typeface="Arial"/>
              </a:rPr>
              <a:t>* </a:t>
            </a:r>
            <a:r>
              <a:rPr lang="en-US" sz="650" b="1">
                <a:solidFill>
                  <a:srgbClr val="D73724"/>
                </a:solidFill>
                <a:latin typeface="Arial"/>
              </a:rPr>
              <a:t>%</a:t>
            </a:r>
          </a:p>
          <a:p>
            <a:pPr indent="0"/>
            <a:r>
              <a:rPr lang="en-US" sz="1900">
                <a:solidFill>
                  <a:srgbClr val="EC798A"/>
                </a:solidFill>
                <a:latin typeface="Arial"/>
              </a:rPr>
              <a:t>4</a:t>
            </a:r>
          </a:p>
        </p:txBody>
      </p:sp>
      <p:sp>
        <p:nvSpPr>
          <p:cNvPr id="41" name="Прямоугольник 40"/>
          <p:cNvSpPr/>
          <p:nvPr/>
        </p:nvSpPr>
        <p:spPr>
          <a:xfrm>
            <a:off x="3706368" y="17242536"/>
            <a:ext cx="76200" cy="91440"/>
          </a:xfrm>
          <a:prstGeom prst="rect">
            <a:avLst/>
          </a:prstGeom>
          <a:solidFill>
            <a:srgbClr val="FFFFFF"/>
          </a:solidFill>
        </p:spPr>
        <p:txBody>
          <a:bodyPr wrap="none" lIns="0" tIns="0" rIns="0" bIns="0">
            <a:noAutofit/>
          </a:bodyPr>
          <a:lstStyle/>
          <a:p>
            <a:pPr indent="0" algn="just"/>
            <a:r>
              <a:rPr lang="en-US" sz="1000">
                <a:solidFill>
                  <a:srgbClr val="EC798A"/>
                </a:solidFill>
                <a:latin typeface="Arial"/>
              </a:rPr>
              <a:t>r</a:t>
            </a:r>
          </a:p>
        </p:txBody>
      </p:sp>
      <p:sp>
        <p:nvSpPr>
          <p:cNvPr id="42" name="Прямоугольник 41"/>
          <p:cNvSpPr/>
          <p:nvPr/>
        </p:nvSpPr>
        <p:spPr>
          <a:xfrm>
            <a:off x="1325880" y="18059400"/>
            <a:ext cx="2057400" cy="445008"/>
          </a:xfrm>
          <a:prstGeom prst="rect">
            <a:avLst/>
          </a:prstGeom>
          <a:solidFill>
            <a:srgbClr val="FFFFFF"/>
          </a:solidFill>
        </p:spPr>
        <p:txBody>
          <a:bodyPr lIns="0" tIns="0" rIns="0" bIns="0">
            <a:noAutofit/>
          </a:bodyPr>
          <a:lstStyle/>
          <a:p>
            <a:pPr indent="228600">
              <a:spcAft>
                <a:spcPts val="280"/>
              </a:spcAft>
            </a:pPr>
            <a:r>
              <a:rPr lang="en-US" sz="1100" b="1">
                <a:latin typeface="Tahoma"/>
              </a:rPr>
              <a:t>Kartenprodukt.</a:t>
            </a:r>
          </a:p>
          <a:p>
            <a:pPr indent="0" algn="just">
              <a:lnSpc>
                <a:spcPct val="136000"/>
              </a:lnSpc>
            </a:pPr>
            <a:r>
              <a:rPr lang="en-US" sz="400">
                <a:latin typeface="Arial"/>
              </a:rPr>
              <a:t>Jeder Strauß im Katalog präsentiert in den drei Größen bestellt werden: „Standard“, ‚Premium‘ und ‚Deluxe‘ Sie unterscheiden sich in Größe und Kosten, so dass Sie ein Geschenk auf der Grundlage Ihrer eigenen finanziellen Möglichkeiten wählen können..</a:t>
            </a:r>
          </a:p>
        </p:txBody>
      </p:sp>
      <p:sp>
        <p:nvSpPr>
          <p:cNvPr id="43" name="Прямоугольник 42"/>
          <p:cNvSpPr/>
          <p:nvPr/>
        </p:nvSpPr>
        <p:spPr>
          <a:xfrm>
            <a:off x="2252472" y="18678144"/>
            <a:ext cx="530352" cy="112776"/>
          </a:xfrm>
          <a:prstGeom prst="rect">
            <a:avLst/>
          </a:prstGeom>
          <a:solidFill>
            <a:srgbClr val="FFFFFF"/>
          </a:solidFill>
        </p:spPr>
        <p:txBody>
          <a:bodyPr wrap="none" lIns="0" tIns="0" rIns="0" bIns="0">
            <a:noAutofit/>
          </a:bodyPr>
          <a:lstStyle/>
          <a:p>
            <a:pPr indent="0" algn="just"/>
            <a:r>
              <a:rPr lang="en-US" sz="700">
                <a:solidFill>
                  <a:srgbClr val="EC823F"/>
                </a:solidFill>
                <a:latin typeface="Arial"/>
              </a:rPr>
              <a:t>© = </a:t>
            </a:r>
            <a:r>
              <a:rPr lang="fr" sz="700">
                <a:latin typeface="Arial"/>
              </a:rPr>
              <a:t>»- </a:t>
            </a:r>
            <a:r>
              <a:rPr lang="en-US" sz="700">
                <a:latin typeface="Arial"/>
              </a:rPr>
              <a:t>♦</a:t>
            </a:r>
          </a:p>
        </p:txBody>
      </p:sp>
      <p:sp>
        <p:nvSpPr>
          <p:cNvPr id="44" name="Прямоугольник 43"/>
          <p:cNvSpPr/>
          <p:nvPr/>
        </p:nvSpPr>
        <p:spPr>
          <a:xfrm>
            <a:off x="1655064" y="22030944"/>
            <a:ext cx="1066800" cy="176784"/>
          </a:xfrm>
          <a:prstGeom prst="rect">
            <a:avLst/>
          </a:prstGeom>
          <a:solidFill>
            <a:srgbClr val="FFFFFF"/>
          </a:solidFill>
        </p:spPr>
        <p:txBody>
          <a:bodyPr wrap="none" lIns="0" tIns="0" rIns="0" bIns="0">
            <a:noAutofit/>
          </a:bodyPr>
          <a:lstStyle/>
          <a:p>
            <a:pPr indent="0" algn="ctr"/>
            <a:r>
              <a:rPr lang="en-US" sz="1100" b="1">
                <a:latin typeface="Tahoma"/>
              </a:rPr>
              <a:t>Lieferauftrag.</a:t>
            </a:r>
          </a:p>
        </p:txBody>
      </p:sp>
      <p:sp>
        <p:nvSpPr>
          <p:cNvPr id="45" name="Прямоугольник 44"/>
          <p:cNvSpPr/>
          <p:nvPr/>
        </p:nvSpPr>
        <p:spPr>
          <a:xfrm>
            <a:off x="1054608" y="22229064"/>
            <a:ext cx="2279904" cy="246888"/>
          </a:xfrm>
          <a:prstGeom prst="rect">
            <a:avLst/>
          </a:prstGeom>
          <a:solidFill>
            <a:srgbClr val="FFFFFF"/>
          </a:solidFill>
        </p:spPr>
        <p:txBody>
          <a:bodyPr lIns="0" tIns="0" rIns="0" bIns="0">
            <a:noAutofit/>
          </a:bodyPr>
          <a:lstStyle/>
          <a:p>
            <a:pPr indent="0" algn="ctr">
              <a:lnSpc>
                <a:spcPct val="136000"/>
              </a:lnSpc>
            </a:pPr>
            <a:r>
              <a:rPr lang="en-US" sz="400">
                <a:latin typeface="Arial"/>
              </a:rPr>
              <a:t>Online-Shop World of Blumen arbeitet 24/7 und ermöglicht es Ihnen, die Lieferung von frischen Blumenkompositionen auf dem aktuellen Tag oder plane Lieferung an einem bestimmten Tag zu einem günstigen Zeitpunkt für den Benutzer zu arrangieren. Zahlung der Rechnung ist so bequem für Sie gemacht.</a:t>
            </a:r>
          </a:p>
        </p:txBody>
      </p:sp>
      <p:sp>
        <p:nvSpPr>
          <p:cNvPr id="46" name="Прямоугольник 45"/>
          <p:cNvSpPr/>
          <p:nvPr/>
        </p:nvSpPr>
        <p:spPr>
          <a:xfrm>
            <a:off x="313944" y="25362408"/>
            <a:ext cx="2401824" cy="2392680"/>
          </a:xfrm>
          <a:prstGeom prst="rect">
            <a:avLst/>
          </a:prstGeom>
          <a:solidFill>
            <a:srgbClr val="FFFFFF"/>
          </a:solidFill>
        </p:spPr>
        <p:txBody>
          <a:bodyPr lIns="0" tIns="0" rIns="0" bIns="0">
            <a:noAutofit/>
          </a:bodyPr>
          <a:lstStyle/>
          <a:p>
            <a:pPr indent="0" algn="r">
              <a:spcAft>
                <a:spcPts val="4970"/>
              </a:spcAft>
            </a:pPr>
            <a:r>
              <a:rPr lang="en-US" sz="750" b="1">
                <a:solidFill>
                  <a:srgbClr val="EC798A"/>
                </a:solidFill>
                <a:latin typeface="Times New Roman"/>
              </a:rPr>
              <a:t>ich</a:t>
            </a:r>
          </a:p>
          <a:p>
            <a:pPr marL="635068" indent="-698500">
              <a:lnSpc>
                <a:spcPct val="128000"/>
              </a:lnSpc>
            </a:pPr>
            <a:r>
              <a:rPr lang="en-US" sz="2700" b="1">
                <a:latin typeface="Arial"/>
              </a:rPr>
              <a:t>Danke fürs zuschauen!</a:t>
            </a:r>
          </a:p>
          <a:p>
            <a:pPr indent="330200">
              <a:spcAft>
                <a:spcPts val="280"/>
              </a:spcAft>
            </a:pPr>
            <a:r>
              <a:rPr lang="en-US" sz="750" b="1">
                <a:solidFill>
                  <a:srgbClr val="EC798A"/>
                </a:solidFill>
                <a:latin typeface="Times New Roman"/>
              </a:rPr>
              <a:t>wenn</a:t>
            </a:r>
          </a:p>
          <a:p>
            <a:pPr indent="0"/>
            <a:r>
              <a:rPr lang="en-US" sz="1500" b="1" baseline="30000">
                <a:solidFill>
                  <a:srgbClr val="EC798A"/>
                </a:solidFill>
                <a:latin typeface="Arial"/>
              </a:rPr>
              <a:t>B</a:t>
            </a:r>
            <a:r>
              <a:rPr lang="en-US" sz="1500" b="1">
                <a:solidFill>
                  <a:srgbClr val="EC798A"/>
                </a:solidFill>
                <a:latin typeface="Arial"/>
              </a:rPr>
              <a:t> 4</a:t>
            </a:r>
          </a:p>
        </p:txBody>
      </p:sp>
      <p:sp>
        <p:nvSpPr>
          <p:cNvPr id="47" name="Прямоугольник 46"/>
          <p:cNvSpPr/>
          <p:nvPr/>
        </p:nvSpPr>
        <p:spPr>
          <a:xfrm>
            <a:off x="1018032" y="28017216"/>
            <a:ext cx="70104" cy="94488"/>
          </a:xfrm>
          <a:prstGeom prst="rect">
            <a:avLst/>
          </a:prstGeom>
          <a:solidFill>
            <a:srgbClr val="FFFFFF"/>
          </a:solidFill>
        </p:spPr>
        <p:txBody>
          <a:bodyPr wrap="none" lIns="0" tIns="0" rIns="0" bIns="0">
            <a:noAutofit/>
          </a:bodyPr>
          <a:lstStyle/>
          <a:p>
            <a:pPr indent="0" algn="just"/>
            <a:r>
              <a:rPr lang="en-US" sz="700">
                <a:solidFill>
                  <a:srgbClr val="CE4E49"/>
                </a:solidFill>
                <a:latin typeface="Arial"/>
              </a:rPr>
              <a:t>f</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9FC"/>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19656" y="0"/>
            <a:ext cx="2447544" cy="2286000"/>
          </a:xfrm>
          <a:prstGeom prst="rect">
            <a:avLst/>
          </a:prstGeom>
        </p:spPr>
      </p:pic>
      <p:pic>
        <p:nvPicPr>
          <p:cNvPr id="3" name="Рисунок 2"/>
          <p:cNvPicPr>
            <a:picLocks noChangeAspect="1"/>
          </p:cNvPicPr>
          <p:nvPr/>
        </p:nvPicPr>
        <p:blipFill>
          <a:blip r:embed="rId3"/>
          <a:stretch>
            <a:fillRect/>
          </a:stretch>
        </p:blipFill>
        <p:spPr>
          <a:xfrm>
            <a:off x="2060448" y="3270504"/>
            <a:ext cx="551688" cy="451104"/>
          </a:xfrm>
          <a:prstGeom prst="rect">
            <a:avLst/>
          </a:prstGeom>
        </p:spPr>
      </p:pic>
      <p:pic>
        <p:nvPicPr>
          <p:cNvPr id="4" name="Рисунок 3"/>
          <p:cNvPicPr>
            <a:picLocks noChangeAspect="1"/>
          </p:cNvPicPr>
          <p:nvPr/>
        </p:nvPicPr>
        <p:blipFill>
          <a:blip r:embed="rId4"/>
          <a:stretch>
            <a:fillRect/>
          </a:stretch>
        </p:blipFill>
        <p:spPr>
          <a:xfrm>
            <a:off x="2633472" y="3252216"/>
            <a:ext cx="195072" cy="487680"/>
          </a:xfrm>
          <a:prstGeom prst="rect">
            <a:avLst/>
          </a:prstGeom>
        </p:spPr>
      </p:pic>
      <p:pic>
        <p:nvPicPr>
          <p:cNvPr id="5" name="Рисунок 4"/>
          <p:cNvPicPr>
            <a:picLocks noChangeAspect="1"/>
          </p:cNvPicPr>
          <p:nvPr/>
        </p:nvPicPr>
        <p:blipFill>
          <a:blip r:embed="rId5"/>
          <a:stretch>
            <a:fillRect/>
          </a:stretch>
        </p:blipFill>
        <p:spPr>
          <a:xfrm>
            <a:off x="3416808" y="3270504"/>
            <a:ext cx="554736" cy="451104"/>
          </a:xfrm>
          <a:prstGeom prst="rect">
            <a:avLst/>
          </a:prstGeom>
        </p:spPr>
      </p:pic>
      <p:pic>
        <p:nvPicPr>
          <p:cNvPr id="6" name="Рисунок 5"/>
          <p:cNvPicPr>
            <a:picLocks noChangeAspect="1"/>
          </p:cNvPicPr>
          <p:nvPr/>
        </p:nvPicPr>
        <p:blipFill>
          <a:blip r:embed="rId6"/>
          <a:stretch>
            <a:fillRect/>
          </a:stretch>
        </p:blipFill>
        <p:spPr>
          <a:xfrm>
            <a:off x="301752" y="5077968"/>
            <a:ext cx="326136" cy="521208"/>
          </a:xfrm>
          <a:prstGeom prst="rect">
            <a:avLst/>
          </a:prstGeom>
        </p:spPr>
      </p:pic>
      <p:pic>
        <p:nvPicPr>
          <p:cNvPr id="7" name="Рисунок 6"/>
          <p:cNvPicPr>
            <a:picLocks noChangeAspect="1"/>
          </p:cNvPicPr>
          <p:nvPr/>
        </p:nvPicPr>
        <p:blipFill>
          <a:blip r:embed="rId7"/>
          <a:stretch>
            <a:fillRect/>
          </a:stretch>
        </p:blipFill>
        <p:spPr>
          <a:xfrm>
            <a:off x="755904" y="5468112"/>
            <a:ext cx="445008" cy="268224"/>
          </a:xfrm>
          <a:prstGeom prst="rect">
            <a:avLst/>
          </a:prstGeom>
        </p:spPr>
      </p:pic>
      <p:pic>
        <p:nvPicPr>
          <p:cNvPr id="8" name="Рисунок 7"/>
          <p:cNvPicPr>
            <a:picLocks noChangeAspect="1"/>
          </p:cNvPicPr>
          <p:nvPr/>
        </p:nvPicPr>
        <p:blipFill>
          <a:blip r:embed="rId8"/>
          <a:stretch>
            <a:fillRect/>
          </a:stretch>
        </p:blipFill>
        <p:spPr>
          <a:xfrm>
            <a:off x="1295400" y="5519928"/>
            <a:ext cx="329184" cy="396240"/>
          </a:xfrm>
          <a:prstGeom prst="rect">
            <a:avLst/>
          </a:prstGeom>
        </p:spPr>
      </p:pic>
      <p:pic>
        <p:nvPicPr>
          <p:cNvPr id="9" name="Рисунок 8"/>
          <p:cNvPicPr>
            <a:picLocks noChangeAspect="1"/>
          </p:cNvPicPr>
          <p:nvPr/>
        </p:nvPicPr>
        <p:blipFill>
          <a:blip r:embed="rId9"/>
          <a:stretch>
            <a:fillRect/>
          </a:stretch>
        </p:blipFill>
        <p:spPr>
          <a:xfrm>
            <a:off x="1755648" y="5593080"/>
            <a:ext cx="826008" cy="323088"/>
          </a:xfrm>
          <a:prstGeom prst="rect">
            <a:avLst/>
          </a:prstGeom>
        </p:spPr>
      </p:pic>
      <p:pic>
        <p:nvPicPr>
          <p:cNvPr id="10" name="Рисунок 9"/>
          <p:cNvPicPr>
            <a:picLocks noChangeAspect="1"/>
          </p:cNvPicPr>
          <p:nvPr/>
        </p:nvPicPr>
        <p:blipFill>
          <a:blip r:embed="rId10"/>
          <a:stretch>
            <a:fillRect/>
          </a:stretch>
        </p:blipFill>
        <p:spPr>
          <a:xfrm>
            <a:off x="0" y="5989320"/>
            <a:ext cx="4267200" cy="768096"/>
          </a:xfrm>
          <a:prstGeom prst="rect">
            <a:avLst/>
          </a:prstGeom>
        </p:spPr>
      </p:pic>
      <p:pic>
        <p:nvPicPr>
          <p:cNvPr id="11" name="Рисунок 10"/>
          <p:cNvPicPr>
            <a:picLocks noChangeAspect="1"/>
          </p:cNvPicPr>
          <p:nvPr/>
        </p:nvPicPr>
        <p:blipFill>
          <a:blip r:embed="rId11"/>
          <a:stretch>
            <a:fillRect/>
          </a:stretch>
        </p:blipFill>
        <p:spPr>
          <a:xfrm>
            <a:off x="704088" y="7117080"/>
            <a:ext cx="3297936" cy="1737360"/>
          </a:xfrm>
          <a:prstGeom prst="rect">
            <a:avLst/>
          </a:prstGeom>
        </p:spPr>
      </p:pic>
      <p:pic>
        <p:nvPicPr>
          <p:cNvPr id="12" name="Рисунок 11"/>
          <p:cNvPicPr>
            <a:picLocks noChangeAspect="1"/>
          </p:cNvPicPr>
          <p:nvPr/>
        </p:nvPicPr>
        <p:blipFill>
          <a:blip r:embed="rId12"/>
          <a:stretch>
            <a:fillRect/>
          </a:stretch>
        </p:blipFill>
        <p:spPr>
          <a:xfrm>
            <a:off x="271272" y="9159240"/>
            <a:ext cx="3995928" cy="1755648"/>
          </a:xfrm>
          <a:prstGeom prst="rect">
            <a:avLst/>
          </a:prstGeom>
        </p:spPr>
      </p:pic>
      <p:pic>
        <p:nvPicPr>
          <p:cNvPr id="13" name="Рисунок 12"/>
          <p:cNvPicPr>
            <a:picLocks noChangeAspect="1"/>
          </p:cNvPicPr>
          <p:nvPr/>
        </p:nvPicPr>
        <p:blipFill>
          <a:blip r:embed="rId13"/>
          <a:stretch>
            <a:fillRect/>
          </a:stretch>
        </p:blipFill>
        <p:spPr>
          <a:xfrm>
            <a:off x="18288" y="11164824"/>
            <a:ext cx="3974592" cy="1786128"/>
          </a:xfrm>
          <a:prstGeom prst="rect">
            <a:avLst/>
          </a:prstGeom>
        </p:spPr>
      </p:pic>
      <p:pic>
        <p:nvPicPr>
          <p:cNvPr id="14" name="Рисунок 13"/>
          <p:cNvPicPr>
            <a:picLocks noChangeAspect="1"/>
          </p:cNvPicPr>
          <p:nvPr/>
        </p:nvPicPr>
        <p:blipFill>
          <a:blip r:embed="rId14"/>
          <a:stretch>
            <a:fillRect/>
          </a:stretch>
        </p:blipFill>
        <p:spPr>
          <a:xfrm>
            <a:off x="1344168" y="13645896"/>
            <a:ext cx="2621280" cy="1688592"/>
          </a:xfrm>
          <a:prstGeom prst="rect">
            <a:avLst/>
          </a:prstGeom>
        </p:spPr>
      </p:pic>
      <p:pic>
        <p:nvPicPr>
          <p:cNvPr id="15" name="Рисунок 14"/>
          <p:cNvPicPr>
            <a:picLocks noChangeAspect="1"/>
          </p:cNvPicPr>
          <p:nvPr/>
        </p:nvPicPr>
        <p:blipFill>
          <a:blip r:embed="rId15"/>
          <a:stretch>
            <a:fillRect/>
          </a:stretch>
        </p:blipFill>
        <p:spPr>
          <a:xfrm>
            <a:off x="426720" y="16437864"/>
            <a:ext cx="792480" cy="469392"/>
          </a:xfrm>
          <a:prstGeom prst="rect">
            <a:avLst/>
          </a:prstGeom>
        </p:spPr>
      </p:pic>
      <p:pic>
        <p:nvPicPr>
          <p:cNvPr id="16" name="Рисунок 15"/>
          <p:cNvPicPr>
            <a:picLocks noChangeAspect="1"/>
          </p:cNvPicPr>
          <p:nvPr/>
        </p:nvPicPr>
        <p:blipFill>
          <a:blip r:embed="rId16"/>
          <a:stretch>
            <a:fillRect/>
          </a:stretch>
        </p:blipFill>
        <p:spPr>
          <a:xfrm>
            <a:off x="1749552" y="16440912"/>
            <a:ext cx="789432" cy="466344"/>
          </a:xfrm>
          <a:prstGeom prst="rect">
            <a:avLst/>
          </a:prstGeom>
        </p:spPr>
      </p:pic>
      <p:pic>
        <p:nvPicPr>
          <p:cNvPr id="17" name="Рисунок 16"/>
          <p:cNvPicPr>
            <a:picLocks noChangeAspect="1"/>
          </p:cNvPicPr>
          <p:nvPr/>
        </p:nvPicPr>
        <p:blipFill>
          <a:blip r:embed="rId17"/>
          <a:stretch>
            <a:fillRect/>
          </a:stretch>
        </p:blipFill>
        <p:spPr>
          <a:xfrm>
            <a:off x="3078480" y="16440912"/>
            <a:ext cx="780288" cy="469392"/>
          </a:xfrm>
          <a:prstGeom prst="rect">
            <a:avLst/>
          </a:prstGeom>
        </p:spPr>
      </p:pic>
      <p:pic>
        <p:nvPicPr>
          <p:cNvPr id="18" name="Рисунок 17"/>
          <p:cNvPicPr>
            <a:picLocks noChangeAspect="1"/>
          </p:cNvPicPr>
          <p:nvPr/>
        </p:nvPicPr>
        <p:blipFill>
          <a:blip r:embed="rId18"/>
          <a:stretch>
            <a:fillRect/>
          </a:stretch>
        </p:blipFill>
        <p:spPr>
          <a:xfrm>
            <a:off x="0" y="16989552"/>
            <a:ext cx="4267200" cy="1661160"/>
          </a:xfrm>
          <a:prstGeom prst="rect">
            <a:avLst/>
          </a:prstGeom>
        </p:spPr>
      </p:pic>
      <p:pic>
        <p:nvPicPr>
          <p:cNvPr id="19" name="Рисунок 18"/>
          <p:cNvPicPr>
            <a:picLocks noChangeAspect="1"/>
          </p:cNvPicPr>
          <p:nvPr/>
        </p:nvPicPr>
        <p:blipFill>
          <a:blip r:embed="rId19"/>
          <a:stretch>
            <a:fillRect/>
          </a:stretch>
        </p:blipFill>
        <p:spPr>
          <a:xfrm>
            <a:off x="347472" y="19382232"/>
            <a:ext cx="3913632" cy="1240536"/>
          </a:xfrm>
          <a:prstGeom prst="rect">
            <a:avLst/>
          </a:prstGeom>
        </p:spPr>
      </p:pic>
      <p:pic>
        <p:nvPicPr>
          <p:cNvPr id="20" name="Рисунок 19"/>
          <p:cNvPicPr>
            <a:picLocks noChangeAspect="1"/>
          </p:cNvPicPr>
          <p:nvPr/>
        </p:nvPicPr>
        <p:blipFill>
          <a:blip r:embed="rId20"/>
          <a:stretch>
            <a:fillRect/>
          </a:stretch>
        </p:blipFill>
        <p:spPr>
          <a:xfrm>
            <a:off x="115824" y="20869656"/>
            <a:ext cx="1990344" cy="1392936"/>
          </a:xfrm>
          <a:prstGeom prst="rect">
            <a:avLst/>
          </a:prstGeom>
        </p:spPr>
      </p:pic>
      <p:pic>
        <p:nvPicPr>
          <p:cNvPr id="21" name="Рисунок 20"/>
          <p:cNvPicPr>
            <a:picLocks noChangeAspect="1"/>
          </p:cNvPicPr>
          <p:nvPr/>
        </p:nvPicPr>
        <p:blipFill>
          <a:blip r:embed="rId21"/>
          <a:stretch>
            <a:fillRect/>
          </a:stretch>
        </p:blipFill>
        <p:spPr>
          <a:xfrm>
            <a:off x="2371344" y="20869656"/>
            <a:ext cx="1594104" cy="1392936"/>
          </a:xfrm>
          <a:prstGeom prst="rect">
            <a:avLst/>
          </a:prstGeom>
        </p:spPr>
      </p:pic>
      <p:pic>
        <p:nvPicPr>
          <p:cNvPr id="22" name="Рисунок 21"/>
          <p:cNvPicPr>
            <a:picLocks noChangeAspect="1"/>
          </p:cNvPicPr>
          <p:nvPr/>
        </p:nvPicPr>
        <p:blipFill>
          <a:blip r:embed="rId22"/>
          <a:stretch>
            <a:fillRect/>
          </a:stretch>
        </p:blipFill>
        <p:spPr>
          <a:xfrm>
            <a:off x="347472" y="22509480"/>
            <a:ext cx="1542288" cy="1249680"/>
          </a:xfrm>
          <a:prstGeom prst="rect">
            <a:avLst/>
          </a:prstGeom>
        </p:spPr>
      </p:pic>
      <p:pic>
        <p:nvPicPr>
          <p:cNvPr id="23" name="Рисунок 22"/>
          <p:cNvPicPr>
            <a:picLocks noChangeAspect="1"/>
          </p:cNvPicPr>
          <p:nvPr/>
        </p:nvPicPr>
        <p:blipFill>
          <a:blip r:embed="rId23"/>
          <a:stretch>
            <a:fillRect/>
          </a:stretch>
        </p:blipFill>
        <p:spPr>
          <a:xfrm>
            <a:off x="2154936" y="22509480"/>
            <a:ext cx="2106168" cy="1255776"/>
          </a:xfrm>
          <a:prstGeom prst="rect">
            <a:avLst/>
          </a:prstGeom>
        </p:spPr>
      </p:pic>
      <p:sp>
        <p:nvSpPr>
          <p:cNvPr id="24" name="Прямоугольник 23"/>
          <p:cNvSpPr/>
          <p:nvPr/>
        </p:nvSpPr>
        <p:spPr>
          <a:xfrm>
            <a:off x="646176" y="509016"/>
            <a:ext cx="414528" cy="82296"/>
          </a:xfrm>
          <a:prstGeom prst="rect">
            <a:avLst/>
          </a:prstGeom>
          <a:solidFill>
            <a:srgbClr val="FFFFFF"/>
          </a:solidFill>
        </p:spPr>
        <p:txBody>
          <a:bodyPr wrap="none" lIns="0" tIns="0" rIns="0" bIns="0">
            <a:noAutofit/>
          </a:bodyPr>
          <a:lstStyle/>
          <a:p>
            <a:pPr indent="0"/>
            <a:r>
              <a:rPr lang="en-US" sz="400">
                <a:solidFill>
                  <a:srgbClr val="2F3A4B"/>
                </a:solidFill>
                <a:latin typeface="Arial"/>
              </a:rPr>
              <a:t>VENDERMAC</a:t>
            </a:r>
          </a:p>
        </p:txBody>
      </p:sp>
      <p:sp>
        <p:nvSpPr>
          <p:cNvPr id="25" name="Прямоугольник 24"/>
          <p:cNvSpPr/>
          <p:nvPr/>
        </p:nvSpPr>
        <p:spPr>
          <a:xfrm>
            <a:off x="469392" y="935736"/>
            <a:ext cx="1307592" cy="966216"/>
          </a:xfrm>
          <a:prstGeom prst="rect">
            <a:avLst/>
          </a:prstGeom>
          <a:solidFill>
            <a:srgbClr val="FFFFFF"/>
          </a:solidFill>
        </p:spPr>
        <p:txBody>
          <a:bodyPr lIns="0" tIns="0" rIns="0" bIns="0">
            <a:noAutofit/>
          </a:bodyPr>
          <a:lstStyle/>
          <a:p>
            <a:pPr indent="190500" algn="just">
              <a:spcAft>
                <a:spcPts val="420"/>
              </a:spcAft>
            </a:pPr>
            <a:r>
              <a:rPr lang="en-US" sz="800">
                <a:latin typeface="Arial"/>
              </a:rPr>
              <a:t>Dashboard-Design</a:t>
            </a:r>
          </a:p>
          <a:p>
            <a:pPr indent="0" algn="just">
              <a:lnSpc>
                <a:spcPct val="131000"/>
              </a:lnSpc>
              <a:spcAft>
                <a:spcPts val="140"/>
              </a:spcAft>
            </a:pPr>
            <a:r>
              <a:rPr lang="en-US" sz="400">
                <a:latin typeface="Arial"/>
              </a:rPr>
              <a:t>Diese neue Software ist ein Hybrid zwischen einem Verkauf CRM-System sowie einem WMS-System.</a:t>
            </a:r>
          </a:p>
          <a:p>
            <a:pPr indent="0" algn="just">
              <a:lnSpc>
                <a:spcPct val="125000"/>
              </a:lnSpc>
              <a:spcAft>
                <a:spcPts val="420"/>
              </a:spcAft>
            </a:pPr>
            <a:r>
              <a:rPr lang="en-US" sz="400">
                <a:latin typeface="Arial"/>
              </a:rPr>
              <a:t>Dies ist ein umfassendes System der Rechnungslegung und Analyse von Aktien und Verkäufen hat mehrere Arten von Benutzern aus verschiedenen Abteilungen - Marketing, Vertrieb, Lager, suppling.</a:t>
            </a:r>
          </a:p>
          <a:p>
            <a:pPr indent="190500" algn="just"/>
            <a:r>
              <a:rPr lang="en-US" sz="1200">
                <a:solidFill>
                  <a:srgbClr val="EC798A"/>
                </a:solidFill>
                <a:latin typeface="Arial"/>
              </a:rPr>
              <a:t>000</a:t>
            </a:r>
          </a:p>
        </p:txBody>
      </p:sp>
      <p:sp>
        <p:nvSpPr>
          <p:cNvPr id="26" name="Прямоугольник 25"/>
          <p:cNvSpPr/>
          <p:nvPr/>
        </p:nvSpPr>
        <p:spPr>
          <a:xfrm>
            <a:off x="292608" y="2816352"/>
            <a:ext cx="460248" cy="158496"/>
          </a:xfrm>
          <a:prstGeom prst="rect">
            <a:avLst/>
          </a:prstGeom>
          <a:solidFill>
            <a:srgbClr val="FFFFFF"/>
          </a:solidFill>
        </p:spPr>
        <p:txBody>
          <a:bodyPr wrap="none" lIns="0" tIns="0" rIns="0" bIns="0">
            <a:noAutofit/>
          </a:bodyPr>
          <a:lstStyle/>
          <a:p>
            <a:pPr indent="0"/>
            <a:r>
              <a:rPr lang="fr" sz="1200" b="1">
                <a:latin typeface="Arial"/>
              </a:rPr>
              <a:t>y </a:t>
            </a:r>
            <a:r>
              <a:rPr lang="en-US" sz="550">
                <a:latin typeface="Arial"/>
              </a:rPr>
              <a:t>Farben</a:t>
            </a:r>
          </a:p>
        </p:txBody>
      </p:sp>
      <p:sp>
        <p:nvSpPr>
          <p:cNvPr id="27" name="Прямоугольник 26"/>
          <p:cNvSpPr/>
          <p:nvPr/>
        </p:nvSpPr>
        <p:spPr>
          <a:xfrm>
            <a:off x="289560" y="3136392"/>
            <a:ext cx="387096" cy="82296"/>
          </a:xfrm>
          <a:prstGeom prst="rect">
            <a:avLst/>
          </a:prstGeom>
          <a:solidFill>
            <a:srgbClr val="FFFFFF"/>
          </a:solidFill>
        </p:spPr>
        <p:txBody>
          <a:bodyPr wrap="none" lIns="0" tIns="0" rIns="0" bIns="0">
            <a:noAutofit/>
          </a:bodyPr>
          <a:lstStyle/>
          <a:p>
            <a:pPr indent="0"/>
            <a:r>
              <a:rPr lang="en-US" sz="400">
                <a:latin typeface="Arial"/>
              </a:rPr>
              <a:t>Dunkel und hell</a:t>
            </a:r>
          </a:p>
        </p:txBody>
      </p:sp>
      <p:sp>
        <p:nvSpPr>
          <p:cNvPr id="28" name="Прямоугольник 27"/>
          <p:cNvSpPr/>
          <p:nvPr/>
        </p:nvSpPr>
        <p:spPr>
          <a:xfrm>
            <a:off x="292608" y="3258312"/>
            <a:ext cx="1167384" cy="472440"/>
          </a:xfrm>
          <a:prstGeom prst="rect">
            <a:avLst/>
          </a:prstGeom>
          <a:solidFill>
            <a:srgbClr val="FFFFFF"/>
          </a:solidFill>
        </p:spPr>
        <p:txBody>
          <a:bodyPr wrap="none" lIns="0" tIns="0" rIns="0" bIns="0">
            <a:noAutofit/>
          </a:bodyPr>
          <a:lstStyle/>
          <a:p>
            <a:pPr indent="0"/>
            <a:r>
              <a:rPr lang="en-US" sz="4800" b="1">
                <a:solidFill>
                  <a:srgbClr val="777B8A"/>
                </a:solidFill>
                <a:latin typeface="Arial"/>
              </a:rPr>
              <a:t>■ III</a:t>
            </a:r>
          </a:p>
        </p:txBody>
      </p:sp>
      <p:sp>
        <p:nvSpPr>
          <p:cNvPr id="29" name="Прямоугольник 28"/>
          <p:cNvSpPr/>
          <p:nvPr/>
        </p:nvSpPr>
        <p:spPr>
          <a:xfrm>
            <a:off x="2045208" y="3136392"/>
            <a:ext cx="228600" cy="82296"/>
          </a:xfrm>
          <a:prstGeom prst="rect">
            <a:avLst/>
          </a:prstGeom>
          <a:solidFill>
            <a:srgbClr val="FFFFFF"/>
          </a:solidFill>
        </p:spPr>
        <p:txBody>
          <a:bodyPr wrap="none" lIns="0" tIns="0" rIns="0" bIns="0">
            <a:noAutofit/>
          </a:bodyPr>
          <a:lstStyle/>
          <a:p>
            <a:pPr indent="0"/>
            <a:r>
              <a:rPr lang="en-US" sz="400">
                <a:latin typeface="Arial"/>
              </a:rPr>
              <a:t>primär</a:t>
            </a:r>
          </a:p>
        </p:txBody>
      </p:sp>
      <p:sp>
        <p:nvSpPr>
          <p:cNvPr id="30" name="Прямоугольник 29"/>
          <p:cNvSpPr/>
          <p:nvPr/>
        </p:nvSpPr>
        <p:spPr>
          <a:xfrm>
            <a:off x="326136" y="4059936"/>
            <a:ext cx="646176" cy="158496"/>
          </a:xfrm>
          <a:prstGeom prst="rect">
            <a:avLst/>
          </a:prstGeom>
          <a:solidFill>
            <a:srgbClr val="FFFFFF"/>
          </a:solidFill>
        </p:spPr>
        <p:txBody>
          <a:bodyPr wrap="none" lIns="0" tIns="0" rIns="0" bIns="0">
            <a:noAutofit/>
          </a:bodyPr>
          <a:lstStyle/>
          <a:p>
            <a:pPr indent="0"/>
            <a:r>
              <a:rPr lang="en-US" sz="1200" b="1">
                <a:latin typeface="Arial"/>
              </a:rPr>
              <a:t>J </a:t>
            </a:r>
            <a:r>
              <a:rPr lang="en-US" sz="550">
                <a:latin typeface="Arial"/>
              </a:rPr>
              <a:t>Typografie</a:t>
            </a:r>
          </a:p>
        </p:txBody>
      </p:sp>
      <p:sp>
        <p:nvSpPr>
          <p:cNvPr id="31" name="Прямоугольник 30"/>
          <p:cNvSpPr/>
          <p:nvPr/>
        </p:nvSpPr>
        <p:spPr>
          <a:xfrm>
            <a:off x="301752" y="4386072"/>
            <a:ext cx="905256" cy="94488"/>
          </a:xfrm>
          <a:prstGeom prst="rect">
            <a:avLst/>
          </a:prstGeom>
          <a:solidFill>
            <a:srgbClr val="FFFFFF"/>
          </a:solidFill>
        </p:spPr>
        <p:txBody>
          <a:bodyPr wrap="none" lIns="0" tIns="0" rIns="0" bIns="0">
            <a:noAutofit/>
          </a:bodyPr>
          <a:lstStyle/>
          <a:p>
            <a:pPr indent="0"/>
            <a:r>
              <a:rPr lang="en-US" sz="450">
                <a:latin typeface="Arial"/>
              </a:rPr>
              <a:t>Aa Bb Cc Dd Ee Ff Cg</a:t>
            </a:r>
          </a:p>
        </p:txBody>
      </p:sp>
      <p:sp>
        <p:nvSpPr>
          <p:cNvPr id="32" name="Прямоугольник 31"/>
          <p:cNvSpPr/>
          <p:nvPr/>
        </p:nvSpPr>
        <p:spPr>
          <a:xfrm>
            <a:off x="1231392" y="4386072"/>
            <a:ext cx="448056" cy="94488"/>
          </a:xfrm>
          <a:prstGeom prst="rect">
            <a:avLst/>
          </a:prstGeom>
          <a:solidFill>
            <a:srgbClr val="FFFFFF"/>
          </a:solidFill>
        </p:spPr>
        <p:txBody>
          <a:bodyPr wrap="none" lIns="0" tIns="0" rIns="0" bIns="0">
            <a:noAutofit/>
          </a:bodyPr>
          <a:lstStyle/>
          <a:p>
            <a:pPr indent="0"/>
            <a:r>
              <a:rPr lang="en-US" sz="400">
                <a:latin typeface="Arial"/>
              </a:rPr>
              <a:t>Hh li Jj KK</a:t>
            </a:r>
          </a:p>
        </p:txBody>
      </p:sp>
      <p:sp>
        <p:nvSpPr>
          <p:cNvPr id="33" name="Прямоугольник 32"/>
          <p:cNvSpPr/>
          <p:nvPr/>
        </p:nvSpPr>
        <p:spPr>
          <a:xfrm>
            <a:off x="1700784" y="4386072"/>
            <a:ext cx="396240" cy="82296"/>
          </a:xfrm>
          <a:prstGeom prst="rect">
            <a:avLst/>
          </a:prstGeom>
          <a:solidFill>
            <a:srgbClr val="FFFFFF"/>
          </a:solidFill>
        </p:spPr>
        <p:txBody>
          <a:bodyPr wrap="none" lIns="0" tIns="0" rIns="0" bIns="0">
            <a:noAutofit/>
          </a:bodyPr>
          <a:lstStyle/>
          <a:p>
            <a:pPr indent="0"/>
            <a:r>
              <a:rPr lang="en-US" sz="400">
                <a:latin typeface="Arial"/>
              </a:rPr>
              <a:t>LI Mm Nn</a:t>
            </a:r>
          </a:p>
        </p:txBody>
      </p:sp>
      <p:sp>
        <p:nvSpPr>
          <p:cNvPr id="34" name="Прямоугольник 33"/>
          <p:cNvSpPr/>
          <p:nvPr/>
        </p:nvSpPr>
        <p:spPr>
          <a:xfrm>
            <a:off x="2133600" y="4389120"/>
            <a:ext cx="524256" cy="91440"/>
          </a:xfrm>
          <a:prstGeom prst="rect">
            <a:avLst/>
          </a:prstGeom>
          <a:solidFill>
            <a:srgbClr val="FFFFFF"/>
          </a:solidFill>
        </p:spPr>
        <p:txBody>
          <a:bodyPr wrap="none" lIns="0" tIns="0" rIns="0" bIns="0">
            <a:noAutofit/>
          </a:bodyPr>
          <a:lstStyle/>
          <a:p>
            <a:pPr indent="0"/>
            <a:r>
              <a:rPr lang="en-US" sz="400">
                <a:latin typeface="Arial"/>
              </a:rPr>
              <a:t>Oo Pp Qq Rr</a:t>
            </a:r>
          </a:p>
        </p:txBody>
      </p:sp>
      <p:sp>
        <p:nvSpPr>
          <p:cNvPr id="35" name="Прямоугольник 34"/>
          <p:cNvSpPr/>
          <p:nvPr/>
        </p:nvSpPr>
        <p:spPr>
          <a:xfrm>
            <a:off x="2676144" y="4389120"/>
            <a:ext cx="1030224" cy="91440"/>
          </a:xfrm>
          <a:prstGeom prst="rect">
            <a:avLst/>
          </a:prstGeom>
          <a:solidFill>
            <a:srgbClr val="FFFFFF"/>
          </a:solidFill>
        </p:spPr>
        <p:txBody>
          <a:bodyPr wrap="none" lIns="0" tIns="0" rIns="0" bIns="0">
            <a:noAutofit/>
          </a:bodyPr>
          <a:lstStyle/>
          <a:p>
            <a:pPr indent="0"/>
            <a:r>
              <a:rPr lang="en-US" sz="400">
                <a:latin typeface="Arial"/>
              </a:rPr>
              <a:t>Ss Tt Uu Vv Ww Xx Yy Zz</a:t>
            </a:r>
          </a:p>
        </p:txBody>
      </p:sp>
      <p:sp>
        <p:nvSpPr>
          <p:cNvPr id="36" name="Прямоугольник 35"/>
          <p:cNvSpPr/>
          <p:nvPr/>
        </p:nvSpPr>
        <p:spPr>
          <a:xfrm>
            <a:off x="2825496" y="5370576"/>
            <a:ext cx="1063752" cy="487680"/>
          </a:xfrm>
          <a:prstGeom prst="rect">
            <a:avLst/>
          </a:prstGeom>
          <a:solidFill>
            <a:srgbClr val="FFFFFF"/>
          </a:solidFill>
        </p:spPr>
        <p:txBody>
          <a:bodyPr lIns="0" tIns="0" rIns="0" bIns="0">
            <a:noAutofit/>
          </a:bodyPr>
          <a:lstStyle/>
          <a:p>
            <a:pPr indent="88900">
              <a:spcAft>
                <a:spcPts val="700"/>
              </a:spcAft>
            </a:pPr>
            <a:r>
              <a:rPr lang="en-US" sz="550">
                <a:latin typeface="Arial"/>
              </a:rPr>
              <a:t>] Mail Idee</a:t>
            </a:r>
          </a:p>
          <a:p>
            <a:pPr indent="0">
              <a:lnSpc>
                <a:spcPct val="125000"/>
              </a:lnSpc>
            </a:pPr>
            <a:r>
              <a:rPr lang="en-US" sz="400">
                <a:latin typeface="Arial"/>
              </a:rPr>
              <a:t>Sales Dashboard - Eine große Daten von komplexen Informationen ist einfach und zugänglich durch Design-Lösungen UX werden.</a:t>
            </a:r>
          </a:p>
        </p:txBody>
      </p:sp>
      <p:sp>
        <p:nvSpPr>
          <p:cNvPr id="37" name="Прямоугольник 36"/>
          <p:cNvSpPr/>
          <p:nvPr/>
        </p:nvSpPr>
        <p:spPr>
          <a:xfrm>
            <a:off x="286512" y="14075664"/>
            <a:ext cx="743712" cy="158496"/>
          </a:xfrm>
          <a:prstGeom prst="rect">
            <a:avLst/>
          </a:prstGeom>
          <a:solidFill>
            <a:srgbClr val="FFFFFF"/>
          </a:solidFill>
        </p:spPr>
        <p:txBody>
          <a:bodyPr wrap="none" lIns="0" tIns="0" rIns="0" bIns="0">
            <a:noAutofit/>
          </a:bodyPr>
          <a:lstStyle/>
          <a:p>
            <a:pPr indent="0"/>
            <a:r>
              <a:rPr lang="en-US" sz="800" u="sng">
                <a:solidFill>
                  <a:srgbClr val="CE4E49"/>
                </a:solidFill>
                <a:latin typeface="Arial"/>
              </a:rPr>
              <a:t>Ki</a:t>
            </a:r>
            <a:r>
              <a:rPr lang="en-US" sz="800">
                <a:solidFill>
                  <a:srgbClr val="CE4E49"/>
                </a:solidFill>
                <a:latin typeface="Arial"/>
              </a:rPr>
              <a:t> </a:t>
            </a:r>
            <a:r>
              <a:rPr lang="en-US" sz="800">
                <a:latin typeface="Arial"/>
              </a:rPr>
              <a:t>Instrumententafel</a:t>
            </a:r>
          </a:p>
        </p:txBody>
      </p:sp>
      <p:sp>
        <p:nvSpPr>
          <p:cNvPr id="38" name="Прямоугольник 37"/>
          <p:cNvSpPr/>
          <p:nvPr/>
        </p:nvSpPr>
        <p:spPr>
          <a:xfrm>
            <a:off x="286512" y="14337792"/>
            <a:ext cx="893064" cy="374904"/>
          </a:xfrm>
          <a:prstGeom prst="rect">
            <a:avLst/>
          </a:prstGeom>
          <a:solidFill>
            <a:srgbClr val="FFFFFF"/>
          </a:solidFill>
        </p:spPr>
        <p:txBody>
          <a:bodyPr lIns="0" tIns="0" rIns="0" bIns="0">
            <a:noAutofit/>
          </a:bodyPr>
          <a:lstStyle/>
          <a:p>
            <a:pPr indent="0">
              <a:lnSpc>
                <a:spcPct val="125000"/>
              </a:lnSpc>
            </a:pPr>
            <a:r>
              <a:rPr lang="en-US" sz="400">
                <a:latin typeface="Arial"/>
              </a:rPr>
              <a:t>Convenient Filter- und Sortiersystem wurde eine andere Version des Verkaufs Armaturenbrett mit der Funktion der Verfolgung und Analyse der einzelnen Verkaufs implementiert KPI</a:t>
            </a:r>
          </a:p>
        </p:txBody>
      </p:sp>
      <p:sp>
        <p:nvSpPr>
          <p:cNvPr id="39" name="Прямоугольник 38"/>
          <p:cNvSpPr/>
          <p:nvPr/>
        </p:nvSpPr>
        <p:spPr>
          <a:xfrm>
            <a:off x="1898904" y="16008096"/>
            <a:ext cx="475488" cy="91440"/>
          </a:xfrm>
          <a:prstGeom prst="rect">
            <a:avLst/>
          </a:prstGeom>
          <a:solidFill>
            <a:srgbClr val="FFFFFF"/>
          </a:solidFill>
        </p:spPr>
        <p:txBody>
          <a:bodyPr wrap="none" lIns="0" tIns="0" rIns="0" bIns="0">
            <a:noAutofit/>
          </a:bodyPr>
          <a:lstStyle/>
          <a:p>
            <a:pPr indent="0"/>
            <a:r>
              <a:rPr lang="en-US" sz="550">
                <a:latin typeface="Arial"/>
              </a:rPr>
              <a:t>Mob Version</a:t>
            </a:r>
          </a:p>
        </p:txBody>
      </p:sp>
      <p:sp>
        <p:nvSpPr>
          <p:cNvPr id="40" name="Прямоугольник 39"/>
          <p:cNvSpPr/>
          <p:nvPr/>
        </p:nvSpPr>
        <p:spPr>
          <a:xfrm>
            <a:off x="1859280" y="19016472"/>
            <a:ext cx="551688" cy="91440"/>
          </a:xfrm>
          <a:prstGeom prst="rect">
            <a:avLst/>
          </a:prstGeom>
          <a:solidFill>
            <a:srgbClr val="FFFFFF"/>
          </a:solidFill>
        </p:spPr>
        <p:txBody>
          <a:bodyPr wrap="none" lIns="0" tIns="0" rIns="0" bIns="0">
            <a:noAutofit/>
          </a:bodyPr>
          <a:lstStyle/>
          <a:p>
            <a:pPr indent="0"/>
            <a:r>
              <a:rPr lang="en-US" sz="550">
                <a:latin typeface="Arial"/>
              </a:rPr>
              <a:t>andere Bildschirme</a:t>
            </a:r>
          </a:p>
        </p:txBody>
      </p:sp>
      <p:sp>
        <p:nvSpPr>
          <p:cNvPr id="41" name="Прямоугольник 40"/>
          <p:cNvSpPr/>
          <p:nvPr/>
        </p:nvSpPr>
        <p:spPr>
          <a:xfrm>
            <a:off x="1630680" y="24152352"/>
            <a:ext cx="993648" cy="124968"/>
          </a:xfrm>
          <a:prstGeom prst="rect">
            <a:avLst/>
          </a:prstGeom>
          <a:solidFill>
            <a:srgbClr val="FFFFFF"/>
          </a:solidFill>
        </p:spPr>
        <p:txBody>
          <a:bodyPr wrap="none" lIns="0" tIns="0" rIns="0" bIns="0">
            <a:noAutofit/>
          </a:bodyPr>
          <a:lstStyle/>
          <a:p>
            <a:pPr indent="0"/>
            <a:r>
              <a:rPr lang="en-US" sz="750">
                <a:latin typeface="Arial"/>
              </a:rPr>
              <a:t>Danke fürs zuschauen</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50592" y="82296"/>
            <a:ext cx="886968" cy="414528"/>
          </a:xfrm>
          <a:prstGeom prst="rect">
            <a:avLst/>
          </a:prstGeom>
        </p:spPr>
      </p:pic>
      <p:pic>
        <p:nvPicPr>
          <p:cNvPr id="3" name="Рисунок 2"/>
          <p:cNvPicPr>
            <a:picLocks noChangeAspect="1"/>
          </p:cNvPicPr>
          <p:nvPr/>
        </p:nvPicPr>
        <p:blipFill>
          <a:blip r:embed="rId3"/>
          <a:stretch>
            <a:fillRect/>
          </a:stretch>
        </p:blipFill>
        <p:spPr>
          <a:xfrm>
            <a:off x="1810512" y="893064"/>
            <a:ext cx="2176272" cy="1252728"/>
          </a:xfrm>
          <a:prstGeom prst="rect">
            <a:avLst/>
          </a:prstGeom>
        </p:spPr>
      </p:pic>
      <p:pic>
        <p:nvPicPr>
          <p:cNvPr id="4" name="Рисунок 3"/>
          <p:cNvPicPr>
            <a:picLocks noChangeAspect="1"/>
          </p:cNvPicPr>
          <p:nvPr/>
        </p:nvPicPr>
        <p:blipFill>
          <a:blip r:embed="rId4"/>
          <a:stretch>
            <a:fillRect/>
          </a:stretch>
        </p:blipFill>
        <p:spPr>
          <a:xfrm>
            <a:off x="1368552" y="2554224"/>
            <a:ext cx="2999232" cy="524256"/>
          </a:xfrm>
          <a:prstGeom prst="rect">
            <a:avLst/>
          </a:prstGeom>
        </p:spPr>
      </p:pic>
      <p:pic>
        <p:nvPicPr>
          <p:cNvPr id="5" name="Рисунок 4"/>
          <p:cNvPicPr>
            <a:picLocks noChangeAspect="1"/>
          </p:cNvPicPr>
          <p:nvPr/>
        </p:nvPicPr>
        <p:blipFill>
          <a:blip r:embed="rId5"/>
          <a:stretch>
            <a:fillRect/>
          </a:stretch>
        </p:blipFill>
        <p:spPr>
          <a:xfrm>
            <a:off x="2029968" y="6010656"/>
            <a:ext cx="195072" cy="152400"/>
          </a:xfrm>
          <a:prstGeom prst="rect">
            <a:avLst/>
          </a:prstGeom>
        </p:spPr>
      </p:pic>
      <p:pic>
        <p:nvPicPr>
          <p:cNvPr id="6" name="Рисунок 5"/>
          <p:cNvPicPr>
            <a:picLocks noChangeAspect="1"/>
          </p:cNvPicPr>
          <p:nvPr/>
        </p:nvPicPr>
        <p:blipFill>
          <a:blip r:embed="rId6"/>
          <a:stretch>
            <a:fillRect/>
          </a:stretch>
        </p:blipFill>
        <p:spPr>
          <a:xfrm>
            <a:off x="6096" y="6455664"/>
            <a:ext cx="5785104" cy="234696"/>
          </a:xfrm>
          <a:prstGeom prst="rect">
            <a:avLst/>
          </a:prstGeom>
        </p:spPr>
      </p:pic>
      <p:pic>
        <p:nvPicPr>
          <p:cNvPr id="7" name="Рисунок 6"/>
          <p:cNvPicPr>
            <a:picLocks noChangeAspect="1"/>
          </p:cNvPicPr>
          <p:nvPr/>
        </p:nvPicPr>
        <p:blipFill>
          <a:blip r:embed="rId7"/>
          <a:stretch>
            <a:fillRect/>
          </a:stretch>
        </p:blipFill>
        <p:spPr>
          <a:xfrm>
            <a:off x="0" y="10003536"/>
            <a:ext cx="5791200" cy="13600176"/>
          </a:xfrm>
          <a:prstGeom prst="rect">
            <a:avLst/>
          </a:prstGeom>
        </p:spPr>
      </p:pic>
      <p:pic>
        <p:nvPicPr>
          <p:cNvPr id="8" name="Рисунок 7"/>
          <p:cNvPicPr>
            <a:picLocks noChangeAspect="1"/>
          </p:cNvPicPr>
          <p:nvPr/>
        </p:nvPicPr>
        <p:blipFill>
          <a:blip r:embed="rId8"/>
          <a:stretch>
            <a:fillRect/>
          </a:stretch>
        </p:blipFill>
        <p:spPr>
          <a:xfrm>
            <a:off x="118872" y="23810976"/>
            <a:ext cx="5672328" cy="2910840"/>
          </a:xfrm>
          <a:prstGeom prst="rect">
            <a:avLst/>
          </a:prstGeom>
        </p:spPr>
      </p:pic>
      <p:pic>
        <p:nvPicPr>
          <p:cNvPr id="9" name="Рисунок 8"/>
          <p:cNvPicPr>
            <a:picLocks noChangeAspect="1"/>
          </p:cNvPicPr>
          <p:nvPr/>
        </p:nvPicPr>
        <p:blipFill>
          <a:blip r:embed="rId9"/>
          <a:stretch>
            <a:fillRect/>
          </a:stretch>
        </p:blipFill>
        <p:spPr>
          <a:xfrm>
            <a:off x="277368" y="24319992"/>
            <a:ext cx="5166360" cy="2727960"/>
          </a:xfrm>
          <a:prstGeom prst="rect">
            <a:avLst/>
          </a:prstGeom>
        </p:spPr>
      </p:pic>
      <p:pic>
        <p:nvPicPr>
          <p:cNvPr id="10" name="Рисунок 9"/>
          <p:cNvPicPr>
            <a:picLocks noChangeAspect="1"/>
          </p:cNvPicPr>
          <p:nvPr/>
        </p:nvPicPr>
        <p:blipFill>
          <a:blip r:embed="rId10"/>
          <a:stretch>
            <a:fillRect/>
          </a:stretch>
        </p:blipFill>
        <p:spPr>
          <a:xfrm>
            <a:off x="1213104" y="27300936"/>
            <a:ext cx="3368040" cy="2060448"/>
          </a:xfrm>
          <a:prstGeom prst="rect">
            <a:avLst/>
          </a:prstGeom>
        </p:spPr>
      </p:pic>
      <p:sp>
        <p:nvSpPr>
          <p:cNvPr id="11" name="Прямоугольник 10"/>
          <p:cNvSpPr/>
          <p:nvPr/>
        </p:nvSpPr>
        <p:spPr>
          <a:xfrm>
            <a:off x="2069592" y="597408"/>
            <a:ext cx="1658112" cy="128016"/>
          </a:xfrm>
          <a:prstGeom prst="rect">
            <a:avLst/>
          </a:prstGeom>
          <a:solidFill>
            <a:srgbClr val="FFFFFF"/>
          </a:solidFill>
        </p:spPr>
        <p:txBody>
          <a:bodyPr wrap="none" lIns="0" tIns="0" rIns="0" bIns="0">
            <a:noAutofit/>
          </a:bodyPr>
          <a:lstStyle/>
          <a:p>
            <a:pPr indent="0" algn="ctr"/>
            <a:r>
              <a:rPr lang="en-US" sz="700">
                <a:latin typeface="Arial"/>
              </a:rPr>
              <a:t>Wir machten eine Webseite, damit die Leute lächeln würde)</a:t>
            </a:r>
          </a:p>
        </p:txBody>
      </p:sp>
      <p:sp>
        <p:nvSpPr>
          <p:cNvPr id="12" name="Прямоугольник 11"/>
          <p:cNvSpPr/>
          <p:nvPr/>
        </p:nvSpPr>
        <p:spPr>
          <a:xfrm>
            <a:off x="2907792" y="2371344"/>
            <a:ext cx="121920" cy="195072"/>
          </a:xfrm>
          <a:prstGeom prst="rect">
            <a:avLst/>
          </a:prstGeom>
          <a:solidFill>
            <a:srgbClr val="FFFFFF"/>
          </a:solidFill>
        </p:spPr>
        <p:txBody>
          <a:bodyPr wrap="none" lIns="0" tIns="0" rIns="0" bIns="0">
            <a:noAutofit/>
          </a:bodyPr>
          <a:lstStyle/>
          <a:p>
            <a:pPr indent="0"/>
            <a:r>
              <a:rPr lang="en-US" sz="2000">
                <a:solidFill>
                  <a:srgbClr val="CE4E49"/>
                </a:solidFill>
                <a:latin typeface="Arial"/>
              </a:rPr>
              <a:t>L</a:t>
            </a:r>
          </a:p>
        </p:txBody>
      </p:sp>
      <p:graphicFrame>
        <p:nvGraphicFramePr>
          <p:cNvPr id="13" name="Таблица 12"/>
          <p:cNvGraphicFramePr>
            <a:graphicFrameLocks noGrp="1"/>
          </p:cNvGraphicFramePr>
          <p:nvPr/>
        </p:nvGraphicFramePr>
        <p:xfrm>
          <a:off x="1228344" y="3215640"/>
          <a:ext cx="2648712" cy="237744"/>
        </p:xfrm>
        <a:graphic>
          <a:graphicData uri="http://schemas.openxmlformats.org/drawingml/2006/table">
            <a:tbl>
              <a:tblPr/>
              <a:tblGrid>
                <a:gridCol w="826008">
                  <a:extLst>
                    <a:ext uri="{9D8B030D-6E8A-4147-A177-3AD203B41FA5}">
                      <a16:colId xmlns:a16="http://schemas.microsoft.com/office/drawing/2014/main" val="20000"/>
                    </a:ext>
                  </a:extLst>
                </a:gridCol>
                <a:gridCol w="1822704">
                  <a:extLst>
                    <a:ext uri="{9D8B030D-6E8A-4147-A177-3AD203B41FA5}">
                      <a16:colId xmlns:a16="http://schemas.microsoft.com/office/drawing/2014/main" val="20001"/>
                    </a:ext>
                  </a:extLst>
                </a:gridCol>
              </a:tblGrid>
              <a:tr h="109728">
                <a:tc>
                  <a:txBody>
                    <a:bodyPr/>
                    <a:lstStyle/>
                    <a:p>
                      <a:pPr indent="0"/>
                      <a:r>
                        <a:rPr lang="en-US" sz="700">
                          <a:latin typeface="Arial"/>
                        </a:rPr>
                        <a:t>Klient:</a:t>
                      </a:r>
                    </a:p>
                  </a:txBody>
                  <a:tcPr marL="0" marR="0" marT="0" marB="0">
                    <a:solidFill>
                      <a:srgbClr val="DEDFCB"/>
                    </a:solidFill>
                  </a:tcPr>
                </a:tc>
                <a:tc>
                  <a:txBody>
                    <a:bodyPr/>
                    <a:lstStyle/>
                    <a:p>
                      <a:pPr indent="254000"/>
                      <a:r>
                        <a:rPr lang="en-US" sz="700">
                          <a:latin typeface="Arial"/>
                        </a:rPr>
                        <a:t>Unsere Rolle:</a:t>
                      </a:r>
                    </a:p>
                  </a:txBody>
                  <a:tcPr marL="0" marR="0" marT="0" marB="0">
                    <a:solidFill>
                      <a:srgbClr val="DEDFCB"/>
                    </a:solidFill>
                  </a:tcPr>
                </a:tc>
                <a:extLst>
                  <a:ext uri="{0D108BD9-81ED-4DB2-BD59-A6C34878D82A}">
                    <a16:rowId xmlns:a16="http://schemas.microsoft.com/office/drawing/2014/main" val="10000"/>
                  </a:ext>
                </a:extLst>
              </a:tr>
              <a:tr h="128016">
                <a:tc>
                  <a:txBody>
                    <a:bodyPr/>
                    <a:lstStyle/>
                    <a:p>
                      <a:pPr indent="0"/>
                      <a:r>
                        <a:rPr lang="en-US" sz="700">
                          <a:latin typeface="Arial"/>
                        </a:rPr>
                        <a:t>rucvetok.com</a:t>
                      </a:r>
                    </a:p>
                  </a:txBody>
                  <a:tcPr marL="0" marR="0" marT="0" marB="0">
                    <a:solidFill>
                      <a:srgbClr val="DEDFCB"/>
                    </a:solidFill>
                  </a:tcPr>
                </a:tc>
                <a:tc>
                  <a:txBody>
                    <a:bodyPr/>
                    <a:lstStyle/>
                    <a:p>
                      <a:pPr indent="254000"/>
                      <a:r>
                        <a:rPr lang="en-US" sz="700">
                          <a:latin typeface="Arial"/>
                        </a:rPr>
                        <a:t>UX, Design, Front-end, Back-end, Seo,</a:t>
                      </a:r>
                    </a:p>
                  </a:txBody>
                  <a:tcPr marL="0" marR="0" marT="0" marB="0">
                    <a:solidFill>
                      <a:srgbClr val="DEDFCB"/>
                    </a:solidFill>
                  </a:tcPr>
                </a:tc>
                <a:extLst>
                  <a:ext uri="{0D108BD9-81ED-4DB2-BD59-A6C34878D82A}">
                    <a16:rowId xmlns:a16="http://schemas.microsoft.com/office/drawing/2014/main" val="10001"/>
                  </a:ext>
                </a:extLst>
              </a:tr>
            </a:tbl>
          </a:graphicData>
        </a:graphic>
      </p:graphicFrame>
      <p:sp>
        <p:nvSpPr>
          <p:cNvPr id="14" name="Прямоугольник 13"/>
          <p:cNvSpPr/>
          <p:nvPr/>
        </p:nvSpPr>
        <p:spPr>
          <a:xfrm>
            <a:off x="646176" y="3840480"/>
            <a:ext cx="103632" cy="134112"/>
          </a:xfrm>
          <a:prstGeom prst="rect">
            <a:avLst/>
          </a:prstGeom>
          <a:solidFill>
            <a:srgbClr val="FFFFFF"/>
          </a:solidFill>
        </p:spPr>
        <p:txBody>
          <a:bodyPr wrap="none" lIns="0" tIns="0" rIns="0" bIns="0">
            <a:noAutofit/>
          </a:bodyPr>
          <a:lstStyle/>
          <a:p>
            <a:pPr indent="0" algn="just"/>
            <a:r>
              <a:rPr lang="fr" sz="1700" b="1">
                <a:solidFill>
                  <a:srgbClr val="CE4E49"/>
                </a:solidFill>
                <a:latin typeface="Arial"/>
              </a:rPr>
              <a:t>»</a:t>
            </a:r>
          </a:p>
        </p:txBody>
      </p:sp>
      <p:sp>
        <p:nvSpPr>
          <p:cNvPr id="15" name="Прямоугольник 14"/>
          <p:cNvSpPr/>
          <p:nvPr/>
        </p:nvSpPr>
        <p:spPr>
          <a:xfrm>
            <a:off x="1146048" y="3956304"/>
            <a:ext cx="1365504" cy="417576"/>
          </a:xfrm>
          <a:prstGeom prst="rect">
            <a:avLst/>
          </a:prstGeom>
          <a:solidFill>
            <a:srgbClr val="FFFFFF"/>
          </a:solidFill>
        </p:spPr>
        <p:txBody>
          <a:bodyPr wrap="none" lIns="0" tIns="0" rIns="0" bIns="0">
            <a:noAutofit/>
          </a:bodyPr>
          <a:lstStyle/>
          <a:p>
            <a:pPr indent="0"/>
            <a:r>
              <a:rPr lang="en-US" sz="3200">
                <a:solidFill>
                  <a:srgbClr val="693833"/>
                </a:solidFill>
                <a:latin typeface="Arial"/>
              </a:rPr>
              <a:t>KUMPEL</a:t>
            </a:r>
          </a:p>
        </p:txBody>
      </p:sp>
      <p:sp>
        <p:nvSpPr>
          <p:cNvPr id="16" name="Прямоугольник 15"/>
          <p:cNvSpPr/>
          <p:nvPr/>
        </p:nvSpPr>
        <p:spPr>
          <a:xfrm>
            <a:off x="3331464" y="4002024"/>
            <a:ext cx="1295400" cy="356616"/>
          </a:xfrm>
          <a:prstGeom prst="rect">
            <a:avLst/>
          </a:prstGeom>
          <a:solidFill>
            <a:srgbClr val="FFFFFF"/>
          </a:solidFill>
        </p:spPr>
        <p:txBody>
          <a:bodyPr wrap="none" lIns="0" tIns="0" rIns="0" bIns="0">
            <a:noAutofit/>
          </a:bodyPr>
          <a:lstStyle/>
          <a:p>
            <a:pPr indent="0"/>
            <a:r>
              <a:rPr lang="fr" sz="2700" b="1">
                <a:latin typeface="Arial"/>
              </a:rPr>
              <a:t>T </a:t>
            </a:r>
            <a:r>
              <a:rPr lang="fr" sz="3000" b="1">
                <a:latin typeface="Arial"/>
              </a:rPr>
              <a:t>T </a:t>
            </a:r>
            <a:r>
              <a:rPr lang="en-US" sz="2700" b="1">
                <a:latin typeface="Arial"/>
              </a:rPr>
              <a:t>E</a:t>
            </a:r>
          </a:p>
        </p:txBody>
      </p:sp>
      <p:sp>
        <p:nvSpPr>
          <p:cNvPr id="17" name="Прямоугольник 16"/>
          <p:cNvSpPr/>
          <p:nvPr/>
        </p:nvSpPr>
        <p:spPr>
          <a:xfrm>
            <a:off x="2581656" y="4005072"/>
            <a:ext cx="131064" cy="124968"/>
          </a:xfrm>
          <a:prstGeom prst="rect">
            <a:avLst/>
          </a:prstGeom>
          <a:solidFill>
            <a:srgbClr val="FFFFFF"/>
          </a:solidFill>
        </p:spPr>
        <p:txBody>
          <a:bodyPr wrap="none" lIns="0" tIns="0" rIns="0" bIns="0">
            <a:noAutofit/>
          </a:bodyPr>
          <a:lstStyle/>
          <a:p>
            <a:pPr indent="0" algn="just"/>
            <a:r>
              <a:rPr lang="en-US" sz="900">
                <a:solidFill>
                  <a:srgbClr val="D73724"/>
                </a:solidFill>
                <a:latin typeface="Arial"/>
              </a:rPr>
              <a:t>4</a:t>
            </a:r>
          </a:p>
        </p:txBody>
      </p:sp>
      <p:sp>
        <p:nvSpPr>
          <p:cNvPr id="18" name="Прямоугольник 17"/>
          <p:cNvSpPr/>
          <p:nvPr/>
        </p:nvSpPr>
        <p:spPr>
          <a:xfrm>
            <a:off x="2810256" y="4002024"/>
            <a:ext cx="210312" cy="316992"/>
          </a:xfrm>
          <a:prstGeom prst="rect">
            <a:avLst/>
          </a:prstGeom>
          <a:solidFill>
            <a:srgbClr val="FFFFFF"/>
          </a:solidFill>
        </p:spPr>
        <p:txBody>
          <a:bodyPr wrap="none" lIns="0" tIns="0" rIns="0" bIns="0">
            <a:noAutofit/>
          </a:bodyPr>
          <a:lstStyle/>
          <a:p>
            <a:pPr indent="0" algn="just"/>
            <a:r>
              <a:rPr lang="en-US" sz="3000" b="1">
                <a:latin typeface="Arial"/>
              </a:rPr>
              <a:t>E</a:t>
            </a:r>
          </a:p>
        </p:txBody>
      </p:sp>
      <p:sp>
        <p:nvSpPr>
          <p:cNvPr id="19" name="Прямоугольник 18"/>
          <p:cNvSpPr/>
          <p:nvPr/>
        </p:nvSpPr>
        <p:spPr>
          <a:xfrm>
            <a:off x="3060192" y="4968240"/>
            <a:ext cx="134112" cy="146304"/>
          </a:xfrm>
          <a:prstGeom prst="rect">
            <a:avLst/>
          </a:prstGeom>
          <a:solidFill>
            <a:srgbClr val="FFFFFF"/>
          </a:solidFill>
        </p:spPr>
        <p:txBody>
          <a:bodyPr wrap="none" lIns="0" tIns="0" rIns="0" bIns="0">
            <a:noAutofit/>
          </a:bodyPr>
          <a:lstStyle/>
          <a:p>
            <a:pPr indent="0" algn="just"/>
            <a:r>
              <a:rPr lang="en-US" sz="450" i="1">
                <a:solidFill>
                  <a:srgbClr val="D73724"/>
                </a:solidFill>
                <a:latin typeface="Arial"/>
              </a:rPr>
              <a:t>*</a:t>
            </a:r>
          </a:p>
        </p:txBody>
      </p:sp>
      <p:sp>
        <p:nvSpPr>
          <p:cNvPr id="20" name="Прямоугольник 19"/>
          <p:cNvSpPr/>
          <p:nvPr/>
        </p:nvSpPr>
        <p:spPr>
          <a:xfrm>
            <a:off x="2682240" y="5074920"/>
            <a:ext cx="249936" cy="271272"/>
          </a:xfrm>
          <a:prstGeom prst="rect">
            <a:avLst/>
          </a:prstGeom>
          <a:solidFill>
            <a:srgbClr val="FFFFFF"/>
          </a:solidFill>
        </p:spPr>
        <p:txBody>
          <a:bodyPr lIns="0" tIns="0" rIns="0" bIns="0">
            <a:noAutofit/>
          </a:bodyPr>
          <a:lstStyle/>
          <a:p>
            <a:pPr indent="0"/>
            <a:r>
              <a:rPr lang="en-US" sz="550">
                <a:latin typeface="Arial"/>
              </a:rPr>
              <a:t>R: 244</a:t>
            </a:r>
          </a:p>
          <a:p>
            <a:pPr indent="0"/>
            <a:r>
              <a:rPr lang="en-US" sz="550">
                <a:latin typeface="Arial"/>
              </a:rPr>
              <a:t>G: 242</a:t>
            </a:r>
          </a:p>
          <a:p>
            <a:pPr indent="0"/>
            <a:r>
              <a:rPr lang="en-US" sz="550">
                <a:latin typeface="Arial"/>
              </a:rPr>
              <a:t>B: 229</a:t>
            </a:r>
          </a:p>
        </p:txBody>
      </p:sp>
      <p:sp>
        <p:nvSpPr>
          <p:cNvPr id="21" name="Прямоугольник 20"/>
          <p:cNvSpPr/>
          <p:nvPr/>
        </p:nvSpPr>
        <p:spPr>
          <a:xfrm>
            <a:off x="3404616" y="5074920"/>
            <a:ext cx="240792" cy="271272"/>
          </a:xfrm>
          <a:prstGeom prst="rect">
            <a:avLst/>
          </a:prstGeom>
          <a:solidFill>
            <a:srgbClr val="B1AB9A"/>
          </a:solidFill>
        </p:spPr>
        <p:txBody>
          <a:bodyPr lIns="0" tIns="0" rIns="0" bIns="0">
            <a:noAutofit/>
          </a:bodyPr>
          <a:lstStyle/>
          <a:p>
            <a:pPr indent="0">
              <a:lnSpc>
                <a:spcPct val="115000"/>
              </a:lnSpc>
            </a:pPr>
            <a:r>
              <a:rPr lang="en-US" sz="550">
                <a:solidFill>
                  <a:srgbClr val="FFFFFF"/>
                </a:solidFill>
                <a:latin typeface="Arial"/>
              </a:rPr>
              <a:t>R: 178 G: 171</a:t>
            </a:r>
          </a:p>
          <a:p>
            <a:pPr indent="0">
              <a:lnSpc>
                <a:spcPct val="115000"/>
              </a:lnSpc>
            </a:pPr>
            <a:r>
              <a:rPr lang="en-US" sz="550">
                <a:solidFill>
                  <a:srgbClr val="FFFFFF"/>
                </a:solidFill>
                <a:latin typeface="Arial"/>
              </a:rPr>
              <a:t>B: 153</a:t>
            </a:r>
          </a:p>
        </p:txBody>
      </p:sp>
      <p:sp>
        <p:nvSpPr>
          <p:cNvPr id="22" name="Прямоугольник 21"/>
          <p:cNvSpPr/>
          <p:nvPr/>
        </p:nvSpPr>
        <p:spPr>
          <a:xfrm>
            <a:off x="4142232" y="5071872"/>
            <a:ext cx="210312" cy="277368"/>
          </a:xfrm>
          <a:prstGeom prst="rect">
            <a:avLst/>
          </a:prstGeom>
          <a:solidFill>
            <a:srgbClr val="200F23"/>
          </a:solidFill>
        </p:spPr>
        <p:txBody>
          <a:bodyPr lIns="0" tIns="0" rIns="0" bIns="0">
            <a:noAutofit/>
          </a:bodyPr>
          <a:lstStyle/>
          <a:p>
            <a:pPr indent="0" algn="just">
              <a:lnSpc>
                <a:spcPct val="115000"/>
              </a:lnSpc>
            </a:pPr>
            <a:r>
              <a:rPr lang="en-US" sz="550">
                <a:solidFill>
                  <a:srgbClr val="FFFFFF"/>
                </a:solidFill>
                <a:latin typeface="Arial"/>
              </a:rPr>
              <a:t>R: 30 g: 15</a:t>
            </a:r>
          </a:p>
          <a:p>
            <a:pPr indent="0" algn="just">
              <a:lnSpc>
                <a:spcPct val="115000"/>
              </a:lnSpc>
            </a:pPr>
            <a:r>
              <a:rPr lang="en-US" sz="550">
                <a:solidFill>
                  <a:srgbClr val="FFFFFF"/>
                </a:solidFill>
                <a:latin typeface="Arial"/>
              </a:rPr>
              <a:t>B: 34</a:t>
            </a:r>
          </a:p>
        </p:txBody>
      </p:sp>
      <p:sp>
        <p:nvSpPr>
          <p:cNvPr id="23" name="Прямоугольник 22"/>
          <p:cNvSpPr/>
          <p:nvPr/>
        </p:nvSpPr>
        <p:spPr>
          <a:xfrm>
            <a:off x="1054608" y="5522976"/>
            <a:ext cx="518160" cy="280416"/>
          </a:xfrm>
          <a:prstGeom prst="rect">
            <a:avLst/>
          </a:prstGeom>
          <a:solidFill>
            <a:srgbClr val="FFFFFF"/>
          </a:solidFill>
        </p:spPr>
        <p:txBody>
          <a:bodyPr wrap="none" lIns="0" tIns="0" rIns="0" bIns="0">
            <a:noAutofit/>
          </a:bodyPr>
          <a:lstStyle/>
          <a:p>
            <a:pPr indent="0"/>
            <a:r>
              <a:rPr lang="en-US" sz="400">
                <a:solidFill>
                  <a:srgbClr val="EC823F"/>
                </a:solidFill>
                <a:latin typeface="Arial"/>
              </a:rPr>
              <a:t>&gt;</a:t>
            </a:r>
            <a:r>
              <a:rPr lang="en-US" sz="400">
                <a:latin typeface="Arial"/>
              </a:rPr>
              <a:t># f48454</a:t>
            </a:r>
          </a:p>
        </p:txBody>
      </p:sp>
      <p:sp>
        <p:nvSpPr>
          <p:cNvPr id="24" name="Прямоугольник 23"/>
          <p:cNvSpPr/>
          <p:nvPr/>
        </p:nvSpPr>
        <p:spPr>
          <a:xfrm>
            <a:off x="2048256" y="5544312"/>
            <a:ext cx="262128" cy="79248"/>
          </a:xfrm>
          <a:prstGeom prst="rect">
            <a:avLst/>
          </a:prstGeom>
          <a:solidFill>
            <a:srgbClr val="FFFFFF"/>
          </a:solidFill>
        </p:spPr>
        <p:txBody>
          <a:bodyPr wrap="none" lIns="0" tIns="0" rIns="0" bIns="0">
            <a:noAutofit/>
          </a:bodyPr>
          <a:lstStyle/>
          <a:p>
            <a:pPr indent="0"/>
            <a:r>
              <a:rPr lang="en-US" sz="400">
                <a:latin typeface="Arial"/>
              </a:rPr>
              <a:t># e9464b</a:t>
            </a:r>
          </a:p>
        </p:txBody>
      </p:sp>
      <p:sp>
        <p:nvSpPr>
          <p:cNvPr id="25" name="Прямоугольник 24"/>
          <p:cNvSpPr/>
          <p:nvPr/>
        </p:nvSpPr>
        <p:spPr>
          <a:xfrm>
            <a:off x="2782824" y="5544312"/>
            <a:ext cx="228600" cy="79248"/>
          </a:xfrm>
          <a:prstGeom prst="rect">
            <a:avLst/>
          </a:prstGeom>
          <a:solidFill>
            <a:srgbClr val="FFFFFF"/>
          </a:solidFill>
        </p:spPr>
        <p:txBody>
          <a:bodyPr wrap="none" lIns="0" tIns="0" rIns="0" bIns="0">
            <a:noAutofit/>
          </a:bodyPr>
          <a:lstStyle/>
          <a:p>
            <a:pPr indent="0"/>
            <a:r>
              <a:rPr lang="en-US" sz="400">
                <a:latin typeface="Arial"/>
              </a:rPr>
              <a:t># f4f2e5</a:t>
            </a:r>
          </a:p>
        </p:txBody>
      </p:sp>
      <p:sp>
        <p:nvSpPr>
          <p:cNvPr id="27" name="Прямоугольник 26"/>
          <p:cNvSpPr/>
          <p:nvPr/>
        </p:nvSpPr>
        <p:spPr>
          <a:xfrm>
            <a:off x="3297936" y="5544312"/>
            <a:ext cx="454152" cy="60960"/>
          </a:xfrm>
          <a:prstGeom prst="rect">
            <a:avLst/>
          </a:prstGeom>
          <a:solidFill>
            <a:srgbClr val="B2AC9A"/>
          </a:solidFill>
        </p:spPr>
        <p:txBody>
          <a:bodyPr wrap="none" lIns="0" tIns="0" rIns="0" bIns="0">
            <a:noAutofit/>
          </a:bodyPr>
          <a:lstStyle/>
          <a:p>
            <a:pPr indent="203200"/>
            <a:r>
              <a:rPr lang="en-US" sz="400">
                <a:latin typeface="Arial"/>
              </a:rPr>
              <a:t># e9464b</a:t>
            </a:r>
          </a:p>
        </p:txBody>
      </p:sp>
      <p:sp>
        <p:nvSpPr>
          <p:cNvPr id="28" name="Прямоугольник 27"/>
          <p:cNvSpPr/>
          <p:nvPr/>
        </p:nvSpPr>
        <p:spPr>
          <a:xfrm>
            <a:off x="3297936" y="5605272"/>
            <a:ext cx="454152" cy="134112"/>
          </a:xfrm>
          <a:prstGeom prst="rect">
            <a:avLst/>
          </a:prstGeom>
          <a:solidFill>
            <a:srgbClr val="FFFFFF"/>
          </a:solidFill>
        </p:spPr>
        <p:txBody>
          <a:bodyPr wrap="none" lIns="0" tIns="0" rIns="0" bIns="0">
            <a:noAutofit/>
          </a:bodyPr>
          <a:lstStyle/>
          <a:p>
            <a:pPr indent="0"/>
            <a:r>
              <a:rPr lang="en-US" sz="1300">
                <a:solidFill>
                  <a:srgbClr val="CE4E49"/>
                </a:solidFill>
                <a:latin typeface="Arial"/>
              </a:rPr>
              <a:t>V</a:t>
            </a:r>
          </a:p>
        </p:txBody>
      </p:sp>
      <p:sp>
        <p:nvSpPr>
          <p:cNvPr id="29" name="Прямоугольник 28"/>
          <p:cNvSpPr/>
          <p:nvPr/>
        </p:nvSpPr>
        <p:spPr>
          <a:xfrm>
            <a:off x="4239768" y="5544312"/>
            <a:ext cx="350520" cy="146304"/>
          </a:xfrm>
          <a:prstGeom prst="rect">
            <a:avLst/>
          </a:prstGeom>
          <a:solidFill>
            <a:srgbClr val="FFFFFF"/>
          </a:solidFill>
        </p:spPr>
        <p:txBody>
          <a:bodyPr wrap="none" lIns="0" tIns="0" rIns="0" bIns="0">
            <a:noAutofit/>
          </a:bodyPr>
          <a:lstStyle/>
          <a:p>
            <a:pPr indent="0"/>
            <a:r>
              <a:rPr lang="en-US" sz="400">
                <a:latin typeface="Arial"/>
              </a:rPr>
              <a:t># 1e0f22 </a:t>
            </a:r>
            <a:r>
              <a:rPr lang="en-US" sz="400">
                <a:solidFill>
                  <a:srgbClr val="EC798A"/>
                </a:solidFill>
                <a:latin typeface="Arial"/>
              </a:rPr>
              <a:t>£</a:t>
            </a:r>
          </a:p>
        </p:txBody>
      </p:sp>
      <p:sp>
        <p:nvSpPr>
          <p:cNvPr id="30" name="Прямоугольник 29"/>
          <p:cNvSpPr/>
          <p:nvPr/>
        </p:nvSpPr>
        <p:spPr>
          <a:xfrm>
            <a:off x="1203960" y="6894576"/>
            <a:ext cx="2450592" cy="304800"/>
          </a:xfrm>
          <a:prstGeom prst="rect">
            <a:avLst/>
          </a:prstGeom>
          <a:solidFill>
            <a:srgbClr val="000000"/>
          </a:solidFill>
        </p:spPr>
        <p:txBody>
          <a:bodyPr wrap="none" lIns="0" tIns="0" rIns="0" bIns="0">
            <a:noAutofit/>
          </a:bodyPr>
          <a:lstStyle/>
          <a:p>
            <a:pPr indent="88900"/>
            <a:r>
              <a:rPr lang="en-US" sz="2700" b="1">
                <a:solidFill>
                  <a:srgbClr val="FFFFFF"/>
                </a:solidFill>
                <a:latin typeface="Arial"/>
              </a:rPr>
              <a:t>SCHRIFT</a:t>
            </a:r>
          </a:p>
        </p:txBody>
      </p:sp>
      <p:sp>
        <p:nvSpPr>
          <p:cNvPr id="31" name="Прямоугольник 30"/>
          <p:cNvSpPr/>
          <p:nvPr/>
        </p:nvSpPr>
        <p:spPr>
          <a:xfrm>
            <a:off x="1542288" y="7854696"/>
            <a:ext cx="981456" cy="749808"/>
          </a:xfrm>
          <a:prstGeom prst="rect">
            <a:avLst/>
          </a:prstGeom>
          <a:solidFill>
            <a:srgbClr val="000000"/>
          </a:solidFill>
        </p:spPr>
        <p:txBody>
          <a:bodyPr lIns="0" tIns="0" rIns="0" bIns="0">
            <a:noAutofit/>
          </a:bodyPr>
          <a:lstStyle/>
          <a:p>
            <a:pPr indent="0" algn="r"/>
            <a:r>
              <a:rPr lang="en-US" sz="5700" b="1">
                <a:solidFill>
                  <a:srgbClr val="FFFFFF"/>
                </a:solidFill>
                <a:latin typeface="Arial"/>
              </a:rPr>
              <a:t>Aa</a:t>
            </a:r>
          </a:p>
          <a:p>
            <a:pPr indent="0" algn="r"/>
            <a:r>
              <a:rPr lang="en-US" sz="1000">
                <a:solidFill>
                  <a:srgbClr val="FFFFFF"/>
                </a:solidFill>
                <a:latin typeface="Arial"/>
              </a:rPr>
              <a:t>HelveticaNeue</a:t>
            </a:r>
          </a:p>
        </p:txBody>
      </p:sp>
      <p:sp>
        <p:nvSpPr>
          <p:cNvPr id="32" name="Прямоугольник 31"/>
          <p:cNvSpPr/>
          <p:nvPr/>
        </p:nvSpPr>
        <p:spPr>
          <a:xfrm>
            <a:off x="3258312" y="7641336"/>
            <a:ext cx="722376" cy="1322832"/>
          </a:xfrm>
          <a:prstGeom prst="rect">
            <a:avLst/>
          </a:prstGeom>
          <a:solidFill>
            <a:srgbClr val="000000"/>
          </a:solidFill>
        </p:spPr>
        <p:txBody>
          <a:bodyPr lIns="0" tIns="0" rIns="0" bIns="0">
            <a:noAutofit/>
          </a:bodyPr>
          <a:lstStyle/>
          <a:p>
            <a:pPr indent="596900">
              <a:spcAft>
                <a:spcPts val="210"/>
              </a:spcAft>
            </a:pPr>
            <a:r>
              <a:rPr lang="en-US" sz="900">
                <a:solidFill>
                  <a:srgbClr val="FFFFFF"/>
                </a:solidFill>
                <a:latin typeface="Arial"/>
              </a:rPr>
              <a:t>Licht</a:t>
            </a:r>
          </a:p>
          <a:p>
            <a:pPr indent="596900">
              <a:spcAft>
                <a:spcPts val="210"/>
              </a:spcAft>
            </a:pPr>
            <a:r>
              <a:rPr lang="en-US" sz="900" i="1">
                <a:solidFill>
                  <a:srgbClr val="FFFFFF"/>
                </a:solidFill>
                <a:latin typeface="Arial"/>
              </a:rPr>
              <a:t>Light Italic</a:t>
            </a:r>
          </a:p>
          <a:p>
            <a:pPr indent="596900">
              <a:spcAft>
                <a:spcPts val="210"/>
              </a:spcAft>
            </a:pPr>
            <a:r>
              <a:rPr lang="en-US" sz="900">
                <a:solidFill>
                  <a:srgbClr val="FFFFFF"/>
                </a:solidFill>
                <a:latin typeface="Arial"/>
              </a:rPr>
              <a:t>Regulär</a:t>
            </a:r>
          </a:p>
          <a:p>
            <a:pPr indent="596900">
              <a:spcAft>
                <a:spcPts val="210"/>
              </a:spcAft>
            </a:pPr>
            <a:r>
              <a:rPr lang="en-US" sz="900" i="1">
                <a:solidFill>
                  <a:srgbClr val="FFFFFF"/>
                </a:solidFill>
                <a:latin typeface="Arial"/>
              </a:rPr>
              <a:t>Regular Italic</a:t>
            </a:r>
          </a:p>
          <a:p>
            <a:pPr indent="596900">
              <a:spcAft>
                <a:spcPts val="210"/>
              </a:spcAft>
            </a:pPr>
            <a:r>
              <a:rPr lang="en-US" sz="900" b="1">
                <a:solidFill>
                  <a:srgbClr val="FFFFFF"/>
                </a:solidFill>
                <a:latin typeface="Arial"/>
              </a:rPr>
              <a:t>Fett gedruckt</a:t>
            </a:r>
          </a:p>
          <a:p>
            <a:pPr indent="596900">
              <a:spcAft>
                <a:spcPts val="210"/>
              </a:spcAft>
            </a:pPr>
            <a:r>
              <a:rPr lang="en-US" sz="900" b="1" i="1">
                <a:solidFill>
                  <a:srgbClr val="FFFFFF"/>
                </a:solidFill>
                <a:latin typeface="Arial"/>
              </a:rPr>
              <a:t>Fett Kursiv</a:t>
            </a:r>
          </a:p>
          <a:p>
            <a:pPr indent="0">
              <a:spcAft>
                <a:spcPts val="210"/>
              </a:spcAft>
            </a:pPr>
            <a:r>
              <a:rPr lang="en-US" sz="900" b="1">
                <a:solidFill>
                  <a:srgbClr val="FFFFFF"/>
                </a:solidFill>
                <a:latin typeface="Arial"/>
              </a:rPr>
              <a:t>Schwarz</a:t>
            </a:r>
          </a:p>
          <a:p>
            <a:pPr indent="0"/>
            <a:r>
              <a:rPr lang="en-US" sz="900" b="1" i="1">
                <a:solidFill>
                  <a:srgbClr val="FFFFFF"/>
                </a:solidFill>
                <a:latin typeface="Arial"/>
              </a:rPr>
              <a:t>Black Italic</a:t>
            </a:r>
          </a:p>
        </p:txBody>
      </p:sp>
      <p:sp>
        <p:nvSpPr>
          <p:cNvPr id="33" name="Прямоугольник 32"/>
          <p:cNvSpPr/>
          <p:nvPr/>
        </p:nvSpPr>
        <p:spPr>
          <a:xfrm>
            <a:off x="1179576" y="9695688"/>
            <a:ext cx="1953768" cy="316992"/>
          </a:xfrm>
          <a:prstGeom prst="rect">
            <a:avLst/>
          </a:prstGeom>
          <a:solidFill>
            <a:srgbClr val="FFFFFF"/>
          </a:solidFill>
        </p:spPr>
        <p:txBody>
          <a:bodyPr wrap="none" lIns="0" tIns="0" rIns="0" bIns="0">
            <a:noAutofit/>
          </a:bodyPr>
          <a:lstStyle/>
          <a:p>
            <a:pPr indent="0"/>
            <a:r>
              <a:rPr lang="en-US" sz="3000" b="1">
                <a:latin typeface="Arial"/>
              </a:rPr>
              <a:t>M </a:t>
            </a:r>
            <a:r>
              <a:rPr lang="en-US" sz="2700" b="1">
                <a:latin typeface="Arial"/>
              </a:rPr>
              <a:t>A L N</a:t>
            </a:r>
          </a:p>
        </p:txBody>
      </p:sp>
      <p:graphicFrame>
        <p:nvGraphicFramePr>
          <p:cNvPr id="34" name="Таблица 33"/>
          <p:cNvGraphicFramePr>
            <a:graphicFrameLocks noGrp="1"/>
          </p:cNvGraphicFramePr>
          <p:nvPr/>
        </p:nvGraphicFramePr>
        <p:xfrm>
          <a:off x="2356104" y="10786872"/>
          <a:ext cx="2228088" cy="1905000"/>
        </p:xfrm>
        <a:graphic>
          <a:graphicData uri="http://schemas.openxmlformats.org/drawingml/2006/table">
            <a:tbl>
              <a:tblPr/>
              <a:tblGrid>
                <a:gridCol w="737616">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3712">
                  <a:extLst>
                    <a:ext uri="{9D8B030D-6E8A-4147-A177-3AD203B41FA5}">
                      <a16:colId xmlns:a16="http://schemas.microsoft.com/office/drawing/2014/main" val="20002"/>
                    </a:ext>
                  </a:extLst>
                </a:gridCol>
              </a:tblGrid>
              <a:tr h="134112">
                <a:tc gridSpan="3">
                  <a:txBody>
                    <a:bodyPr/>
                    <a:lstStyle/>
                    <a:p>
                      <a:pPr indent="393700"/>
                      <a:r>
                        <a:rPr lang="en-US" sz="2100" i="1">
                          <a:solidFill>
                            <a:srgbClr val="39211D"/>
                          </a:solidFill>
                          <a:latin typeface="Times New Roman"/>
                        </a:rPr>
                        <a:t>1 I</a:t>
                      </a:r>
                      <a:r>
                        <a:rPr lang="en-US" sz="1300">
                          <a:solidFill>
                            <a:srgbClr val="39211D"/>
                          </a:solidFill>
                          <a:latin typeface="Arial"/>
                        </a:rPr>
                        <a:t> WWwT‘</a:t>
                      </a:r>
                    </a:p>
                  </a:txBody>
                  <a:tcPr marL="0" marR="0" marT="0" marB="0" anchor="b">
                    <a:solidFill>
                      <a:srgbClr val="B0AC9E"/>
                    </a:solidFill>
                  </a:tcPr>
                </a:tc>
                <a:tc hMerge="1">
                  <a:txBody>
                    <a:bodyPr/>
                    <a:lstStyle/>
                    <a:p>
                      <a:endParaRPr sz="700"/>
                    </a:p>
                  </a:txBody>
                  <a:tcPr marL="0" marR="0" marT="0" marB="0"/>
                </a:tc>
                <a:tc hMerge="1">
                  <a:txBody>
                    <a:bodyPr/>
                    <a:lstStyle/>
                    <a:p>
                      <a:endParaRPr sz="700"/>
                    </a:p>
                  </a:txBody>
                  <a:tcPr marL="0" marR="0" marT="0" marB="0"/>
                </a:tc>
                <a:extLst>
                  <a:ext uri="{0D108BD9-81ED-4DB2-BD59-A6C34878D82A}">
                    <a16:rowId xmlns:a16="http://schemas.microsoft.com/office/drawing/2014/main" val="10000"/>
                  </a:ext>
                </a:extLst>
              </a:tr>
              <a:tr h="499872">
                <a:tc>
                  <a:txBody>
                    <a:bodyPr/>
                    <a:lstStyle/>
                    <a:p>
                      <a:pPr indent="101600"/>
                      <a:r>
                        <a:rPr lang="en-US" sz="1700" b="1">
                          <a:solidFill>
                            <a:srgbClr val="39211D"/>
                          </a:solidFill>
                          <a:latin typeface="Arial"/>
                        </a:rPr>
                        <a:t>.EIN </a:t>
                      </a:r>
                      <a:r>
                        <a:rPr lang="en-US" sz="2000" i="1" cap="small">
                          <a:solidFill>
                            <a:srgbClr val="39211D"/>
                          </a:solidFill>
                          <a:latin typeface="Arial"/>
                        </a:rPr>
                        <a:t>JSL</a:t>
                      </a:r>
                    </a:p>
                  </a:txBody>
                  <a:tcPr marL="0" marR="0" marT="0" marB="0" anchor="b">
                    <a:solidFill>
                      <a:srgbClr val="DEDFCB"/>
                    </a:solidFill>
                  </a:tcPr>
                </a:tc>
                <a:tc>
                  <a:txBody>
                    <a:bodyPr/>
                    <a:lstStyle/>
                    <a:p>
                      <a:pPr indent="0">
                        <a:spcBef>
                          <a:spcPts val="280"/>
                        </a:spcBef>
                      </a:pPr>
                      <a:r>
                        <a:rPr lang="en-US" sz="650" b="1">
                          <a:latin typeface="Arial"/>
                        </a:rPr>
                        <a:t>. </a:t>
                      </a:r>
                      <a:r>
                        <a:rPr lang="fr" sz="650" b="1">
                          <a:latin typeface="Arial"/>
                        </a:rPr>
                        <a:t>Frf</a:t>
                      </a:r>
                    </a:p>
                  </a:txBody>
                  <a:tcPr marL="0" marR="0" marT="0" marB="0">
                    <a:solidFill>
                      <a:srgbClr val="DEDFCB"/>
                    </a:solidFill>
                  </a:tcPr>
                </a:tc>
                <a:tc>
                  <a:txBody>
                    <a:bodyPr/>
                    <a:lstStyle/>
                    <a:p>
                      <a:endParaRPr sz="2400"/>
                    </a:p>
                  </a:txBody>
                  <a:tcPr marL="0" marR="0" marT="0" marB="0">
                    <a:solidFill>
                      <a:srgbClr val="E7B48B"/>
                    </a:solidFill>
                  </a:tcPr>
                </a:tc>
                <a:extLst>
                  <a:ext uri="{0D108BD9-81ED-4DB2-BD59-A6C34878D82A}">
                    <a16:rowId xmlns:a16="http://schemas.microsoft.com/office/drawing/2014/main" val="10001"/>
                  </a:ext>
                </a:extLst>
              </a:tr>
              <a:tr h="630936">
                <a:tc>
                  <a:txBody>
                    <a:bodyPr/>
                    <a:lstStyle/>
                    <a:p>
                      <a:endParaRPr sz="3000"/>
                    </a:p>
                  </a:txBody>
                  <a:tcPr marL="0" marR="0" marT="0" marB="0">
                    <a:solidFill>
                      <a:srgbClr val="DEDFCB"/>
                    </a:solidFill>
                  </a:tcPr>
                </a:tc>
                <a:tc>
                  <a:txBody>
                    <a:bodyPr/>
                    <a:lstStyle/>
                    <a:p>
                      <a:endParaRPr sz="3000"/>
                    </a:p>
                  </a:txBody>
                  <a:tcPr marL="0" marR="0" marT="0" marB="0">
                    <a:solidFill>
                      <a:srgbClr val="A78769"/>
                    </a:solidFill>
                  </a:tcPr>
                </a:tc>
                <a:tc>
                  <a:txBody>
                    <a:bodyPr/>
                    <a:lstStyle/>
                    <a:p>
                      <a:pPr indent="0"/>
                      <a:r>
                        <a:rPr lang="en-US" sz="600" b="1">
                          <a:solidFill>
                            <a:srgbClr val="693833"/>
                          </a:solidFill>
                          <a:latin typeface="Times New Roman"/>
                        </a:rPr>
                        <a:t>'W &lt; </a:t>
                      </a:r>
                      <a:r>
                        <a:rPr lang="fr" sz="600" b="1">
                          <a:latin typeface="Times New Roman"/>
                        </a:rPr>
                        <a:t>«Z</a:t>
                      </a:r>
                    </a:p>
                  </a:txBody>
                  <a:tcPr marL="0" marR="0" marT="0" marB="0" anchor="b">
                    <a:solidFill>
                      <a:srgbClr val="DEDFCB"/>
                    </a:solidFill>
                  </a:tcPr>
                </a:tc>
                <a:extLst>
                  <a:ext uri="{0D108BD9-81ED-4DB2-BD59-A6C34878D82A}">
                    <a16:rowId xmlns:a16="http://schemas.microsoft.com/office/drawing/2014/main" val="10002"/>
                  </a:ext>
                </a:extLst>
              </a:tr>
              <a:tr h="640080">
                <a:tc>
                  <a:txBody>
                    <a:bodyPr/>
                    <a:lstStyle/>
                    <a:p>
                      <a:pPr indent="0" algn="r"/>
                      <a:r>
                        <a:rPr lang="en-US" sz="1700" b="1">
                          <a:solidFill>
                            <a:srgbClr val="39211D"/>
                          </a:solidFill>
                          <a:latin typeface="Arial"/>
                        </a:rPr>
                        <a:t>-J </a:t>
                      </a:r>
                      <a:r>
                        <a:rPr lang="en-US" sz="1700" b="1">
                          <a:latin typeface="Arial"/>
                        </a:rPr>
                        <a:t>J</a:t>
                      </a:r>
                    </a:p>
                  </a:txBody>
                  <a:tcPr marL="0" marR="0" marT="0" marB="0" anchor="b">
                    <a:solidFill>
                      <a:srgbClr val="B0AC9E"/>
                    </a:solidFill>
                  </a:tcPr>
                </a:tc>
                <a:tc>
                  <a:txBody>
                    <a:bodyPr/>
                    <a:lstStyle/>
                    <a:p>
                      <a:pPr indent="520700">
                        <a:spcBef>
                          <a:spcPts val="280"/>
                        </a:spcBef>
                        <a:spcAft>
                          <a:spcPts val="420"/>
                        </a:spcAft>
                      </a:pPr>
                      <a:r>
                        <a:rPr lang="en-US" sz="600" b="1">
                          <a:solidFill>
                            <a:srgbClr val="693833"/>
                          </a:solidFill>
                          <a:latin typeface="Times New Roman"/>
                        </a:rPr>
                        <a:t>z </a:t>
                      </a:r>
                      <a:r>
                        <a:rPr lang="en-US" sz="600" b="1">
                          <a:solidFill>
                            <a:srgbClr val="84307D"/>
                          </a:solidFill>
                          <a:latin typeface="Times New Roman"/>
                        </a:rPr>
                        <a:t>jy</a:t>
                      </a:r>
                    </a:p>
                    <a:p>
                      <a:pPr indent="0"/>
                      <a:r>
                        <a:rPr lang="en-US" sz="600" b="1">
                          <a:latin typeface="Times New Roman"/>
                        </a:rPr>
                        <a:t>1, </a:t>
                      </a:r>
                      <a:r>
                        <a:rPr lang="en-US" sz="600" b="1">
                          <a:solidFill>
                            <a:srgbClr val="693833"/>
                          </a:solidFill>
                          <a:latin typeface="Times New Roman"/>
                        </a:rPr>
                        <a:t>LEBENSLAUF'</a:t>
                      </a:r>
                    </a:p>
                  </a:txBody>
                  <a:tcPr marL="0" marR="0" marT="0" marB="0">
                    <a:solidFill>
                      <a:srgbClr val="B974C6"/>
                    </a:solidFill>
                  </a:tcPr>
                </a:tc>
                <a:tc>
                  <a:txBody>
                    <a:bodyPr/>
                    <a:lstStyle/>
                    <a:p>
                      <a:endParaRPr sz="3100"/>
                    </a:p>
                  </a:txBody>
                  <a:tcPr marL="0" marR="0" marT="0" marB="0">
                    <a:solidFill>
                      <a:srgbClr val="B0AC9E"/>
                    </a:solidFill>
                  </a:tcPr>
                </a:tc>
                <a:extLst>
                  <a:ext uri="{0D108BD9-81ED-4DB2-BD59-A6C34878D82A}">
                    <a16:rowId xmlns:a16="http://schemas.microsoft.com/office/drawing/2014/main" val="10003"/>
                  </a:ext>
                </a:extLst>
              </a:tr>
            </a:tbl>
          </a:graphicData>
        </a:graphic>
      </p:graphicFrame>
      <p:graphicFrame>
        <p:nvGraphicFramePr>
          <p:cNvPr id="35" name="Таблица 34"/>
          <p:cNvGraphicFramePr>
            <a:graphicFrameLocks noGrp="1"/>
          </p:cNvGraphicFramePr>
          <p:nvPr/>
        </p:nvGraphicFramePr>
        <p:xfrm>
          <a:off x="143256" y="13082016"/>
          <a:ext cx="3459480" cy="762000"/>
        </p:xfrm>
        <a:graphic>
          <a:graphicData uri="http://schemas.openxmlformats.org/drawingml/2006/table">
            <a:tbl>
              <a:tblPr/>
              <a:tblGrid>
                <a:gridCol w="1438656">
                  <a:extLst>
                    <a:ext uri="{9D8B030D-6E8A-4147-A177-3AD203B41FA5}">
                      <a16:colId xmlns:a16="http://schemas.microsoft.com/office/drawing/2014/main" val="20000"/>
                    </a:ext>
                  </a:extLst>
                </a:gridCol>
                <a:gridCol w="566928">
                  <a:extLst>
                    <a:ext uri="{9D8B030D-6E8A-4147-A177-3AD203B41FA5}">
                      <a16:colId xmlns:a16="http://schemas.microsoft.com/office/drawing/2014/main" val="20001"/>
                    </a:ext>
                  </a:extLst>
                </a:gridCol>
                <a:gridCol w="573024">
                  <a:extLst>
                    <a:ext uri="{9D8B030D-6E8A-4147-A177-3AD203B41FA5}">
                      <a16:colId xmlns:a16="http://schemas.microsoft.com/office/drawing/2014/main" val="20002"/>
                    </a:ext>
                  </a:extLst>
                </a:gridCol>
                <a:gridCol w="880872">
                  <a:extLst>
                    <a:ext uri="{9D8B030D-6E8A-4147-A177-3AD203B41FA5}">
                      <a16:colId xmlns:a16="http://schemas.microsoft.com/office/drawing/2014/main" val="20003"/>
                    </a:ext>
                  </a:extLst>
                </a:gridCol>
              </a:tblGrid>
              <a:tr h="377952">
                <a:tc>
                  <a:txBody>
                    <a:bodyPr/>
                    <a:lstStyle/>
                    <a:p>
                      <a:pPr marR="52900" indent="0" algn="r"/>
                      <a:r>
                        <a:rPr lang="en-US" sz="3000" b="1">
                          <a:latin typeface="Arial"/>
                        </a:rPr>
                        <a:t>0</a:t>
                      </a:r>
                    </a:p>
                  </a:txBody>
                  <a:tcPr marL="0" marR="0" marT="0" marB="0" anchor="b"/>
                </a:tc>
                <a:tc>
                  <a:txBody>
                    <a:bodyPr/>
                    <a:lstStyle/>
                    <a:p>
                      <a:pPr indent="0" algn="ctr"/>
                      <a:r>
                        <a:rPr lang="en-US" sz="3000" b="1">
                          <a:solidFill>
                            <a:srgbClr val="693833"/>
                          </a:solidFill>
                          <a:latin typeface="Arial"/>
                        </a:rPr>
                        <a:t>T</a:t>
                      </a:r>
                    </a:p>
                  </a:txBody>
                  <a:tcPr marL="0" marR="0" marT="0" marB="0"/>
                </a:tc>
                <a:tc>
                  <a:txBody>
                    <a:bodyPr/>
                    <a:lstStyle/>
                    <a:p>
                      <a:pPr indent="114300"/>
                      <a:r>
                        <a:rPr lang="en-US" sz="3000" b="1">
                          <a:latin typeface="Arial"/>
                        </a:rPr>
                        <a:t>H</a:t>
                      </a:r>
                    </a:p>
                  </a:txBody>
                  <a:tcPr marL="0" marR="0" marT="0" marB="0"/>
                </a:tc>
                <a:tc>
                  <a:txBody>
                    <a:bodyPr/>
                    <a:lstStyle/>
                    <a:p>
                      <a:pPr indent="114300" algn="just"/>
                      <a:r>
                        <a:rPr lang="fr" sz="3000" b="1">
                          <a:latin typeface="Arial"/>
                        </a:rPr>
                        <a:t>EF</a:t>
                      </a:r>
                    </a:p>
                  </a:txBody>
                  <a:tcPr marL="0" marR="0" marT="0" marB="0"/>
                </a:tc>
                <a:extLst>
                  <a:ext uri="{0D108BD9-81ED-4DB2-BD59-A6C34878D82A}">
                    <a16:rowId xmlns:a16="http://schemas.microsoft.com/office/drawing/2014/main" val="10000"/>
                  </a:ext>
                </a:extLst>
              </a:tr>
              <a:tr h="384048">
                <a:tc>
                  <a:txBody>
                    <a:bodyPr/>
                    <a:lstStyle/>
                    <a:p>
                      <a:pPr indent="0"/>
                      <a:r>
                        <a:rPr lang="en-US" sz="2100" i="1">
                          <a:solidFill>
                            <a:srgbClr val="39211D"/>
                          </a:solidFill>
                          <a:latin typeface="Times New Roman"/>
                        </a:rPr>
                        <a:t>T &amp;</a:t>
                      </a:r>
                      <a:r>
                        <a:rPr lang="en-US" sz="3000" b="1">
                          <a:solidFill>
                            <a:srgbClr val="39211D"/>
                          </a:solidFill>
                          <a:latin typeface="Arial"/>
                        </a:rPr>
                        <a:t> </a:t>
                      </a:r>
                      <a:r>
                        <a:rPr lang="en-US" sz="3000" b="1">
                          <a:latin typeface="Arial"/>
                        </a:rPr>
                        <a:t>p</a:t>
                      </a:r>
                    </a:p>
                  </a:txBody>
                  <a:tcPr marL="0" marR="0" marT="0" marB="0" anchor="b"/>
                </a:tc>
                <a:tc>
                  <a:txBody>
                    <a:bodyPr/>
                    <a:lstStyle/>
                    <a:p>
                      <a:pPr indent="0" algn="ctr"/>
                      <a:r>
                        <a:rPr lang="en-US" sz="3000" b="1">
                          <a:latin typeface="Arial"/>
                        </a:rPr>
                        <a:t>EIN</a:t>
                      </a:r>
                    </a:p>
                  </a:txBody>
                  <a:tcPr marL="0" marR="0" marT="0" marB="0" anchor="b"/>
                </a:tc>
                <a:tc>
                  <a:txBody>
                    <a:bodyPr/>
                    <a:lstStyle/>
                    <a:p>
                      <a:pPr indent="0" algn="ctr"/>
                      <a:r>
                        <a:rPr lang="fr" sz="3000" b="1">
                          <a:latin typeface="Arial"/>
                        </a:rPr>
                        <a:t>G</a:t>
                      </a:r>
                    </a:p>
                  </a:txBody>
                  <a:tcPr marL="0" marR="0" marT="0" marB="0" anchor="b"/>
                </a:tc>
                <a:tc>
                  <a:txBody>
                    <a:bodyPr/>
                    <a:lstStyle/>
                    <a:p>
                      <a:pPr indent="0" algn="r"/>
                      <a:r>
                        <a:rPr lang="en-US" sz="3000" b="1">
                          <a:latin typeface="Arial"/>
                        </a:rPr>
                        <a:t>ES</a:t>
                      </a:r>
                    </a:p>
                  </a:txBody>
                  <a:tcPr marL="0" marR="0" marT="0" marB="0" anchor="b"/>
                </a:tc>
                <a:extLst>
                  <a:ext uri="{0D108BD9-81ED-4DB2-BD59-A6C34878D82A}">
                    <a16:rowId xmlns:a16="http://schemas.microsoft.com/office/drawing/2014/main" val="10001"/>
                  </a:ext>
                </a:extLst>
              </a:tr>
            </a:tbl>
          </a:graphicData>
        </a:graphic>
      </p:graphicFrame>
      <p:sp>
        <p:nvSpPr>
          <p:cNvPr id="36" name="Прямоугольник 35"/>
          <p:cNvSpPr/>
          <p:nvPr/>
        </p:nvSpPr>
        <p:spPr>
          <a:xfrm>
            <a:off x="1109472" y="29928312"/>
            <a:ext cx="3563112" cy="1197864"/>
          </a:xfrm>
          <a:prstGeom prst="rect">
            <a:avLst/>
          </a:prstGeom>
          <a:solidFill>
            <a:srgbClr val="FFFFFF"/>
          </a:solidFill>
        </p:spPr>
        <p:txBody>
          <a:bodyPr lIns="0" tIns="0" rIns="0" bIns="0">
            <a:noAutofit/>
          </a:bodyPr>
          <a:lstStyle/>
          <a:p>
            <a:pPr indent="0" algn="ctr">
              <a:lnSpc>
                <a:spcPct val="107000"/>
              </a:lnSpc>
            </a:pPr>
            <a:r>
              <a:rPr lang="en-US" sz="2700" b="1">
                <a:latin typeface="Arial"/>
              </a:rPr>
              <a:t>DANKE FÜR </a:t>
            </a:r>
            <a:r>
              <a:rPr lang="en-US" sz="3000" b="1">
                <a:solidFill>
                  <a:srgbClr val="39211D"/>
                </a:solidFill>
                <a:latin typeface="Arial"/>
              </a:rPr>
              <a:t>AUFPASSEN</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2192" y="21336"/>
            <a:ext cx="4242816" cy="1752600"/>
          </a:xfrm>
          <a:prstGeom prst="rect">
            <a:avLst/>
          </a:prstGeom>
        </p:spPr>
      </p:pic>
      <p:pic>
        <p:nvPicPr>
          <p:cNvPr id="3" name="Рисунок 2"/>
          <p:cNvPicPr>
            <a:picLocks noChangeAspect="1"/>
          </p:cNvPicPr>
          <p:nvPr/>
        </p:nvPicPr>
        <p:blipFill>
          <a:blip r:embed="rId3"/>
          <a:stretch>
            <a:fillRect/>
          </a:stretch>
        </p:blipFill>
        <p:spPr>
          <a:xfrm>
            <a:off x="606552" y="2423160"/>
            <a:ext cx="3057144" cy="6355080"/>
          </a:xfrm>
          <a:prstGeom prst="rect">
            <a:avLst/>
          </a:prstGeom>
        </p:spPr>
      </p:pic>
      <p:pic>
        <p:nvPicPr>
          <p:cNvPr id="4" name="Рисунок 3"/>
          <p:cNvPicPr>
            <a:picLocks noChangeAspect="1"/>
          </p:cNvPicPr>
          <p:nvPr/>
        </p:nvPicPr>
        <p:blipFill>
          <a:blip r:embed="rId4"/>
          <a:stretch>
            <a:fillRect/>
          </a:stretch>
        </p:blipFill>
        <p:spPr>
          <a:xfrm>
            <a:off x="298704" y="9037320"/>
            <a:ext cx="3794760" cy="2996184"/>
          </a:xfrm>
          <a:prstGeom prst="rect">
            <a:avLst/>
          </a:prstGeom>
        </p:spPr>
      </p:pic>
      <p:pic>
        <p:nvPicPr>
          <p:cNvPr id="5" name="Рисунок 4"/>
          <p:cNvPicPr>
            <a:picLocks noChangeAspect="1"/>
          </p:cNvPicPr>
          <p:nvPr/>
        </p:nvPicPr>
        <p:blipFill>
          <a:blip r:embed="rId5"/>
          <a:stretch>
            <a:fillRect/>
          </a:stretch>
        </p:blipFill>
        <p:spPr>
          <a:xfrm>
            <a:off x="298704" y="13210032"/>
            <a:ext cx="228600" cy="807720"/>
          </a:xfrm>
          <a:prstGeom prst="rect">
            <a:avLst/>
          </a:prstGeom>
        </p:spPr>
      </p:pic>
      <p:pic>
        <p:nvPicPr>
          <p:cNvPr id="6" name="Рисунок 5"/>
          <p:cNvPicPr>
            <a:picLocks noChangeAspect="1"/>
          </p:cNvPicPr>
          <p:nvPr/>
        </p:nvPicPr>
        <p:blipFill>
          <a:blip r:embed="rId6"/>
          <a:stretch>
            <a:fillRect/>
          </a:stretch>
        </p:blipFill>
        <p:spPr>
          <a:xfrm>
            <a:off x="0" y="14276832"/>
            <a:ext cx="4267200" cy="2670048"/>
          </a:xfrm>
          <a:prstGeom prst="rect">
            <a:avLst/>
          </a:prstGeom>
        </p:spPr>
      </p:pic>
      <p:pic>
        <p:nvPicPr>
          <p:cNvPr id="7" name="Рисунок 6"/>
          <p:cNvPicPr>
            <a:picLocks noChangeAspect="1"/>
          </p:cNvPicPr>
          <p:nvPr/>
        </p:nvPicPr>
        <p:blipFill>
          <a:blip r:embed="rId7"/>
          <a:stretch>
            <a:fillRect/>
          </a:stretch>
        </p:blipFill>
        <p:spPr>
          <a:xfrm>
            <a:off x="304800" y="17492472"/>
            <a:ext cx="3645408" cy="1615440"/>
          </a:xfrm>
          <a:prstGeom prst="rect">
            <a:avLst/>
          </a:prstGeom>
        </p:spPr>
      </p:pic>
      <p:pic>
        <p:nvPicPr>
          <p:cNvPr id="8" name="Рисунок 7"/>
          <p:cNvPicPr>
            <a:picLocks noChangeAspect="1"/>
          </p:cNvPicPr>
          <p:nvPr/>
        </p:nvPicPr>
        <p:blipFill>
          <a:blip r:embed="rId8"/>
          <a:stretch>
            <a:fillRect/>
          </a:stretch>
        </p:blipFill>
        <p:spPr>
          <a:xfrm>
            <a:off x="304800" y="19330416"/>
            <a:ext cx="3645408" cy="295656"/>
          </a:xfrm>
          <a:prstGeom prst="rect">
            <a:avLst/>
          </a:prstGeom>
        </p:spPr>
      </p:pic>
      <p:pic>
        <p:nvPicPr>
          <p:cNvPr id="9" name="Рисунок 8"/>
          <p:cNvPicPr>
            <a:picLocks noChangeAspect="1"/>
          </p:cNvPicPr>
          <p:nvPr/>
        </p:nvPicPr>
        <p:blipFill>
          <a:blip r:embed="rId9"/>
          <a:stretch>
            <a:fillRect/>
          </a:stretch>
        </p:blipFill>
        <p:spPr>
          <a:xfrm>
            <a:off x="298704" y="20165568"/>
            <a:ext cx="3672840" cy="2392680"/>
          </a:xfrm>
          <a:prstGeom prst="rect">
            <a:avLst/>
          </a:prstGeom>
        </p:spPr>
      </p:pic>
      <p:pic>
        <p:nvPicPr>
          <p:cNvPr id="10" name="Рисунок 9"/>
          <p:cNvPicPr>
            <a:picLocks noChangeAspect="1"/>
          </p:cNvPicPr>
          <p:nvPr/>
        </p:nvPicPr>
        <p:blipFill>
          <a:blip r:embed="rId10"/>
          <a:stretch>
            <a:fillRect/>
          </a:stretch>
        </p:blipFill>
        <p:spPr>
          <a:xfrm>
            <a:off x="527304" y="23823168"/>
            <a:ext cx="539496" cy="118872"/>
          </a:xfrm>
          <a:prstGeom prst="rect">
            <a:avLst/>
          </a:prstGeom>
        </p:spPr>
      </p:pic>
      <p:pic>
        <p:nvPicPr>
          <p:cNvPr id="11" name="Рисунок 10"/>
          <p:cNvPicPr>
            <a:picLocks noChangeAspect="1"/>
          </p:cNvPicPr>
          <p:nvPr/>
        </p:nvPicPr>
        <p:blipFill>
          <a:blip r:embed="rId11"/>
          <a:stretch>
            <a:fillRect/>
          </a:stretch>
        </p:blipFill>
        <p:spPr>
          <a:xfrm>
            <a:off x="469392" y="24356568"/>
            <a:ext cx="646176" cy="435864"/>
          </a:xfrm>
          <a:prstGeom prst="rect">
            <a:avLst/>
          </a:prstGeom>
        </p:spPr>
      </p:pic>
      <p:pic>
        <p:nvPicPr>
          <p:cNvPr id="12" name="Рисунок 11"/>
          <p:cNvPicPr>
            <a:picLocks noChangeAspect="1"/>
          </p:cNvPicPr>
          <p:nvPr/>
        </p:nvPicPr>
        <p:blipFill>
          <a:blip r:embed="rId12"/>
          <a:stretch>
            <a:fillRect/>
          </a:stretch>
        </p:blipFill>
        <p:spPr>
          <a:xfrm>
            <a:off x="1636776" y="23408640"/>
            <a:ext cx="996696" cy="1749552"/>
          </a:xfrm>
          <a:prstGeom prst="rect">
            <a:avLst/>
          </a:prstGeom>
        </p:spPr>
      </p:pic>
      <p:pic>
        <p:nvPicPr>
          <p:cNvPr id="13" name="Рисунок 12"/>
          <p:cNvPicPr>
            <a:picLocks noChangeAspect="1"/>
          </p:cNvPicPr>
          <p:nvPr/>
        </p:nvPicPr>
        <p:blipFill>
          <a:blip r:embed="rId13"/>
          <a:stretch>
            <a:fillRect/>
          </a:stretch>
        </p:blipFill>
        <p:spPr>
          <a:xfrm>
            <a:off x="3322320" y="24060912"/>
            <a:ext cx="298704" cy="542544"/>
          </a:xfrm>
          <a:prstGeom prst="rect">
            <a:avLst/>
          </a:prstGeom>
        </p:spPr>
      </p:pic>
      <p:pic>
        <p:nvPicPr>
          <p:cNvPr id="14" name="Рисунок 13"/>
          <p:cNvPicPr>
            <a:picLocks noChangeAspect="1"/>
          </p:cNvPicPr>
          <p:nvPr/>
        </p:nvPicPr>
        <p:blipFill>
          <a:blip r:embed="rId14"/>
          <a:stretch>
            <a:fillRect/>
          </a:stretch>
        </p:blipFill>
        <p:spPr>
          <a:xfrm>
            <a:off x="298704" y="25688544"/>
            <a:ext cx="990600" cy="1737360"/>
          </a:xfrm>
          <a:prstGeom prst="rect">
            <a:avLst/>
          </a:prstGeom>
        </p:spPr>
      </p:pic>
      <p:pic>
        <p:nvPicPr>
          <p:cNvPr id="15" name="Рисунок 14"/>
          <p:cNvPicPr>
            <a:picLocks noChangeAspect="1"/>
          </p:cNvPicPr>
          <p:nvPr/>
        </p:nvPicPr>
        <p:blipFill>
          <a:blip r:embed="rId15"/>
          <a:stretch>
            <a:fillRect/>
          </a:stretch>
        </p:blipFill>
        <p:spPr>
          <a:xfrm>
            <a:off x="1661160" y="26932128"/>
            <a:ext cx="755904" cy="926592"/>
          </a:xfrm>
          <a:prstGeom prst="rect">
            <a:avLst/>
          </a:prstGeom>
        </p:spPr>
      </p:pic>
      <p:pic>
        <p:nvPicPr>
          <p:cNvPr id="16" name="Рисунок 15"/>
          <p:cNvPicPr>
            <a:picLocks noChangeAspect="1"/>
          </p:cNvPicPr>
          <p:nvPr/>
        </p:nvPicPr>
        <p:blipFill>
          <a:blip r:embed="rId16"/>
          <a:stretch>
            <a:fillRect/>
          </a:stretch>
        </p:blipFill>
        <p:spPr>
          <a:xfrm>
            <a:off x="2977896" y="26374344"/>
            <a:ext cx="990600" cy="1752600"/>
          </a:xfrm>
          <a:prstGeom prst="rect">
            <a:avLst/>
          </a:prstGeom>
        </p:spPr>
      </p:pic>
      <p:pic>
        <p:nvPicPr>
          <p:cNvPr id="17" name="Рисунок 16"/>
          <p:cNvPicPr>
            <a:picLocks noChangeAspect="1"/>
          </p:cNvPicPr>
          <p:nvPr/>
        </p:nvPicPr>
        <p:blipFill>
          <a:blip r:embed="rId17"/>
          <a:stretch>
            <a:fillRect/>
          </a:stretch>
        </p:blipFill>
        <p:spPr>
          <a:xfrm>
            <a:off x="1231392" y="28498800"/>
            <a:ext cx="1667256" cy="1877568"/>
          </a:xfrm>
          <a:prstGeom prst="rect">
            <a:avLst/>
          </a:prstGeom>
        </p:spPr>
      </p:pic>
      <p:pic>
        <p:nvPicPr>
          <p:cNvPr id="18" name="Рисунок 17"/>
          <p:cNvPicPr>
            <a:picLocks noChangeAspect="1"/>
          </p:cNvPicPr>
          <p:nvPr/>
        </p:nvPicPr>
        <p:blipFill>
          <a:blip r:embed="rId18"/>
          <a:stretch>
            <a:fillRect/>
          </a:stretch>
        </p:blipFill>
        <p:spPr>
          <a:xfrm>
            <a:off x="295656" y="30772608"/>
            <a:ext cx="3965448" cy="2124456"/>
          </a:xfrm>
          <a:prstGeom prst="rect">
            <a:avLst/>
          </a:prstGeom>
        </p:spPr>
      </p:pic>
      <p:sp>
        <p:nvSpPr>
          <p:cNvPr id="19" name="Прямоугольник 18"/>
          <p:cNvSpPr/>
          <p:nvPr/>
        </p:nvSpPr>
        <p:spPr>
          <a:xfrm>
            <a:off x="286512" y="12280392"/>
            <a:ext cx="697992" cy="682752"/>
          </a:xfrm>
          <a:prstGeom prst="rect">
            <a:avLst/>
          </a:prstGeom>
          <a:solidFill>
            <a:srgbClr val="FFFFFF"/>
          </a:solidFill>
        </p:spPr>
        <p:txBody>
          <a:bodyPr lIns="0" tIns="0" rIns="0" bIns="0">
            <a:noAutofit/>
          </a:bodyPr>
          <a:lstStyle/>
          <a:p>
            <a:pPr indent="0">
              <a:spcAft>
                <a:spcPts val="770"/>
              </a:spcAft>
            </a:pPr>
            <a:r>
              <a:rPr lang="en-US" sz="1100" u="sng">
                <a:latin typeface="Tahoma"/>
              </a:rPr>
              <a:t>ROBOTO:</a:t>
            </a:r>
          </a:p>
          <a:p>
            <a:pPr indent="0"/>
            <a:r>
              <a:rPr lang="en-US" sz="850">
                <a:latin typeface="Arial"/>
              </a:rPr>
              <a:t>FETT GEDRUCKT</a:t>
            </a:r>
          </a:p>
          <a:p>
            <a:pPr indent="0"/>
            <a:r>
              <a:rPr lang="en-US" sz="850">
                <a:latin typeface="Arial"/>
              </a:rPr>
              <a:t>REGULÄR</a:t>
            </a:r>
          </a:p>
          <a:p>
            <a:pPr indent="0"/>
            <a:r>
              <a:rPr lang="en-US" sz="850">
                <a:latin typeface="Arial"/>
              </a:rPr>
              <a:t>LICHT</a:t>
            </a:r>
          </a:p>
        </p:txBody>
      </p:sp>
      <p:sp>
        <p:nvSpPr>
          <p:cNvPr id="20" name="Прямоугольник 19"/>
          <p:cNvSpPr/>
          <p:nvPr/>
        </p:nvSpPr>
        <p:spPr>
          <a:xfrm>
            <a:off x="1901952" y="19129248"/>
            <a:ext cx="466344" cy="109728"/>
          </a:xfrm>
          <a:prstGeom prst="rect">
            <a:avLst/>
          </a:prstGeom>
          <a:solidFill>
            <a:srgbClr val="000000"/>
          </a:solidFill>
        </p:spPr>
        <p:txBody>
          <a:bodyPr wrap="none" lIns="0" tIns="0" rIns="0" bIns="0">
            <a:noAutofit/>
          </a:bodyPr>
          <a:lstStyle/>
          <a:p>
            <a:pPr indent="0"/>
            <a:r>
              <a:rPr lang="en-US" sz="700">
                <a:solidFill>
                  <a:srgbClr val="FFFFFF"/>
                </a:solidFill>
                <a:latin typeface="Arial"/>
              </a:rPr>
              <a:t>• 0000</a:t>
            </a:r>
          </a:p>
        </p:txBody>
      </p:sp>
      <p:sp>
        <p:nvSpPr>
          <p:cNvPr id="21" name="Прямоугольник 20"/>
          <p:cNvSpPr/>
          <p:nvPr/>
        </p:nvSpPr>
        <p:spPr>
          <a:xfrm>
            <a:off x="286512" y="22805136"/>
            <a:ext cx="1362456" cy="140208"/>
          </a:xfrm>
          <a:prstGeom prst="rect">
            <a:avLst/>
          </a:prstGeom>
          <a:solidFill>
            <a:srgbClr val="FFFFFF"/>
          </a:solidFill>
        </p:spPr>
        <p:txBody>
          <a:bodyPr wrap="none" lIns="0" tIns="0" rIns="0" bIns="0">
            <a:noAutofit/>
          </a:bodyPr>
          <a:lstStyle/>
          <a:p>
            <a:pPr indent="0"/>
            <a:r>
              <a:rPr lang="en-US" sz="1100" u="sng">
                <a:latin typeface="Tahoma"/>
              </a:rPr>
              <a:t>MOBILE VERSION</a:t>
            </a:r>
          </a:p>
        </p:txBody>
      </p:sp>
      <p:sp>
        <p:nvSpPr>
          <p:cNvPr id="22" name="Прямоугольник 21"/>
          <p:cNvSpPr/>
          <p:nvPr/>
        </p:nvSpPr>
        <p:spPr>
          <a:xfrm>
            <a:off x="612648" y="23213568"/>
            <a:ext cx="655320" cy="91440"/>
          </a:xfrm>
          <a:prstGeom prst="rect">
            <a:avLst/>
          </a:prstGeom>
          <a:solidFill>
            <a:srgbClr val="000000"/>
          </a:solidFill>
        </p:spPr>
        <p:txBody>
          <a:bodyPr wrap="none" lIns="0" tIns="0" rIns="0" bIns="0">
            <a:noAutofit/>
          </a:bodyPr>
          <a:lstStyle/>
          <a:p>
            <a:pPr indent="0"/>
            <a:r>
              <a:rPr lang="en-US" sz="400" b="1">
                <a:solidFill>
                  <a:srgbClr val="FFFFFF"/>
                </a:solidFill>
                <a:latin typeface="Arial"/>
              </a:rPr>
              <a:t>♦ 7 (495) 926'21'90 ' </a:t>
            </a:r>
            <a:r>
              <a:rPr lang="fr" sz="400" b="1">
                <a:solidFill>
                  <a:srgbClr val="FFFFFF"/>
                </a:solidFill>
                <a:latin typeface="Arial"/>
              </a:rPr>
              <a:t>RU </a:t>
            </a:r>
            <a:r>
              <a:rPr lang="en-US" sz="400" b="1">
                <a:solidFill>
                  <a:srgbClr val="FFFFFF"/>
                </a:solidFill>
                <a:latin typeface="Arial"/>
              </a:rPr>
              <a:t>Q,</a:t>
            </a:r>
          </a:p>
        </p:txBody>
      </p:sp>
      <p:sp>
        <p:nvSpPr>
          <p:cNvPr id="23" name="Прямоугольник 22"/>
          <p:cNvSpPr/>
          <p:nvPr/>
        </p:nvSpPr>
        <p:spPr>
          <a:xfrm>
            <a:off x="393192" y="23466552"/>
            <a:ext cx="804672" cy="210312"/>
          </a:xfrm>
          <a:prstGeom prst="rect">
            <a:avLst/>
          </a:prstGeom>
          <a:solidFill>
            <a:srgbClr val="000000"/>
          </a:solidFill>
        </p:spPr>
        <p:txBody>
          <a:bodyPr lIns="0" tIns="0" rIns="0" bIns="0">
            <a:noAutofit/>
          </a:bodyPr>
          <a:lstStyle/>
          <a:p>
            <a:pPr indent="0">
              <a:lnSpc>
                <a:spcPct val="150000"/>
              </a:lnSpc>
            </a:pPr>
            <a:r>
              <a:rPr lang="en-US" sz="500" b="1">
                <a:solidFill>
                  <a:srgbClr val="FFFFFF"/>
                </a:solidFill>
                <a:latin typeface="Arial"/>
              </a:rPr>
              <a:t>Vom Design - im wirklichen Leben, von der Skizze - in Wirklichkeit!</a:t>
            </a:r>
          </a:p>
        </p:txBody>
      </p:sp>
      <p:sp>
        <p:nvSpPr>
          <p:cNvPr id="24" name="Прямоугольник 23"/>
          <p:cNvSpPr/>
          <p:nvPr/>
        </p:nvSpPr>
        <p:spPr>
          <a:xfrm>
            <a:off x="594360" y="23768304"/>
            <a:ext cx="399288" cy="64008"/>
          </a:xfrm>
          <a:prstGeom prst="rect">
            <a:avLst/>
          </a:prstGeom>
          <a:solidFill>
            <a:srgbClr val="040405"/>
          </a:solidFill>
        </p:spPr>
        <p:txBody>
          <a:bodyPr wrap="none" lIns="0" tIns="0" rIns="0" bIns="0">
            <a:noAutofit/>
          </a:bodyPr>
          <a:lstStyle/>
          <a:p>
            <a:pPr indent="0"/>
            <a:r>
              <a:rPr lang="en-US" sz="400" b="1">
                <a:solidFill>
                  <a:srgbClr val="B8CEDE"/>
                </a:solidFill>
                <a:latin typeface="Arial"/>
              </a:rPr>
              <a:t>ERSTELLEN EINER FLASCHE</a:t>
            </a:r>
          </a:p>
        </p:txBody>
      </p:sp>
      <p:sp>
        <p:nvSpPr>
          <p:cNvPr id="25" name="Прямоугольник 24"/>
          <p:cNvSpPr/>
          <p:nvPr/>
        </p:nvSpPr>
        <p:spPr>
          <a:xfrm>
            <a:off x="691896" y="24798528"/>
            <a:ext cx="204216" cy="60960"/>
          </a:xfrm>
          <a:prstGeom prst="rect">
            <a:avLst/>
          </a:prstGeom>
          <a:solidFill>
            <a:srgbClr val="040405"/>
          </a:solidFill>
        </p:spPr>
        <p:txBody>
          <a:bodyPr wrap="none" lIns="0" tIns="0" rIns="0" bIns="0">
            <a:noAutofit/>
          </a:bodyPr>
          <a:lstStyle/>
          <a:p>
            <a:pPr indent="0"/>
            <a:r>
              <a:rPr lang="en-US" sz="400" b="1">
                <a:solidFill>
                  <a:srgbClr val="B8CEDE"/>
                </a:solidFill>
                <a:latin typeface="Arial"/>
              </a:rPr>
              <a:t>HANDEL</a:t>
            </a:r>
          </a:p>
        </p:txBody>
      </p:sp>
      <p:sp>
        <p:nvSpPr>
          <p:cNvPr id="26" name="Прямоугольник 25"/>
          <p:cNvSpPr/>
          <p:nvPr/>
        </p:nvSpPr>
        <p:spPr>
          <a:xfrm>
            <a:off x="3002280" y="23646384"/>
            <a:ext cx="950976" cy="243840"/>
          </a:xfrm>
          <a:prstGeom prst="rect">
            <a:avLst/>
          </a:prstGeom>
          <a:solidFill>
            <a:srgbClr val="1B1B1B"/>
          </a:solidFill>
        </p:spPr>
        <p:txBody>
          <a:bodyPr lIns="0" tIns="0" rIns="0" bIns="0">
            <a:noAutofit/>
          </a:bodyPr>
          <a:lstStyle/>
          <a:p>
            <a:pPr indent="0" algn="just">
              <a:spcAft>
                <a:spcPts val="490"/>
              </a:spcAft>
            </a:pPr>
            <a:r>
              <a:rPr lang="en-US" sz="400" b="1">
                <a:solidFill>
                  <a:srgbClr val="FFFFFF"/>
                </a:solidFill>
                <a:latin typeface="Arial"/>
              </a:rPr>
              <a:t>- </a:t>
            </a:r>
            <a:r>
              <a:rPr lang="fr" sz="400" b="1">
                <a:solidFill>
                  <a:srgbClr val="FFFFFF"/>
                </a:solidFill>
                <a:latin typeface="Arial"/>
              </a:rPr>
              <a:t>«7 </a:t>
            </a:r>
            <a:r>
              <a:rPr lang="en-US" sz="400" b="1">
                <a:solidFill>
                  <a:srgbClr val="FFFFFF"/>
                </a:solidFill>
                <a:latin typeface="Arial"/>
              </a:rPr>
              <a:t>(495) 920-21-90 ' </a:t>
            </a:r>
            <a:r>
              <a:rPr lang="fr" sz="400" b="1">
                <a:solidFill>
                  <a:srgbClr val="FFFFFF"/>
                </a:solidFill>
                <a:latin typeface="Arial"/>
              </a:rPr>
              <a:t>RU </a:t>
            </a:r>
            <a:r>
              <a:rPr lang="en-US" sz="400" b="1">
                <a:solidFill>
                  <a:srgbClr val="FFFFFF"/>
                </a:solidFill>
                <a:latin typeface="Arial"/>
              </a:rPr>
              <a:t>Q,</a:t>
            </a:r>
          </a:p>
          <a:p>
            <a:pPr indent="0"/>
            <a:r>
              <a:rPr lang="en-US" sz="400" b="1">
                <a:solidFill>
                  <a:srgbClr val="FFFFFF"/>
                </a:solidFill>
                <a:latin typeface="Arial"/>
              </a:rPr>
              <a:t>Main / Dienstleistungen</a:t>
            </a:r>
          </a:p>
        </p:txBody>
      </p:sp>
      <p:sp>
        <p:nvSpPr>
          <p:cNvPr id="27" name="Прямоугольник 26"/>
          <p:cNvSpPr/>
          <p:nvPr/>
        </p:nvSpPr>
        <p:spPr>
          <a:xfrm>
            <a:off x="3008376" y="24664416"/>
            <a:ext cx="926592" cy="384048"/>
          </a:xfrm>
          <a:prstGeom prst="rect">
            <a:avLst/>
          </a:prstGeom>
          <a:solidFill>
            <a:srgbClr val="1B1B1B"/>
          </a:solidFill>
        </p:spPr>
        <p:txBody>
          <a:bodyPr lIns="0" tIns="0" rIns="0" bIns="0">
            <a:noAutofit/>
          </a:bodyPr>
          <a:lstStyle/>
          <a:p>
            <a:pPr indent="0" algn="ctr"/>
            <a:r>
              <a:rPr lang="en-US" sz="400">
                <a:solidFill>
                  <a:srgbClr val="FFFFFF"/>
                </a:solidFill>
                <a:latin typeface="Arial"/>
              </a:rPr>
              <a:t>Flaschendesign</a:t>
            </a:r>
          </a:p>
          <a:p>
            <a:pPr indent="0" algn="ctr">
              <a:lnSpc>
                <a:spcPct val="125000"/>
              </a:lnSpc>
            </a:pPr>
            <a:r>
              <a:rPr lang="en-US" sz="400">
                <a:solidFill>
                  <a:srgbClr val="FFFFFF"/>
                </a:solidFill>
                <a:latin typeface="Arial"/>
              </a:rPr>
              <a:t>Der Entwurf eines neuen, originellen Glasflasche ist ein kreativer Prozess, der auf eine bestimmte Technologie basiert. Industnal Designer, Erstellen von Objekten (oder streng utilitaristische Zwecke, führen hoch</a:t>
            </a:r>
          </a:p>
        </p:txBody>
      </p:sp>
      <p:sp>
        <p:nvSpPr>
          <p:cNvPr id="28" name="Прямоугольник 27"/>
          <p:cNvSpPr/>
          <p:nvPr/>
        </p:nvSpPr>
        <p:spPr>
          <a:xfrm>
            <a:off x="1776984" y="26371296"/>
            <a:ext cx="819912" cy="332232"/>
          </a:xfrm>
          <a:prstGeom prst="rect">
            <a:avLst/>
          </a:prstGeom>
          <a:solidFill>
            <a:srgbClr val="1A1B1B"/>
          </a:solidFill>
        </p:spPr>
        <p:txBody>
          <a:bodyPr lIns="0" tIns="0" rIns="0" bIns="0">
            <a:noAutofit/>
          </a:bodyPr>
          <a:lstStyle/>
          <a:p>
            <a:pPr indent="0">
              <a:spcAft>
                <a:spcPts val="280"/>
              </a:spcAft>
            </a:pPr>
            <a:r>
              <a:rPr lang="en-US" sz="400" b="1">
                <a:solidFill>
                  <a:srgbClr val="FFFFFF"/>
                </a:solidFill>
                <a:latin typeface="Arial"/>
              </a:rPr>
              <a:t>/ Handel / Karaffen / Karaffe "Steps"</a:t>
            </a:r>
          </a:p>
          <a:p>
            <a:pPr indent="101600">
              <a:spcAft>
                <a:spcPts val="280"/>
              </a:spcAft>
            </a:pPr>
            <a:r>
              <a:rPr lang="en-US" sz="500" b="1">
                <a:solidFill>
                  <a:srgbClr val="FFFFFF"/>
                </a:solidFill>
                <a:latin typeface="Arial"/>
              </a:rPr>
              <a:t>P-31-500-Step</a:t>
            </a:r>
          </a:p>
          <a:p>
            <a:pPr indent="152400"/>
            <a:r>
              <a:rPr lang="en-US" sz="400" b="1">
                <a:solidFill>
                  <a:srgbClr val="FFFFFF"/>
                </a:solidFill>
                <a:latin typeface="Arial"/>
              </a:rPr>
              <a:t>§ VOLUME:</a:t>
            </a:r>
          </a:p>
        </p:txBody>
      </p:sp>
      <p:sp>
        <p:nvSpPr>
          <p:cNvPr id="29" name="Прямоугольник 28"/>
          <p:cNvSpPr/>
          <p:nvPr/>
        </p:nvSpPr>
        <p:spPr>
          <a:xfrm>
            <a:off x="316992" y="28879800"/>
            <a:ext cx="292608" cy="106680"/>
          </a:xfrm>
          <a:prstGeom prst="rect">
            <a:avLst/>
          </a:prstGeom>
          <a:solidFill>
            <a:srgbClr val="1A1A1B"/>
          </a:solidFill>
        </p:spPr>
        <p:txBody>
          <a:bodyPr wrap="none" lIns="0" tIns="0" rIns="0" bIns="0">
            <a:noAutofit/>
          </a:bodyPr>
          <a:lstStyle/>
          <a:p>
            <a:pPr indent="0"/>
            <a:r>
              <a:rPr lang="en-US" sz="700" b="1">
                <a:solidFill>
                  <a:srgbClr val="FFFFFF"/>
                </a:solidFill>
                <a:latin typeface="Arial"/>
              </a:rPr>
              <a:t>Über</a:t>
            </a:r>
          </a:p>
        </p:txBody>
      </p:sp>
      <p:sp>
        <p:nvSpPr>
          <p:cNvPr id="30" name="Прямоугольник 29"/>
          <p:cNvSpPr/>
          <p:nvPr/>
        </p:nvSpPr>
        <p:spPr>
          <a:xfrm>
            <a:off x="320040" y="29309568"/>
            <a:ext cx="496824" cy="100584"/>
          </a:xfrm>
          <a:prstGeom prst="rect">
            <a:avLst/>
          </a:prstGeom>
          <a:solidFill>
            <a:srgbClr val="1A1A1B"/>
          </a:solidFill>
        </p:spPr>
        <p:txBody>
          <a:bodyPr wrap="none" lIns="0" tIns="0" rIns="0" bIns="0">
            <a:noAutofit/>
          </a:bodyPr>
          <a:lstStyle/>
          <a:p>
            <a:pPr indent="0"/>
            <a:r>
              <a:rPr lang="en-US" sz="700" b="1">
                <a:solidFill>
                  <a:srgbClr val="FFFFFF"/>
                </a:solidFill>
                <a:latin typeface="Arial"/>
              </a:rPr>
              <a:t>Handel</a:t>
            </a:r>
          </a:p>
        </p:txBody>
      </p:sp>
      <p:sp>
        <p:nvSpPr>
          <p:cNvPr id="31" name="Прямоугольник 30"/>
          <p:cNvSpPr/>
          <p:nvPr/>
        </p:nvSpPr>
        <p:spPr>
          <a:xfrm>
            <a:off x="316992" y="29553408"/>
            <a:ext cx="914400" cy="124968"/>
          </a:xfrm>
          <a:prstGeom prst="rect">
            <a:avLst/>
          </a:prstGeom>
          <a:solidFill>
            <a:srgbClr val="1A1A1B"/>
          </a:solidFill>
        </p:spPr>
        <p:txBody>
          <a:bodyPr wrap="none" lIns="0" tIns="0" rIns="0" bIns="0">
            <a:noAutofit/>
          </a:bodyPr>
          <a:lstStyle/>
          <a:p>
            <a:pPr indent="0"/>
            <a:r>
              <a:rPr lang="en-US" sz="700" b="1">
                <a:solidFill>
                  <a:srgbClr val="FFFFFF"/>
                </a:solidFill>
                <a:latin typeface="Arial"/>
              </a:rPr>
              <a:t>Bestellen Sie ein Design von th</a:t>
            </a:r>
          </a:p>
        </p:txBody>
      </p:sp>
      <p:sp>
        <p:nvSpPr>
          <p:cNvPr id="32" name="Прямоугольник 31"/>
          <p:cNvSpPr/>
          <p:nvPr/>
        </p:nvSpPr>
        <p:spPr>
          <a:xfrm>
            <a:off x="320040" y="29736288"/>
            <a:ext cx="265176" cy="103632"/>
          </a:xfrm>
          <a:prstGeom prst="rect">
            <a:avLst/>
          </a:prstGeom>
          <a:solidFill>
            <a:srgbClr val="1A1A1B"/>
          </a:solidFill>
        </p:spPr>
        <p:txBody>
          <a:bodyPr wrap="none" lIns="0" tIns="0" rIns="0" bIns="0">
            <a:noAutofit/>
          </a:bodyPr>
          <a:lstStyle/>
          <a:p>
            <a:pPr indent="0"/>
            <a:r>
              <a:rPr lang="en-US" sz="700" b="1">
                <a:solidFill>
                  <a:srgbClr val="FFFFFF"/>
                </a:solidFill>
                <a:latin typeface="Arial"/>
              </a:rPr>
              <a:t>Nachrichten</a:t>
            </a:r>
          </a:p>
        </p:txBody>
      </p:sp>
      <p:sp>
        <p:nvSpPr>
          <p:cNvPr id="33" name="Прямоугольник 32"/>
          <p:cNvSpPr/>
          <p:nvPr/>
        </p:nvSpPr>
        <p:spPr>
          <a:xfrm>
            <a:off x="320040" y="29916120"/>
            <a:ext cx="423672" cy="103632"/>
          </a:xfrm>
          <a:prstGeom prst="rect">
            <a:avLst/>
          </a:prstGeom>
          <a:solidFill>
            <a:srgbClr val="1A1A1B"/>
          </a:solidFill>
        </p:spPr>
        <p:txBody>
          <a:bodyPr wrap="none" lIns="0" tIns="0" rIns="0" bIns="0">
            <a:noAutofit/>
          </a:bodyPr>
          <a:lstStyle/>
          <a:p>
            <a:pPr indent="0"/>
            <a:r>
              <a:rPr lang="en-US" sz="700" b="1">
                <a:solidFill>
                  <a:srgbClr val="FFFFFF"/>
                </a:solidFill>
                <a:latin typeface="Arial"/>
              </a:rPr>
              <a:t>Impressum</a:t>
            </a:r>
          </a:p>
        </p:txBody>
      </p:sp>
      <p:sp>
        <p:nvSpPr>
          <p:cNvPr id="34" name="Прямоугольник 33"/>
          <p:cNvSpPr/>
          <p:nvPr/>
        </p:nvSpPr>
        <p:spPr>
          <a:xfrm>
            <a:off x="1249680" y="29772864"/>
            <a:ext cx="448056" cy="94488"/>
          </a:xfrm>
          <a:prstGeom prst="rect">
            <a:avLst/>
          </a:prstGeom>
          <a:solidFill>
            <a:srgbClr val="1A1A1B"/>
          </a:solidFill>
        </p:spPr>
        <p:txBody>
          <a:bodyPr wrap="none" lIns="0" tIns="0" rIns="0" bIns="0">
            <a:noAutofit/>
          </a:bodyPr>
          <a:lstStyle/>
          <a:p>
            <a:pPr indent="0"/>
            <a:r>
              <a:rPr lang="en-US" sz="450" b="1">
                <a:solidFill>
                  <a:srgbClr val="FFFFFF"/>
                </a:solidFill>
                <a:latin typeface="Arial"/>
              </a:rPr>
              <a:t>Bestellen Sie ein Design</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D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09800" y="484632"/>
            <a:ext cx="2057400" cy="170688"/>
          </a:xfrm>
          <a:prstGeom prst="rect">
            <a:avLst/>
          </a:prstGeom>
        </p:spPr>
      </p:pic>
      <p:pic>
        <p:nvPicPr>
          <p:cNvPr id="3" name="Рисунок 2"/>
          <p:cNvPicPr>
            <a:picLocks noChangeAspect="1"/>
          </p:cNvPicPr>
          <p:nvPr/>
        </p:nvPicPr>
        <p:blipFill>
          <a:blip r:embed="rId3"/>
          <a:stretch>
            <a:fillRect/>
          </a:stretch>
        </p:blipFill>
        <p:spPr>
          <a:xfrm>
            <a:off x="2228088" y="637032"/>
            <a:ext cx="2039112" cy="417576"/>
          </a:xfrm>
          <a:prstGeom prst="rect">
            <a:avLst/>
          </a:prstGeom>
        </p:spPr>
      </p:pic>
      <p:pic>
        <p:nvPicPr>
          <p:cNvPr id="4" name="Рисунок 3"/>
          <p:cNvPicPr>
            <a:picLocks noChangeAspect="1"/>
          </p:cNvPicPr>
          <p:nvPr/>
        </p:nvPicPr>
        <p:blipFill>
          <a:blip r:embed="rId4"/>
          <a:stretch>
            <a:fillRect/>
          </a:stretch>
        </p:blipFill>
        <p:spPr>
          <a:xfrm>
            <a:off x="2209800" y="1036320"/>
            <a:ext cx="2057400" cy="45720"/>
          </a:xfrm>
          <a:prstGeom prst="rect">
            <a:avLst/>
          </a:prstGeom>
        </p:spPr>
      </p:pic>
      <p:pic>
        <p:nvPicPr>
          <p:cNvPr id="5" name="Рисунок 4"/>
          <p:cNvPicPr>
            <a:picLocks noChangeAspect="1"/>
          </p:cNvPicPr>
          <p:nvPr/>
        </p:nvPicPr>
        <p:blipFill>
          <a:blip r:embed="rId5"/>
          <a:stretch>
            <a:fillRect/>
          </a:stretch>
        </p:blipFill>
        <p:spPr>
          <a:xfrm>
            <a:off x="426720" y="1152144"/>
            <a:ext cx="3834384" cy="1694688"/>
          </a:xfrm>
          <a:prstGeom prst="rect">
            <a:avLst/>
          </a:prstGeom>
        </p:spPr>
      </p:pic>
      <p:pic>
        <p:nvPicPr>
          <p:cNvPr id="6" name="Рисунок 5"/>
          <p:cNvPicPr>
            <a:picLocks noChangeAspect="1"/>
          </p:cNvPicPr>
          <p:nvPr/>
        </p:nvPicPr>
        <p:blipFill>
          <a:blip r:embed="rId6"/>
          <a:stretch>
            <a:fillRect/>
          </a:stretch>
        </p:blipFill>
        <p:spPr>
          <a:xfrm>
            <a:off x="432816" y="3389376"/>
            <a:ext cx="2779776" cy="2471928"/>
          </a:xfrm>
          <a:prstGeom prst="rect">
            <a:avLst/>
          </a:prstGeom>
        </p:spPr>
      </p:pic>
      <p:pic>
        <p:nvPicPr>
          <p:cNvPr id="7" name="Рисунок 6"/>
          <p:cNvPicPr>
            <a:picLocks noChangeAspect="1"/>
          </p:cNvPicPr>
          <p:nvPr/>
        </p:nvPicPr>
        <p:blipFill>
          <a:blip r:embed="rId7"/>
          <a:stretch>
            <a:fillRect/>
          </a:stretch>
        </p:blipFill>
        <p:spPr>
          <a:xfrm>
            <a:off x="441960" y="7159752"/>
            <a:ext cx="740664" cy="295656"/>
          </a:xfrm>
          <a:prstGeom prst="rect">
            <a:avLst/>
          </a:prstGeom>
        </p:spPr>
      </p:pic>
      <p:pic>
        <p:nvPicPr>
          <p:cNvPr id="8" name="Рисунок 7"/>
          <p:cNvPicPr>
            <a:picLocks noChangeAspect="1"/>
          </p:cNvPicPr>
          <p:nvPr/>
        </p:nvPicPr>
        <p:blipFill>
          <a:blip r:embed="rId8"/>
          <a:stretch>
            <a:fillRect/>
          </a:stretch>
        </p:blipFill>
        <p:spPr>
          <a:xfrm>
            <a:off x="560832" y="8016240"/>
            <a:ext cx="673608" cy="143256"/>
          </a:xfrm>
          <a:prstGeom prst="rect">
            <a:avLst/>
          </a:prstGeom>
        </p:spPr>
      </p:pic>
      <p:pic>
        <p:nvPicPr>
          <p:cNvPr id="9" name="Рисунок 8"/>
          <p:cNvPicPr>
            <a:picLocks noChangeAspect="1"/>
          </p:cNvPicPr>
          <p:nvPr/>
        </p:nvPicPr>
        <p:blipFill>
          <a:blip r:embed="rId9"/>
          <a:stretch>
            <a:fillRect/>
          </a:stretch>
        </p:blipFill>
        <p:spPr>
          <a:xfrm>
            <a:off x="2898648" y="7836408"/>
            <a:ext cx="947928" cy="972312"/>
          </a:xfrm>
          <a:prstGeom prst="rect">
            <a:avLst/>
          </a:prstGeom>
        </p:spPr>
      </p:pic>
      <p:pic>
        <p:nvPicPr>
          <p:cNvPr id="10" name="Рисунок 9"/>
          <p:cNvPicPr>
            <a:picLocks noChangeAspect="1"/>
          </p:cNvPicPr>
          <p:nvPr/>
        </p:nvPicPr>
        <p:blipFill>
          <a:blip r:embed="rId10"/>
          <a:stretch>
            <a:fillRect/>
          </a:stretch>
        </p:blipFill>
        <p:spPr>
          <a:xfrm>
            <a:off x="1719072" y="8884920"/>
            <a:ext cx="469392" cy="109728"/>
          </a:xfrm>
          <a:prstGeom prst="rect">
            <a:avLst/>
          </a:prstGeom>
        </p:spPr>
      </p:pic>
      <p:pic>
        <p:nvPicPr>
          <p:cNvPr id="11" name="Рисунок 10"/>
          <p:cNvPicPr>
            <a:picLocks noChangeAspect="1"/>
          </p:cNvPicPr>
          <p:nvPr/>
        </p:nvPicPr>
        <p:blipFill>
          <a:blip r:embed="rId11"/>
          <a:stretch>
            <a:fillRect/>
          </a:stretch>
        </p:blipFill>
        <p:spPr>
          <a:xfrm>
            <a:off x="582168" y="9000744"/>
            <a:ext cx="762000" cy="624840"/>
          </a:xfrm>
          <a:prstGeom prst="rect">
            <a:avLst/>
          </a:prstGeom>
        </p:spPr>
      </p:pic>
      <p:pic>
        <p:nvPicPr>
          <p:cNvPr id="12" name="Рисунок 11"/>
          <p:cNvPicPr>
            <a:picLocks noChangeAspect="1"/>
          </p:cNvPicPr>
          <p:nvPr/>
        </p:nvPicPr>
        <p:blipFill>
          <a:blip r:embed="rId12"/>
          <a:stretch>
            <a:fillRect/>
          </a:stretch>
        </p:blipFill>
        <p:spPr>
          <a:xfrm>
            <a:off x="1734312" y="9022080"/>
            <a:ext cx="798576" cy="816864"/>
          </a:xfrm>
          <a:prstGeom prst="rect">
            <a:avLst/>
          </a:prstGeom>
        </p:spPr>
      </p:pic>
      <p:pic>
        <p:nvPicPr>
          <p:cNvPr id="13" name="Рисунок 12"/>
          <p:cNvPicPr>
            <a:picLocks noChangeAspect="1"/>
          </p:cNvPicPr>
          <p:nvPr/>
        </p:nvPicPr>
        <p:blipFill>
          <a:blip r:embed="rId13"/>
          <a:stretch>
            <a:fillRect/>
          </a:stretch>
        </p:blipFill>
        <p:spPr>
          <a:xfrm>
            <a:off x="569976" y="10177272"/>
            <a:ext cx="557784" cy="94488"/>
          </a:xfrm>
          <a:prstGeom prst="rect">
            <a:avLst/>
          </a:prstGeom>
        </p:spPr>
      </p:pic>
      <p:pic>
        <p:nvPicPr>
          <p:cNvPr id="14" name="Рисунок 13"/>
          <p:cNvPicPr>
            <a:picLocks noChangeAspect="1"/>
          </p:cNvPicPr>
          <p:nvPr/>
        </p:nvPicPr>
        <p:blipFill>
          <a:blip r:embed="rId14"/>
          <a:stretch>
            <a:fillRect/>
          </a:stretch>
        </p:blipFill>
        <p:spPr>
          <a:xfrm>
            <a:off x="560832" y="10357104"/>
            <a:ext cx="804672" cy="143256"/>
          </a:xfrm>
          <a:prstGeom prst="rect">
            <a:avLst/>
          </a:prstGeom>
        </p:spPr>
      </p:pic>
      <p:pic>
        <p:nvPicPr>
          <p:cNvPr id="15" name="Рисунок 14"/>
          <p:cNvPicPr>
            <a:picLocks noChangeAspect="1"/>
          </p:cNvPicPr>
          <p:nvPr/>
        </p:nvPicPr>
        <p:blipFill>
          <a:blip r:embed="rId15"/>
          <a:stretch>
            <a:fillRect/>
          </a:stretch>
        </p:blipFill>
        <p:spPr>
          <a:xfrm>
            <a:off x="426720" y="11451336"/>
            <a:ext cx="3416808" cy="228600"/>
          </a:xfrm>
          <a:prstGeom prst="rect">
            <a:avLst/>
          </a:prstGeom>
        </p:spPr>
      </p:pic>
      <p:pic>
        <p:nvPicPr>
          <p:cNvPr id="16" name="Рисунок 15"/>
          <p:cNvPicPr>
            <a:picLocks noChangeAspect="1"/>
          </p:cNvPicPr>
          <p:nvPr/>
        </p:nvPicPr>
        <p:blipFill>
          <a:blip r:embed="rId16"/>
          <a:stretch>
            <a:fillRect/>
          </a:stretch>
        </p:blipFill>
        <p:spPr>
          <a:xfrm>
            <a:off x="0" y="13115544"/>
            <a:ext cx="862584" cy="533400"/>
          </a:xfrm>
          <a:prstGeom prst="rect">
            <a:avLst/>
          </a:prstGeom>
        </p:spPr>
      </p:pic>
      <p:pic>
        <p:nvPicPr>
          <p:cNvPr id="17" name="Рисунок 16"/>
          <p:cNvPicPr>
            <a:picLocks noChangeAspect="1"/>
          </p:cNvPicPr>
          <p:nvPr/>
        </p:nvPicPr>
        <p:blipFill>
          <a:blip r:embed="rId17"/>
          <a:stretch>
            <a:fillRect/>
          </a:stretch>
        </p:blipFill>
        <p:spPr>
          <a:xfrm>
            <a:off x="0" y="13798296"/>
            <a:ext cx="862584" cy="533400"/>
          </a:xfrm>
          <a:prstGeom prst="rect">
            <a:avLst/>
          </a:prstGeom>
        </p:spPr>
      </p:pic>
      <p:pic>
        <p:nvPicPr>
          <p:cNvPr id="18" name="Рисунок 17"/>
          <p:cNvPicPr>
            <a:picLocks noChangeAspect="1"/>
          </p:cNvPicPr>
          <p:nvPr/>
        </p:nvPicPr>
        <p:blipFill>
          <a:blip r:embed="rId18"/>
          <a:stretch>
            <a:fillRect/>
          </a:stretch>
        </p:blipFill>
        <p:spPr>
          <a:xfrm>
            <a:off x="1450848" y="12728448"/>
            <a:ext cx="2377440" cy="1761744"/>
          </a:xfrm>
          <a:prstGeom prst="rect">
            <a:avLst/>
          </a:prstGeom>
        </p:spPr>
      </p:pic>
      <p:pic>
        <p:nvPicPr>
          <p:cNvPr id="19" name="Рисунок 18"/>
          <p:cNvPicPr>
            <a:picLocks noChangeAspect="1"/>
          </p:cNvPicPr>
          <p:nvPr/>
        </p:nvPicPr>
        <p:blipFill>
          <a:blip r:embed="rId19"/>
          <a:stretch>
            <a:fillRect/>
          </a:stretch>
        </p:blipFill>
        <p:spPr>
          <a:xfrm>
            <a:off x="1386840" y="14734032"/>
            <a:ext cx="2200656" cy="533400"/>
          </a:xfrm>
          <a:prstGeom prst="rect">
            <a:avLst/>
          </a:prstGeom>
        </p:spPr>
      </p:pic>
      <p:pic>
        <p:nvPicPr>
          <p:cNvPr id="20" name="Рисунок 19"/>
          <p:cNvPicPr>
            <a:picLocks noChangeAspect="1"/>
          </p:cNvPicPr>
          <p:nvPr/>
        </p:nvPicPr>
        <p:blipFill>
          <a:blip r:embed="rId20"/>
          <a:stretch>
            <a:fillRect/>
          </a:stretch>
        </p:blipFill>
        <p:spPr>
          <a:xfrm>
            <a:off x="1795272" y="15352776"/>
            <a:ext cx="731520" cy="207264"/>
          </a:xfrm>
          <a:prstGeom prst="rect">
            <a:avLst/>
          </a:prstGeom>
        </p:spPr>
      </p:pic>
      <p:pic>
        <p:nvPicPr>
          <p:cNvPr id="21" name="Рисунок 20"/>
          <p:cNvPicPr>
            <a:picLocks noChangeAspect="1"/>
          </p:cNvPicPr>
          <p:nvPr/>
        </p:nvPicPr>
        <p:blipFill>
          <a:blip r:embed="rId21"/>
          <a:stretch>
            <a:fillRect/>
          </a:stretch>
        </p:blipFill>
        <p:spPr>
          <a:xfrm>
            <a:off x="2715768" y="15352776"/>
            <a:ext cx="256032" cy="231648"/>
          </a:xfrm>
          <a:prstGeom prst="rect">
            <a:avLst/>
          </a:prstGeom>
        </p:spPr>
      </p:pic>
      <p:pic>
        <p:nvPicPr>
          <p:cNvPr id="22" name="Рисунок 21"/>
          <p:cNvPicPr>
            <a:picLocks noChangeAspect="1"/>
          </p:cNvPicPr>
          <p:nvPr/>
        </p:nvPicPr>
        <p:blipFill>
          <a:blip r:embed="rId22"/>
          <a:stretch>
            <a:fillRect/>
          </a:stretch>
        </p:blipFill>
        <p:spPr>
          <a:xfrm>
            <a:off x="804672" y="16507968"/>
            <a:ext cx="2380488" cy="1859280"/>
          </a:xfrm>
          <a:prstGeom prst="rect">
            <a:avLst/>
          </a:prstGeom>
        </p:spPr>
      </p:pic>
      <p:pic>
        <p:nvPicPr>
          <p:cNvPr id="23" name="Рисунок 22"/>
          <p:cNvPicPr>
            <a:picLocks noChangeAspect="1"/>
          </p:cNvPicPr>
          <p:nvPr/>
        </p:nvPicPr>
        <p:blipFill>
          <a:blip r:embed="rId23"/>
          <a:stretch>
            <a:fillRect/>
          </a:stretch>
        </p:blipFill>
        <p:spPr>
          <a:xfrm>
            <a:off x="493776" y="18611088"/>
            <a:ext cx="2374392" cy="1514856"/>
          </a:xfrm>
          <a:prstGeom prst="rect">
            <a:avLst/>
          </a:prstGeom>
        </p:spPr>
      </p:pic>
      <p:pic>
        <p:nvPicPr>
          <p:cNvPr id="24" name="Рисунок 23"/>
          <p:cNvPicPr>
            <a:picLocks noChangeAspect="1"/>
          </p:cNvPicPr>
          <p:nvPr/>
        </p:nvPicPr>
        <p:blipFill>
          <a:blip r:embed="rId24"/>
          <a:stretch>
            <a:fillRect/>
          </a:stretch>
        </p:blipFill>
        <p:spPr>
          <a:xfrm>
            <a:off x="3621024" y="19205448"/>
            <a:ext cx="646176" cy="207264"/>
          </a:xfrm>
          <a:prstGeom prst="rect">
            <a:avLst/>
          </a:prstGeom>
        </p:spPr>
      </p:pic>
      <p:pic>
        <p:nvPicPr>
          <p:cNvPr id="25" name="Рисунок 24"/>
          <p:cNvPicPr>
            <a:picLocks noChangeAspect="1"/>
          </p:cNvPicPr>
          <p:nvPr/>
        </p:nvPicPr>
        <p:blipFill>
          <a:blip r:embed="rId25"/>
          <a:stretch>
            <a:fillRect/>
          </a:stretch>
        </p:blipFill>
        <p:spPr>
          <a:xfrm>
            <a:off x="3654552" y="19470624"/>
            <a:ext cx="612648" cy="466344"/>
          </a:xfrm>
          <a:prstGeom prst="rect">
            <a:avLst/>
          </a:prstGeom>
        </p:spPr>
      </p:pic>
      <p:pic>
        <p:nvPicPr>
          <p:cNvPr id="26" name="Рисунок 25"/>
          <p:cNvPicPr>
            <a:picLocks noChangeAspect="1"/>
          </p:cNvPicPr>
          <p:nvPr/>
        </p:nvPicPr>
        <p:blipFill>
          <a:blip r:embed="rId26"/>
          <a:stretch>
            <a:fillRect/>
          </a:stretch>
        </p:blipFill>
        <p:spPr>
          <a:xfrm>
            <a:off x="1716024" y="20845272"/>
            <a:ext cx="862584" cy="1347216"/>
          </a:xfrm>
          <a:prstGeom prst="rect">
            <a:avLst/>
          </a:prstGeom>
        </p:spPr>
      </p:pic>
      <p:pic>
        <p:nvPicPr>
          <p:cNvPr id="27" name="Рисунок 26"/>
          <p:cNvPicPr>
            <a:picLocks noChangeAspect="1"/>
          </p:cNvPicPr>
          <p:nvPr/>
        </p:nvPicPr>
        <p:blipFill>
          <a:blip r:embed="rId27"/>
          <a:stretch>
            <a:fillRect/>
          </a:stretch>
        </p:blipFill>
        <p:spPr>
          <a:xfrm>
            <a:off x="2956560" y="21720048"/>
            <a:ext cx="859536" cy="826008"/>
          </a:xfrm>
          <a:prstGeom prst="rect">
            <a:avLst/>
          </a:prstGeom>
        </p:spPr>
      </p:pic>
      <p:pic>
        <p:nvPicPr>
          <p:cNvPr id="28" name="Рисунок 27"/>
          <p:cNvPicPr>
            <a:picLocks noChangeAspect="1"/>
          </p:cNvPicPr>
          <p:nvPr/>
        </p:nvPicPr>
        <p:blipFill>
          <a:blip r:embed="rId28"/>
          <a:stretch>
            <a:fillRect/>
          </a:stretch>
        </p:blipFill>
        <p:spPr>
          <a:xfrm>
            <a:off x="560832" y="22792944"/>
            <a:ext cx="673608" cy="146304"/>
          </a:xfrm>
          <a:prstGeom prst="rect">
            <a:avLst/>
          </a:prstGeom>
        </p:spPr>
      </p:pic>
      <p:pic>
        <p:nvPicPr>
          <p:cNvPr id="29" name="Рисунок 28"/>
          <p:cNvPicPr>
            <a:picLocks noChangeAspect="1"/>
          </p:cNvPicPr>
          <p:nvPr/>
        </p:nvPicPr>
        <p:blipFill>
          <a:blip r:embed="rId29"/>
          <a:stretch>
            <a:fillRect/>
          </a:stretch>
        </p:blipFill>
        <p:spPr>
          <a:xfrm>
            <a:off x="1255776" y="22905720"/>
            <a:ext cx="103632" cy="103632"/>
          </a:xfrm>
          <a:prstGeom prst="rect">
            <a:avLst/>
          </a:prstGeom>
        </p:spPr>
      </p:pic>
      <p:pic>
        <p:nvPicPr>
          <p:cNvPr id="30" name="Рисунок 29"/>
          <p:cNvPicPr>
            <a:picLocks noChangeAspect="1"/>
          </p:cNvPicPr>
          <p:nvPr/>
        </p:nvPicPr>
        <p:blipFill>
          <a:blip r:embed="rId30"/>
          <a:stretch>
            <a:fillRect/>
          </a:stretch>
        </p:blipFill>
        <p:spPr>
          <a:xfrm>
            <a:off x="832104" y="23305008"/>
            <a:ext cx="131064" cy="131064"/>
          </a:xfrm>
          <a:prstGeom prst="rect">
            <a:avLst/>
          </a:prstGeom>
        </p:spPr>
      </p:pic>
      <p:pic>
        <p:nvPicPr>
          <p:cNvPr id="31" name="Рисунок 30"/>
          <p:cNvPicPr>
            <a:picLocks noChangeAspect="1"/>
          </p:cNvPicPr>
          <p:nvPr/>
        </p:nvPicPr>
        <p:blipFill>
          <a:blip r:embed="rId31"/>
          <a:stretch>
            <a:fillRect/>
          </a:stretch>
        </p:blipFill>
        <p:spPr>
          <a:xfrm>
            <a:off x="1200912" y="23305008"/>
            <a:ext cx="131064" cy="134112"/>
          </a:xfrm>
          <a:prstGeom prst="rect">
            <a:avLst/>
          </a:prstGeom>
        </p:spPr>
      </p:pic>
      <p:pic>
        <p:nvPicPr>
          <p:cNvPr id="32" name="Рисунок 31"/>
          <p:cNvPicPr>
            <a:picLocks noChangeAspect="1"/>
          </p:cNvPicPr>
          <p:nvPr/>
        </p:nvPicPr>
        <p:blipFill>
          <a:blip r:embed="rId32"/>
          <a:stretch>
            <a:fillRect/>
          </a:stretch>
        </p:blipFill>
        <p:spPr>
          <a:xfrm>
            <a:off x="502920" y="23487888"/>
            <a:ext cx="155448" cy="170688"/>
          </a:xfrm>
          <a:prstGeom prst="rect">
            <a:avLst/>
          </a:prstGeom>
        </p:spPr>
      </p:pic>
      <p:pic>
        <p:nvPicPr>
          <p:cNvPr id="33" name="Рисунок 32"/>
          <p:cNvPicPr>
            <a:picLocks noChangeAspect="1"/>
          </p:cNvPicPr>
          <p:nvPr/>
        </p:nvPicPr>
        <p:blipFill>
          <a:blip r:embed="rId33"/>
          <a:stretch>
            <a:fillRect/>
          </a:stretch>
        </p:blipFill>
        <p:spPr>
          <a:xfrm>
            <a:off x="923544" y="23658576"/>
            <a:ext cx="408432" cy="146304"/>
          </a:xfrm>
          <a:prstGeom prst="rect">
            <a:avLst/>
          </a:prstGeom>
        </p:spPr>
      </p:pic>
      <p:pic>
        <p:nvPicPr>
          <p:cNvPr id="34" name="Рисунок 33"/>
          <p:cNvPicPr>
            <a:picLocks noChangeAspect="1"/>
          </p:cNvPicPr>
          <p:nvPr/>
        </p:nvPicPr>
        <p:blipFill>
          <a:blip r:embed="rId34"/>
          <a:stretch>
            <a:fillRect/>
          </a:stretch>
        </p:blipFill>
        <p:spPr>
          <a:xfrm>
            <a:off x="1703832" y="22728936"/>
            <a:ext cx="893064" cy="1094232"/>
          </a:xfrm>
          <a:prstGeom prst="rect">
            <a:avLst/>
          </a:prstGeom>
        </p:spPr>
      </p:pic>
      <p:pic>
        <p:nvPicPr>
          <p:cNvPr id="35" name="Рисунок 34"/>
          <p:cNvPicPr>
            <a:picLocks noChangeAspect="1"/>
          </p:cNvPicPr>
          <p:nvPr/>
        </p:nvPicPr>
        <p:blipFill>
          <a:blip r:embed="rId35"/>
          <a:stretch>
            <a:fillRect/>
          </a:stretch>
        </p:blipFill>
        <p:spPr>
          <a:xfrm>
            <a:off x="3395472" y="24015192"/>
            <a:ext cx="393192" cy="112776"/>
          </a:xfrm>
          <a:prstGeom prst="rect">
            <a:avLst/>
          </a:prstGeom>
        </p:spPr>
      </p:pic>
      <p:pic>
        <p:nvPicPr>
          <p:cNvPr id="36" name="Рисунок 35"/>
          <p:cNvPicPr>
            <a:picLocks noChangeAspect="1"/>
          </p:cNvPicPr>
          <p:nvPr/>
        </p:nvPicPr>
        <p:blipFill>
          <a:blip r:embed="rId36"/>
          <a:stretch>
            <a:fillRect/>
          </a:stretch>
        </p:blipFill>
        <p:spPr>
          <a:xfrm>
            <a:off x="3005328" y="24630888"/>
            <a:ext cx="387096" cy="350520"/>
          </a:xfrm>
          <a:prstGeom prst="rect">
            <a:avLst/>
          </a:prstGeom>
        </p:spPr>
      </p:pic>
      <p:sp>
        <p:nvSpPr>
          <p:cNvPr id="37" name="Прямоугольник 36"/>
          <p:cNvSpPr/>
          <p:nvPr/>
        </p:nvSpPr>
        <p:spPr>
          <a:xfrm>
            <a:off x="411480" y="874776"/>
            <a:ext cx="1335024" cy="195072"/>
          </a:xfrm>
          <a:prstGeom prst="rect">
            <a:avLst/>
          </a:prstGeom>
          <a:solidFill>
            <a:srgbClr val="FFFFFF"/>
          </a:solidFill>
        </p:spPr>
        <p:txBody>
          <a:bodyPr wrap="none" lIns="0" tIns="0" rIns="0" bIns="0">
            <a:noAutofit/>
          </a:bodyPr>
          <a:lstStyle/>
          <a:p>
            <a:pPr indent="0"/>
            <a:r>
              <a:rPr lang="en-US" sz="1400" b="1">
                <a:solidFill>
                  <a:srgbClr val="2F3A4B"/>
                </a:solidFill>
                <a:latin typeface="Arial"/>
              </a:rPr>
              <a:t>STARGAZER.</a:t>
            </a:r>
          </a:p>
        </p:txBody>
      </p:sp>
      <p:sp>
        <p:nvSpPr>
          <p:cNvPr id="38" name="Прямоугольник 37"/>
          <p:cNvSpPr/>
          <p:nvPr/>
        </p:nvSpPr>
        <p:spPr>
          <a:xfrm>
            <a:off x="414528" y="3176016"/>
            <a:ext cx="505968" cy="82296"/>
          </a:xfrm>
          <a:prstGeom prst="rect">
            <a:avLst/>
          </a:prstGeom>
          <a:solidFill>
            <a:srgbClr val="FFFFFF"/>
          </a:solidFill>
        </p:spPr>
        <p:txBody>
          <a:bodyPr wrap="none" lIns="0" tIns="0" rIns="0" bIns="0">
            <a:noAutofit/>
          </a:bodyPr>
          <a:lstStyle/>
          <a:p>
            <a:pPr indent="0"/>
            <a:r>
              <a:rPr lang="en-US" sz="400">
                <a:latin typeface="Arial"/>
              </a:rPr>
              <a:t>Schöpfer Trichter •</a:t>
            </a:r>
          </a:p>
        </p:txBody>
      </p:sp>
      <p:sp>
        <p:nvSpPr>
          <p:cNvPr id="39" name="Прямоугольник 38"/>
          <p:cNvSpPr/>
          <p:nvPr/>
        </p:nvSpPr>
        <p:spPr>
          <a:xfrm>
            <a:off x="414528" y="6611112"/>
            <a:ext cx="420624" cy="82296"/>
          </a:xfrm>
          <a:prstGeom prst="rect">
            <a:avLst/>
          </a:prstGeom>
          <a:solidFill>
            <a:srgbClr val="FFFFFF"/>
          </a:solidFill>
        </p:spPr>
        <p:txBody>
          <a:bodyPr wrap="none" lIns="0" tIns="0" rIns="0" bIns="0">
            <a:noAutofit/>
          </a:bodyPr>
          <a:lstStyle/>
          <a:p>
            <a:pPr indent="0"/>
            <a:r>
              <a:rPr lang="en-US" sz="400">
                <a:latin typeface="Arial"/>
              </a:rPr>
              <a:t>Wireframes.</a:t>
            </a:r>
          </a:p>
        </p:txBody>
      </p:sp>
      <p:sp>
        <p:nvSpPr>
          <p:cNvPr id="40" name="Прямоугольник 39"/>
          <p:cNvSpPr/>
          <p:nvPr/>
        </p:nvSpPr>
        <p:spPr>
          <a:xfrm>
            <a:off x="2066544" y="6693408"/>
            <a:ext cx="140208" cy="164592"/>
          </a:xfrm>
          <a:prstGeom prst="rect">
            <a:avLst/>
          </a:prstGeom>
          <a:solidFill>
            <a:srgbClr val="FFFFFF"/>
          </a:solidFill>
        </p:spPr>
        <p:txBody>
          <a:bodyPr wrap="none" lIns="0" tIns="0" rIns="0" bIns="0">
            <a:noAutofit/>
          </a:bodyPr>
          <a:lstStyle/>
          <a:p>
            <a:pPr indent="0" algn="just"/>
            <a:r>
              <a:rPr lang="en-US" sz="1300" b="1">
                <a:latin typeface="Arial"/>
              </a:rPr>
              <a:t>s</a:t>
            </a:r>
          </a:p>
        </p:txBody>
      </p:sp>
      <p:sp>
        <p:nvSpPr>
          <p:cNvPr id="41" name="Прямоугольник 40"/>
          <p:cNvSpPr/>
          <p:nvPr/>
        </p:nvSpPr>
        <p:spPr>
          <a:xfrm>
            <a:off x="1886712" y="7098792"/>
            <a:ext cx="490728" cy="106680"/>
          </a:xfrm>
          <a:prstGeom prst="rect">
            <a:avLst/>
          </a:prstGeom>
          <a:solidFill>
            <a:srgbClr val="FFFFFF"/>
          </a:solidFill>
        </p:spPr>
        <p:txBody>
          <a:bodyPr wrap="none" lIns="0" tIns="0" rIns="0" bIns="0">
            <a:noAutofit/>
          </a:bodyPr>
          <a:lstStyle/>
          <a:p>
            <a:pPr indent="0"/>
            <a:r>
              <a:rPr lang="en-US" sz="400" b="1">
                <a:latin typeface="Arial"/>
              </a:rPr>
              <a:t>sponsrship Chancen</a:t>
            </a:r>
          </a:p>
        </p:txBody>
      </p:sp>
      <p:sp>
        <p:nvSpPr>
          <p:cNvPr id="42" name="Прямоугольник 41"/>
          <p:cNvSpPr/>
          <p:nvPr/>
        </p:nvSpPr>
        <p:spPr>
          <a:xfrm>
            <a:off x="1871472" y="7287768"/>
            <a:ext cx="411480" cy="286512"/>
          </a:xfrm>
          <a:prstGeom prst="rect">
            <a:avLst/>
          </a:prstGeom>
          <a:solidFill>
            <a:srgbClr val="FFFFFF"/>
          </a:solidFill>
        </p:spPr>
        <p:txBody>
          <a:bodyPr lIns="0" tIns="0" rIns="0" bIns="0">
            <a:noAutofit/>
          </a:bodyPr>
          <a:lstStyle/>
          <a:p>
            <a:pPr indent="0" algn="r">
              <a:spcAft>
                <a:spcPts val="560"/>
              </a:spcAft>
            </a:pPr>
            <a:r>
              <a:rPr lang="en-US" sz="400" b="1">
                <a:latin typeface="Arial"/>
              </a:rPr>
              <a:t>teachingmenfashon</a:t>
            </a:r>
          </a:p>
          <a:p>
            <a:pPr indent="0" algn="r"/>
            <a:r>
              <a:rPr lang="en-US" sz="400" b="1">
                <a:latin typeface="Arial"/>
              </a:rPr>
              <a:t>@teachlngmenfashon</a:t>
            </a:r>
          </a:p>
        </p:txBody>
      </p:sp>
      <p:sp>
        <p:nvSpPr>
          <p:cNvPr id="43" name="Прямоугольник 42"/>
          <p:cNvSpPr/>
          <p:nvPr/>
        </p:nvSpPr>
        <p:spPr>
          <a:xfrm>
            <a:off x="2404872" y="7461504"/>
            <a:ext cx="94488" cy="91440"/>
          </a:xfrm>
          <a:prstGeom prst="rect">
            <a:avLst/>
          </a:prstGeom>
          <a:solidFill>
            <a:srgbClr val="FFFFFF"/>
          </a:solidFill>
        </p:spPr>
        <p:txBody>
          <a:bodyPr wrap="none" lIns="0" tIns="0" rIns="0" bIns="0">
            <a:noAutofit/>
          </a:bodyPr>
          <a:lstStyle/>
          <a:p>
            <a:pPr indent="0" algn="just"/>
            <a:r>
              <a:rPr lang="en-US" sz="400">
                <a:latin typeface="Arial"/>
              </a:rPr>
              <a:t>©</a:t>
            </a:r>
          </a:p>
        </p:txBody>
      </p:sp>
      <p:sp>
        <p:nvSpPr>
          <p:cNvPr id="44" name="Прямоугольник 43"/>
          <p:cNvSpPr/>
          <p:nvPr/>
        </p:nvSpPr>
        <p:spPr>
          <a:xfrm>
            <a:off x="573024" y="7729728"/>
            <a:ext cx="192024" cy="64008"/>
          </a:xfrm>
          <a:prstGeom prst="rect">
            <a:avLst/>
          </a:prstGeom>
          <a:solidFill>
            <a:srgbClr val="FFFFFF"/>
          </a:solidFill>
        </p:spPr>
        <p:txBody>
          <a:bodyPr wrap="none" lIns="0" tIns="0" rIns="0" bIns="0">
            <a:noAutofit/>
          </a:bodyPr>
          <a:lstStyle/>
          <a:p>
            <a:pPr indent="0"/>
            <a:r>
              <a:rPr lang="en-US" sz="400" b="1">
                <a:latin typeface="Arial"/>
              </a:rPr>
              <a:t>Passwort</a:t>
            </a:r>
          </a:p>
        </p:txBody>
      </p:sp>
      <p:sp>
        <p:nvSpPr>
          <p:cNvPr id="45" name="Прямоугольник 44"/>
          <p:cNvSpPr/>
          <p:nvPr/>
        </p:nvSpPr>
        <p:spPr>
          <a:xfrm>
            <a:off x="1133856" y="7729728"/>
            <a:ext cx="82296" cy="67056"/>
          </a:xfrm>
          <a:prstGeom prst="rect">
            <a:avLst/>
          </a:prstGeom>
          <a:solidFill>
            <a:srgbClr val="FFFFFF"/>
          </a:solidFill>
        </p:spPr>
        <p:txBody>
          <a:bodyPr wrap="none" lIns="0" tIns="0" rIns="0" bIns="0">
            <a:noAutofit/>
          </a:bodyPr>
          <a:lstStyle/>
          <a:p>
            <a:pPr indent="0" algn="just"/>
            <a:r>
              <a:rPr lang="en-US" sz="400" b="1" i="1">
                <a:latin typeface="Arial"/>
              </a:rPr>
              <a:t>&amp;</a:t>
            </a:r>
          </a:p>
        </p:txBody>
      </p:sp>
      <p:sp>
        <p:nvSpPr>
          <p:cNvPr id="46" name="Прямоугольник 45"/>
          <p:cNvSpPr/>
          <p:nvPr/>
        </p:nvSpPr>
        <p:spPr>
          <a:xfrm>
            <a:off x="844296" y="8476488"/>
            <a:ext cx="100584" cy="100584"/>
          </a:xfrm>
          <a:prstGeom prst="rect">
            <a:avLst/>
          </a:prstGeom>
          <a:solidFill>
            <a:srgbClr val="FFFFFF"/>
          </a:solidFill>
        </p:spPr>
        <p:txBody>
          <a:bodyPr wrap="none" lIns="0" tIns="0" rIns="0" bIns="0">
            <a:noAutofit/>
          </a:bodyPr>
          <a:lstStyle/>
          <a:p>
            <a:pPr indent="0" algn="just"/>
            <a:r>
              <a:rPr lang="en-US" sz="900" b="1">
                <a:latin typeface="Arial"/>
              </a:rPr>
              <a:t>s.</a:t>
            </a:r>
          </a:p>
        </p:txBody>
      </p:sp>
      <p:sp>
        <p:nvSpPr>
          <p:cNvPr id="47" name="Прямоугольник 46"/>
          <p:cNvSpPr/>
          <p:nvPr/>
        </p:nvSpPr>
        <p:spPr>
          <a:xfrm>
            <a:off x="2075688" y="8473440"/>
            <a:ext cx="484632" cy="118872"/>
          </a:xfrm>
          <a:prstGeom prst="rect">
            <a:avLst/>
          </a:prstGeom>
          <a:solidFill>
            <a:srgbClr val="FFFFFF"/>
          </a:solidFill>
        </p:spPr>
        <p:txBody>
          <a:bodyPr wrap="none" lIns="0" tIns="0" rIns="0" bIns="0">
            <a:noAutofit/>
          </a:bodyPr>
          <a:lstStyle/>
          <a:p>
            <a:pPr indent="0" algn="just"/>
            <a:r>
              <a:rPr lang="en-US" sz="900" b="1">
                <a:latin typeface="Arial"/>
              </a:rPr>
              <a:t>SO</a:t>
            </a:r>
          </a:p>
        </p:txBody>
      </p:sp>
      <p:sp>
        <p:nvSpPr>
          <p:cNvPr id="48" name="Прямоугольник 47"/>
          <p:cNvSpPr/>
          <p:nvPr/>
        </p:nvSpPr>
        <p:spPr>
          <a:xfrm>
            <a:off x="1746504" y="8665464"/>
            <a:ext cx="140208" cy="155448"/>
          </a:xfrm>
          <a:prstGeom prst="rect">
            <a:avLst/>
          </a:prstGeom>
          <a:solidFill>
            <a:srgbClr val="FFFFFF"/>
          </a:solidFill>
        </p:spPr>
        <p:txBody>
          <a:bodyPr wrap="none" lIns="0" tIns="0" rIns="0" bIns="0">
            <a:noAutofit/>
          </a:bodyPr>
          <a:lstStyle/>
          <a:p>
            <a:pPr indent="0"/>
            <a:r>
              <a:rPr lang="en-US" sz="1100">
                <a:latin typeface="Tahoma"/>
              </a:rPr>
              <a:t>cP</a:t>
            </a:r>
          </a:p>
        </p:txBody>
      </p:sp>
      <p:sp>
        <p:nvSpPr>
          <p:cNvPr id="49" name="Прямоугольник 48"/>
          <p:cNvSpPr/>
          <p:nvPr/>
        </p:nvSpPr>
        <p:spPr>
          <a:xfrm>
            <a:off x="1929384" y="8650224"/>
            <a:ext cx="216408" cy="67056"/>
          </a:xfrm>
          <a:prstGeom prst="rect">
            <a:avLst/>
          </a:prstGeom>
          <a:solidFill>
            <a:srgbClr val="FFFFFF"/>
          </a:solidFill>
        </p:spPr>
        <p:txBody>
          <a:bodyPr wrap="none" lIns="0" tIns="0" rIns="0" bIns="0">
            <a:noAutofit/>
          </a:bodyPr>
          <a:lstStyle/>
          <a:p>
            <a:pPr indent="0"/>
            <a:r>
              <a:rPr lang="en-US" sz="400">
                <a:solidFill>
                  <a:srgbClr val="0F0B2C"/>
                </a:solidFill>
                <a:latin typeface="Arial"/>
              </a:rPr>
              <a:t>Poshmark</a:t>
            </a:r>
          </a:p>
        </p:txBody>
      </p:sp>
      <p:sp>
        <p:nvSpPr>
          <p:cNvPr id="50" name="Прямоугольник 49"/>
          <p:cNvSpPr/>
          <p:nvPr/>
        </p:nvSpPr>
        <p:spPr>
          <a:xfrm>
            <a:off x="1926336" y="8720328"/>
            <a:ext cx="438912" cy="115824"/>
          </a:xfrm>
          <a:prstGeom prst="rect">
            <a:avLst/>
          </a:prstGeom>
          <a:solidFill>
            <a:srgbClr val="FFFFFF"/>
          </a:solidFill>
        </p:spPr>
        <p:txBody>
          <a:bodyPr wrap="none" lIns="0" tIns="0" rIns="0" bIns="0">
            <a:noAutofit/>
          </a:bodyPr>
          <a:lstStyle/>
          <a:p>
            <a:pPr indent="0"/>
            <a:r>
              <a:rPr lang="en-US" sz="400" b="1">
                <a:latin typeface="Arial"/>
              </a:rPr>
              <a:t>Poshmark ist der führende</a:t>
            </a:r>
          </a:p>
        </p:txBody>
      </p:sp>
      <p:sp>
        <p:nvSpPr>
          <p:cNvPr id="51" name="Прямоугольник 50"/>
          <p:cNvSpPr/>
          <p:nvPr/>
        </p:nvSpPr>
        <p:spPr>
          <a:xfrm>
            <a:off x="2983992" y="9119616"/>
            <a:ext cx="237744" cy="176784"/>
          </a:xfrm>
          <a:prstGeom prst="rect">
            <a:avLst/>
          </a:prstGeom>
          <a:solidFill>
            <a:srgbClr val="FFFFFF"/>
          </a:solidFill>
        </p:spPr>
        <p:txBody>
          <a:bodyPr lIns="0" tIns="0" rIns="0" bIns="0">
            <a:noAutofit/>
          </a:bodyPr>
          <a:lstStyle/>
          <a:p>
            <a:pPr indent="0">
              <a:spcAft>
                <a:spcPts val="210"/>
              </a:spcAft>
            </a:pPr>
            <a:r>
              <a:rPr lang="en-US" sz="400" b="1">
                <a:latin typeface="Arial"/>
              </a:rPr>
              <a:t>Nächster Schritt?</a:t>
            </a:r>
          </a:p>
          <a:p>
            <a:pPr indent="0"/>
            <a:r>
              <a:rPr lang="en-US" sz="400" b="1">
                <a:latin typeface="Arial"/>
              </a:rPr>
              <a:t>Kampagne</a:t>
            </a:r>
          </a:p>
        </p:txBody>
      </p:sp>
      <p:sp>
        <p:nvSpPr>
          <p:cNvPr id="52" name="Прямоугольник 51"/>
          <p:cNvSpPr/>
          <p:nvPr/>
        </p:nvSpPr>
        <p:spPr>
          <a:xfrm>
            <a:off x="2983992" y="9351264"/>
            <a:ext cx="201168" cy="64008"/>
          </a:xfrm>
          <a:prstGeom prst="rect">
            <a:avLst/>
          </a:prstGeom>
          <a:solidFill>
            <a:srgbClr val="FFFFFF"/>
          </a:solidFill>
        </p:spPr>
        <p:txBody>
          <a:bodyPr wrap="none" lIns="0" tIns="0" rIns="0" bIns="0">
            <a:noAutofit/>
          </a:bodyPr>
          <a:lstStyle/>
          <a:p>
            <a:pPr indent="0"/>
            <a:r>
              <a:rPr lang="en-US" sz="400" b="1">
                <a:latin typeface="Arial"/>
              </a:rPr>
              <a:t>Richtlinien</a:t>
            </a:r>
          </a:p>
        </p:txBody>
      </p:sp>
      <p:sp>
        <p:nvSpPr>
          <p:cNvPr id="53" name="Прямоугольник 52"/>
          <p:cNvSpPr/>
          <p:nvPr/>
        </p:nvSpPr>
        <p:spPr>
          <a:xfrm>
            <a:off x="2983992" y="9412224"/>
            <a:ext cx="414528" cy="73152"/>
          </a:xfrm>
          <a:prstGeom prst="rect">
            <a:avLst/>
          </a:prstGeom>
          <a:solidFill>
            <a:srgbClr val="FFFFFF"/>
          </a:solidFill>
        </p:spPr>
        <p:txBody>
          <a:bodyPr wrap="none" lIns="0" tIns="0" rIns="0" bIns="0">
            <a:noAutofit/>
          </a:bodyPr>
          <a:lstStyle/>
          <a:p>
            <a:pPr indent="0"/>
            <a:r>
              <a:rPr lang="en-US" sz="400" b="1">
                <a:latin typeface="Arial"/>
              </a:rPr>
              <a:t>Termin: 15. Mai 2019</a:t>
            </a:r>
          </a:p>
        </p:txBody>
      </p:sp>
      <p:sp>
        <p:nvSpPr>
          <p:cNvPr id="54" name="Прямоугольник 53"/>
          <p:cNvSpPr/>
          <p:nvPr/>
        </p:nvSpPr>
        <p:spPr>
          <a:xfrm>
            <a:off x="1862328" y="9951720"/>
            <a:ext cx="124968" cy="91440"/>
          </a:xfrm>
          <a:prstGeom prst="rect">
            <a:avLst/>
          </a:prstGeom>
          <a:solidFill>
            <a:srgbClr val="FFFFFF"/>
          </a:solidFill>
        </p:spPr>
        <p:txBody>
          <a:bodyPr wrap="none" lIns="0" tIns="0" rIns="0" bIns="0">
            <a:noAutofit/>
          </a:bodyPr>
          <a:lstStyle/>
          <a:p>
            <a:pPr indent="0" algn="just"/>
            <a:r>
              <a:rPr lang="en-US" sz="550">
                <a:latin typeface="Arial"/>
              </a:rPr>
              <a:t>®</a:t>
            </a:r>
          </a:p>
        </p:txBody>
      </p:sp>
      <p:sp>
        <p:nvSpPr>
          <p:cNvPr id="55" name="Прямоугольник 54"/>
          <p:cNvSpPr/>
          <p:nvPr/>
        </p:nvSpPr>
        <p:spPr>
          <a:xfrm>
            <a:off x="573024" y="10049256"/>
            <a:ext cx="313944" cy="70104"/>
          </a:xfrm>
          <a:prstGeom prst="rect">
            <a:avLst/>
          </a:prstGeom>
          <a:solidFill>
            <a:srgbClr val="FFFFFF"/>
          </a:solidFill>
        </p:spPr>
        <p:txBody>
          <a:bodyPr wrap="none" lIns="0" tIns="0" rIns="0" bIns="0">
            <a:noAutofit/>
          </a:bodyPr>
          <a:lstStyle/>
          <a:p>
            <a:pPr indent="0"/>
            <a:r>
              <a:rPr lang="en-US" sz="400" b="1">
                <a:latin typeface="Arial"/>
              </a:rPr>
              <a:t>Passwort wiederholen</a:t>
            </a:r>
          </a:p>
        </p:txBody>
      </p:sp>
      <p:sp>
        <p:nvSpPr>
          <p:cNvPr id="56" name="Прямоугольник 55"/>
          <p:cNvSpPr/>
          <p:nvPr/>
        </p:nvSpPr>
        <p:spPr>
          <a:xfrm>
            <a:off x="3023616" y="9921240"/>
            <a:ext cx="600456" cy="146304"/>
          </a:xfrm>
          <a:prstGeom prst="rect">
            <a:avLst/>
          </a:prstGeom>
          <a:solidFill>
            <a:srgbClr val="FFFFFF"/>
          </a:solidFill>
        </p:spPr>
        <p:txBody>
          <a:bodyPr lIns="0" tIns="0" rIns="0" bIns="0">
            <a:noAutofit/>
          </a:bodyPr>
          <a:lstStyle/>
          <a:p>
            <a:pPr indent="0">
              <a:lnSpc>
                <a:spcPct val="73000"/>
              </a:lnSpc>
            </a:pPr>
            <a:r>
              <a:rPr lang="en-US" sz="400" b="1">
                <a:latin typeface="Arial"/>
              </a:rPr>
              <a:t>Liste 10-15 Elemente Ihrer eigenen auf Ihrem Poshmark Schrank</a:t>
            </a:r>
          </a:p>
        </p:txBody>
      </p:sp>
      <p:sp>
        <p:nvSpPr>
          <p:cNvPr id="57" name="Прямоугольник 56"/>
          <p:cNvSpPr/>
          <p:nvPr/>
        </p:nvSpPr>
        <p:spPr>
          <a:xfrm>
            <a:off x="2983992" y="10143744"/>
            <a:ext cx="338328" cy="115824"/>
          </a:xfrm>
          <a:prstGeom prst="rect">
            <a:avLst/>
          </a:prstGeom>
          <a:solidFill>
            <a:srgbClr val="FFFFFF"/>
          </a:solidFill>
        </p:spPr>
        <p:txBody>
          <a:bodyPr wrap="none" lIns="0" tIns="0" rIns="0" bIns="0">
            <a:noAutofit/>
          </a:bodyPr>
          <a:lstStyle/>
          <a:p>
            <a:pPr indent="0"/>
            <a:r>
              <a:rPr lang="en-US" sz="400" b="1">
                <a:latin typeface="Arial"/>
              </a:rPr>
              <a:t>• Quer fördern</a:t>
            </a:r>
          </a:p>
        </p:txBody>
      </p:sp>
      <p:sp>
        <p:nvSpPr>
          <p:cNvPr id="58" name="Прямоугольник 57"/>
          <p:cNvSpPr/>
          <p:nvPr/>
        </p:nvSpPr>
        <p:spPr>
          <a:xfrm>
            <a:off x="414528" y="11189208"/>
            <a:ext cx="445008" cy="82296"/>
          </a:xfrm>
          <a:prstGeom prst="rect">
            <a:avLst/>
          </a:prstGeom>
          <a:solidFill>
            <a:srgbClr val="FFFFFF"/>
          </a:solidFill>
        </p:spPr>
        <p:txBody>
          <a:bodyPr wrap="none" lIns="0" tIns="0" rIns="0" bIns="0">
            <a:noAutofit/>
          </a:bodyPr>
          <a:lstStyle/>
          <a:p>
            <a:pPr indent="419100"/>
            <a:r>
              <a:rPr lang="en-US" sz="400">
                <a:latin typeface="Arial"/>
              </a:rPr>
              <a:t>Farbe </a:t>
            </a:r>
            <a:r>
              <a:rPr lang="de" sz="400">
                <a:latin typeface="Arial"/>
              </a:rPr>
              <a:t>pallete </a:t>
            </a:r>
            <a:r>
              <a:rPr lang="en-US" sz="400">
                <a:latin typeface="Arial"/>
              </a:rPr>
              <a:t>•</a:t>
            </a:r>
          </a:p>
        </p:txBody>
      </p:sp>
      <p:sp>
        <p:nvSpPr>
          <p:cNvPr id="59" name="Прямоугольник 58"/>
          <p:cNvSpPr/>
          <p:nvPr/>
        </p:nvSpPr>
        <p:spPr>
          <a:xfrm>
            <a:off x="417576" y="11710416"/>
            <a:ext cx="3054096" cy="152400"/>
          </a:xfrm>
          <a:prstGeom prst="rect">
            <a:avLst/>
          </a:prstGeom>
          <a:solidFill>
            <a:srgbClr val="FFFFFF"/>
          </a:solidFill>
        </p:spPr>
        <p:txBody>
          <a:bodyPr lIns="0" tIns="0" rIns="0" bIns="0">
            <a:noAutofit/>
          </a:bodyPr>
          <a:lstStyle/>
          <a:p>
            <a:pPr indent="419100" algn="just"/>
            <a:r>
              <a:rPr lang="en-US" sz="400">
                <a:latin typeface="Arial"/>
              </a:rPr>
              <a:t>Lila, Rot, Aquamarin Orange Grau</a:t>
            </a:r>
          </a:p>
          <a:p>
            <a:pPr indent="419100" algn="just"/>
            <a:r>
              <a:rPr lang="en-US" sz="400">
                <a:latin typeface="Arial"/>
              </a:rPr>
              <a:t>87C4DFF SEB5757 </a:t>
            </a:r>
            <a:r>
              <a:rPr lang="de" sz="400">
                <a:latin typeface="Arial"/>
              </a:rPr>
              <a:t>»6FCF97» F2994A »5B5E6D</a:t>
            </a:r>
          </a:p>
        </p:txBody>
      </p:sp>
      <p:sp>
        <p:nvSpPr>
          <p:cNvPr id="60" name="Прямоугольник 59"/>
          <p:cNvSpPr/>
          <p:nvPr/>
        </p:nvSpPr>
        <p:spPr>
          <a:xfrm>
            <a:off x="414528" y="12417552"/>
            <a:ext cx="320040" cy="94488"/>
          </a:xfrm>
          <a:prstGeom prst="rect">
            <a:avLst/>
          </a:prstGeom>
          <a:solidFill>
            <a:srgbClr val="FFFFFF"/>
          </a:solidFill>
        </p:spPr>
        <p:txBody>
          <a:bodyPr wrap="none" lIns="0" tIns="0" rIns="0" bIns="0">
            <a:noAutofit/>
          </a:bodyPr>
          <a:lstStyle/>
          <a:p>
            <a:pPr indent="419100" algn="just"/>
            <a:r>
              <a:rPr lang="en-US" sz="400">
                <a:solidFill>
                  <a:srgbClr val="2F3A4B"/>
                </a:solidFill>
                <a:latin typeface="Arial"/>
              </a:rPr>
              <a:t>Desktop •</a:t>
            </a:r>
          </a:p>
        </p:txBody>
      </p:sp>
      <p:sp>
        <p:nvSpPr>
          <p:cNvPr id="61" name="Прямоугольник 60"/>
          <p:cNvSpPr/>
          <p:nvPr/>
        </p:nvSpPr>
        <p:spPr>
          <a:xfrm>
            <a:off x="0" y="12701016"/>
            <a:ext cx="1036320" cy="231648"/>
          </a:xfrm>
          <a:prstGeom prst="rect">
            <a:avLst/>
          </a:prstGeom>
          <a:solidFill>
            <a:srgbClr val="FFFFFF"/>
          </a:solidFill>
        </p:spPr>
        <p:txBody>
          <a:bodyPr lIns="0" tIns="0" rIns="0" bIns="0">
            <a:noAutofit/>
          </a:bodyPr>
          <a:lstStyle/>
          <a:p>
            <a:pPr indent="393700">
              <a:spcAft>
                <a:spcPts val="280"/>
              </a:spcAft>
            </a:pPr>
            <a:r>
              <a:rPr lang="en-US" sz="400">
                <a:latin typeface="Arial"/>
              </a:rPr>
              <a:t>° - - l&gt; -</a:t>
            </a:r>
          </a:p>
          <a:p>
            <a:pPr indent="0"/>
            <a:r>
              <a:rPr lang="en-US" sz="400">
                <a:latin typeface="Arial"/>
              </a:rPr>
              <a:t>Ships</a:t>
            </a:r>
          </a:p>
        </p:txBody>
      </p:sp>
      <p:sp>
        <p:nvSpPr>
          <p:cNvPr id="62" name="Прямоугольник 61"/>
          <p:cNvSpPr/>
          <p:nvPr/>
        </p:nvSpPr>
        <p:spPr>
          <a:xfrm>
            <a:off x="3230880" y="18647664"/>
            <a:ext cx="243840" cy="60960"/>
          </a:xfrm>
          <a:prstGeom prst="rect">
            <a:avLst/>
          </a:prstGeom>
          <a:solidFill>
            <a:srgbClr val="FFFFFF"/>
          </a:solidFill>
        </p:spPr>
        <p:txBody>
          <a:bodyPr wrap="none" lIns="0" tIns="0" rIns="0" bIns="0">
            <a:noAutofit/>
          </a:bodyPr>
          <a:lstStyle/>
          <a:p>
            <a:pPr indent="0"/>
            <a:r>
              <a:rPr lang="en-US" sz="400" b="1">
                <a:latin typeface="Arial"/>
              </a:rPr>
              <a:t>STARGAZER</a:t>
            </a:r>
          </a:p>
        </p:txBody>
      </p:sp>
      <p:sp>
        <p:nvSpPr>
          <p:cNvPr id="63" name="Прямоугольник 62"/>
          <p:cNvSpPr/>
          <p:nvPr/>
        </p:nvSpPr>
        <p:spPr>
          <a:xfrm>
            <a:off x="3959352" y="18766536"/>
            <a:ext cx="307848" cy="79248"/>
          </a:xfrm>
          <a:prstGeom prst="rect">
            <a:avLst/>
          </a:prstGeom>
          <a:solidFill>
            <a:srgbClr val="FFFFFF"/>
          </a:solidFill>
        </p:spPr>
        <p:txBody>
          <a:bodyPr wrap="none" lIns="0" tIns="0" rIns="0" bIns="0">
            <a:noAutofit/>
          </a:bodyPr>
          <a:lstStyle/>
          <a:p>
            <a:pPr indent="0"/>
            <a:r>
              <a:rPr lang="en-US" sz="400">
                <a:latin typeface="Arial"/>
              </a:rPr>
              <a:t>Konto Si</a:t>
            </a:r>
          </a:p>
        </p:txBody>
      </p:sp>
      <p:sp>
        <p:nvSpPr>
          <p:cNvPr id="64" name="Прямоугольник 63"/>
          <p:cNvSpPr/>
          <p:nvPr/>
        </p:nvSpPr>
        <p:spPr>
          <a:xfrm>
            <a:off x="417576" y="21113496"/>
            <a:ext cx="423672" cy="82296"/>
          </a:xfrm>
          <a:prstGeom prst="rect">
            <a:avLst/>
          </a:prstGeom>
          <a:solidFill>
            <a:srgbClr val="FFFFFF"/>
          </a:solidFill>
        </p:spPr>
        <p:txBody>
          <a:bodyPr wrap="none" lIns="0" tIns="0" rIns="0" bIns="0">
            <a:noAutofit/>
          </a:bodyPr>
          <a:lstStyle/>
          <a:p>
            <a:pPr indent="0"/>
            <a:r>
              <a:rPr lang="en-US" sz="400">
                <a:latin typeface="Arial"/>
              </a:rPr>
              <a:t>Mobile Ansicht •</a:t>
            </a:r>
          </a:p>
        </p:txBody>
      </p:sp>
      <p:sp>
        <p:nvSpPr>
          <p:cNvPr id="65" name="Прямоугольник 64"/>
          <p:cNvSpPr/>
          <p:nvPr/>
        </p:nvSpPr>
        <p:spPr>
          <a:xfrm>
            <a:off x="826008" y="21424392"/>
            <a:ext cx="109728" cy="137160"/>
          </a:xfrm>
          <a:prstGeom prst="rect">
            <a:avLst/>
          </a:prstGeom>
          <a:solidFill>
            <a:srgbClr val="FFFFFF"/>
          </a:solidFill>
        </p:spPr>
        <p:txBody>
          <a:bodyPr wrap="none" lIns="0" tIns="0" rIns="0" bIns="0">
            <a:noAutofit/>
          </a:bodyPr>
          <a:lstStyle/>
          <a:p>
            <a:pPr indent="0" algn="just"/>
            <a:r>
              <a:rPr lang="en-US" sz="1300" b="1">
                <a:latin typeface="Arial"/>
              </a:rPr>
              <a:t>s</a:t>
            </a:r>
          </a:p>
        </p:txBody>
      </p:sp>
      <p:sp>
        <p:nvSpPr>
          <p:cNvPr id="66" name="Прямоугольник 65"/>
          <p:cNvSpPr/>
          <p:nvPr/>
        </p:nvSpPr>
        <p:spPr>
          <a:xfrm>
            <a:off x="569976" y="21838920"/>
            <a:ext cx="329184" cy="85344"/>
          </a:xfrm>
          <a:prstGeom prst="rect">
            <a:avLst/>
          </a:prstGeom>
          <a:solidFill>
            <a:srgbClr val="FFFFFF"/>
          </a:solidFill>
        </p:spPr>
        <p:txBody>
          <a:bodyPr wrap="none" lIns="0" tIns="0" rIns="0" bIns="0">
            <a:noAutofit/>
          </a:bodyPr>
          <a:lstStyle/>
          <a:p>
            <a:pPr indent="0"/>
            <a:r>
              <a:rPr lang="en-US" sz="400" b="1">
                <a:latin typeface="Arial"/>
              </a:rPr>
              <a:t>Brent@gmail.com |</a:t>
            </a:r>
          </a:p>
        </p:txBody>
      </p:sp>
      <p:sp>
        <p:nvSpPr>
          <p:cNvPr id="67" name="Прямоугольник 66"/>
          <p:cNvSpPr/>
          <p:nvPr/>
        </p:nvSpPr>
        <p:spPr>
          <a:xfrm>
            <a:off x="573024" y="22006560"/>
            <a:ext cx="204216" cy="64008"/>
          </a:xfrm>
          <a:prstGeom prst="rect">
            <a:avLst/>
          </a:prstGeom>
          <a:solidFill>
            <a:srgbClr val="FFFFFF"/>
          </a:solidFill>
        </p:spPr>
        <p:txBody>
          <a:bodyPr wrap="none" lIns="0" tIns="0" rIns="0" bIns="0">
            <a:noAutofit/>
          </a:bodyPr>
          <a:lstStyle/>
          <a:p>
            <a:pPr indent="0"/>
            <a:r>
              <a:rPr lang="en-US" sz="400" b="1">
                <a:latin typeface="Arial"/>
              </a:rPr>
              <a:t>Vorname</a:t>
            </a:r>
          </a:p>
        </p:txBody>
      </p:sp>
      <p:sp>
        <p:nvSpPr>
          <p:cNvPr id="68" name="Прямоугольник 67"/>
          <p:cNvSpPr/>
          <p:nvPr/>
        </p:nvSpPr>
        <p:spPr>
          <a:xfrm>
            <a:off x="1133856" y="22326600"/>
            <a:ext cx="82296" cy="67056"/>
          </a:xfrm>
          <a:prstGeom prst="rect">
            <a:avLst/>
          </a:prstGeom>
          <a:solidFill>
            <a:srgbClr val="FFFFFF"/>
          </a:solidFill>
        </p:spPr>
        <p:txBody>
          <a:bodyPr wrap="none" lIns="0" tIns="0" rIns="0" bIns="0">
            <a:noAutofit/>
          </a:bodyPr>
          <a:lstStyle/>
          <a:p>
            <a:pPr indent="0" algn="just"/>
            <a:r>
              <a:rPr lang="en-US" sz="400" b="1" i="1">
                <a:latin typeface="Arial"/>
              </a:rPr>
              <a:t>&amp;</a:t>
            </a:r>
          </a:p>
        </p:txBody>
      </p:sp>
      <p:sp>
        <p:nvSpPr>
          <p:cNvPr id="69" name="Прямоугольник 68"/>
          <p:cNvSpPr/>
          <p:nvPr/>
        </p:nvSpPr>
        <p:spPr>
          <a:xfrm>
            <a:off x="1862328" y="22311360"/>
            <a:ext cx="124968" cy="91440"/>
          </a:xfrm>
          <a:prstGeom prst="rect">
            <a:avLst/>
          </a:prstGeom>
          <a:solidFill>
            <a:srgbClr val="FFFFFF"/>
          </a:solidFill>
        </p:spPr>
        <p:txBody>
          <a:bodyPr wrap="none" lIns="0" tIns="0" rIns="0" bIns="0">
            <a:noAutofit/>
          </a:bodyPr>
          <a:lstStyle/>
          <a:p>
            <a:pPr indent="0" algn="just"/>
            <a:r>
              <a:rPr lang="en-US" sz="550">
                <a:latin typeface="Arial"/>
              </a:rPr>
              <a:t>®</a:t>
            </a:r>
          </a:p>
        </p:txBody>
      </p:sp>
      <p:sp>
        <p:nvSpPr>
          <p:cNvPr id="70" name="Прямоугольник 69"/>
          <p:cNvSpPr/>
          <p:nvPr/>
        </p:nvSpPr>
        <p:spPr>
          <a:xfrm>
            <a:off x="573024" y="22485096"/>
            <a:ext cx="313944" cy="70104"/>
          </a:xfrm>
          <a:prstGeom prst="rect">
            <a:avLst/>
          </a:prstGeom>
          <a:solidFill>
            <a:srgbClr val="FFFFFF"/>
          </a:solidFill>
        </p:spPr>
        <p:txBody>
          <a:bodyPr wrap="none" lIns="0" tIns="0" rIns="0" bIns="0">
            <a:noAutofit/>
          </a:bodyPr>
          <a:lstStyle/>
          <a:p>
            <a:pPr indent="0"/>
            <a:r>
              <a:rPr lang="en-US" sz="400" b="1">
                <a:latin typeface="Arial"/>
              </a:rPr>
              <a:t>Passwort wiederholen</a:t>
            </a:r>
          </a:p>
        </p:txBody>
      </p:sp>
      <p:sp>
        <p:nvSpPr>
          <p:cNvPr id="71" name="Прямоугольник 70"/>
          <p:cNvSpPr/>
          <p:nvPr/>
        </p:nvSpPr>
        <p:spPr>
          <a:xfrm>
            <a:off x="1133856" y="22485096"/>
            <a:ext cx="82296" cy="67056"/>
          </a:xfrm>
          <a:prstGeom prst="rect">
            <a:avLst/>
          </a:prstGeom>
          <a:solidFill>
            <a:srgbClr val="FFFFFF"/>
          </a:solidFill>
        </p:spPr>
        <p:txBody>
          <a:bodyPr wrap="none" lIns="0" tIns="0" rIns="0" bIns="0">
            <a:noAutofit/>
          </a:bodyPr>
          <a:lstStyle/>
          <a:p>
            <a:pPr indent="0" algn="just"/>
            <a:r>
              <a:rPr lang="en-US" sz="400" b="1">
                <a:latin typeface="Arial"/>
              </a:rPr>
              <a:t>0</a:t>
            </a:r>
          </a:p>
        </p:txBody>
      </p:sp>
      <p:sp>
        <p:nvSpPr>
          <p:cNvPr id="72" name="Прямоугольник 71"/>
          <p:cNvSpPr/>
          <p:nvPr/>
        </p:nvSpPr>
        <p:spPr>
          <a:xfrm>
            <a:off x="688848" y="23542752"/>
            <a:ext cx="585216" cy="115824"/>
          </a:xfrm>
          <a:prstGeom prst="rect">
            <a:avLst/>
          </a:prstGeom>
          <a:solidFill>
            <a:srgbClr val="FFFFFF"/>
          </a:solidFill>
        </p:spPr>
        <p:txBody>
          <a:bodyPr lIns="0" tIns="0" rIns="0" bIns="0">
            <a:noAutofit/>
          </a:bodyPr>
          <a:lstStyle/>
          <a:p>
            <a:pPr indent="0">
              <a:lnSpc>
                <a:spcPct val="78000"/>
              </a:lnSpc>
            </a:pPr>
            <a:r>
              <a:rPr lang="en-US" sz="400" b="1">
                <a:latin typeface="Arial"/>
              </a:rPr>
              <a:t>Poshmark ist der führende Marktplatz und verkaufen Mode zu kaufen.</a:t>
            </a:r>
          </a:p>
        </p:txBody>
      </p:sp>
      <p:sp>
        <p:nvSpPr>
          <p:cNvPr id="73" name="Прямоугольник 72"/>
          <p:cNvSpPr/>
          <p:nvPr/>
        </p:nvSpPr>
        <p:spPr>
          <a:xfrm>
            <a:off x="691896" y="23472648"/>
            <a:ext cx="213360" cy="70104"/>
          </a:xfrm>
          <a:prstGeom prst="rect">
            <a:avLst/>
          </a:prstGeom>
          <a:solidFill>
            <a:srgbClr val="FFFFFF"/>
          </a:solidFill>
        </p:spPr>
        <p:txBody>
          <a:bodyPr wrap="none" lIns="0" tIns="0" rIns="0" bIns="0">
            <a:noAutofit/>
          </a:bodyPr>
          <a:lstStyle/>
          <a:p>
            <a:pPr indent="0"/>
            <a:r>
              <a:rPr lang="en-US" sz="400">
                <a:latin typeface="Arial"/>
              </a:rPr>
              <a:t>Poshmark</a:t>
            </a:r>
          </a:p>
        </p:txBody>
      </p:sp>
      <p:sp>
        <p:nvSpPr>
          <p:cNvPr id="74" name="Прямоугольник 73"/>
          <p:cNvSpPr/>
          <p:nvPr/>
        </p:nvSpPr>
        <p:spPr>
          <a:xfrm>
            <a:off x="1225296" y="23469600"/>
            <a:ext cx="97536" cy="79248"/>
          </a:xfrm>
          <a:prstGeom prst="rect">
            <a:avLst/>
          </a:prstGeom>
          <a:solidFill>
            <a:srgbClr val="FFFFFF"/>
          </a:solidFill>
        </p:spPr>
        <p:txBody>
          <a:bodyPr wrap="none" lIns="0" tIns="0" rIns="0" bIns="0">
            <a:noAutofit/>
          </a:bodyPr>
          <a:lstStyle/>
          <a:p>
            <a:pPr indent="0" algn="just"/>
            <a:r>
              <a:rPr lang="en-US" sz="550">
                <a:solidFill>
                  <a:srgbClr val="8972ED"/>
                </a:solidFill>
                <a:latin typeface="Arial"/>
              </a:rPr>
              <a:t>s</a:t>
            </a:r>
          </a:p>
        </p:txBody>
      </p:sp>
      <p:sp>
        <p:nvSpPr>
          <p:cNvPr id="75" name="Прямоугольник 74"/>
          <p:cNvSpPr/>
          <p:nvPr/>
        </p:nvSpPr>
        <p:spPr>
          <a:xfrm>
            <a:off x="3084576" y="22716744"/>
            <a:ext cx="624840" cy="70104"/>
          </a:xfrm>
          <a:prstGeom prst="rect">
            <a:avLst/>
          </a:prstGeom>
          <a:solidFill>
            <a:srgbClr val="FFFFFF"/>
          </a:solidFill>
        </p:spPr>
        <p:txBody>
          <a:bodyPr wrap="none" lIns="0" tIns="0" rIns="0" bIns="0">
            <a:noAutofit/>
          </a:bodyPr>
          <a:lstStyle/>
          <a:p>
            <a:pPr indent="0"/>
            <a:r>
              <a:rPr lang="en-US" sz="400" b="1">
                <a:latin typeface="Arial"/>
              </a:rPr>
              <a:t>Laden Sie die App und erstellen eine geschlossene</a:t>
            </a:r>
          </a:p>
        </p:txBody>
      </p:sp>
      <p:sp>
        <p:nvSpPr>
          <p:cNvPr id="76" name="Прямоугольник 75"/>
          <p:cNvSpPr/>
          <p:nvPr/>
        </p:nvSpPr>
        <p:spPr>
          <a:xfrm>
            <a:off x="3002280" y="22829520"/>
            <a:ext cx="82296" cy="82296"/>
          </a:xfrm>
          <a:prstGeom prst="rect">
            <a:avLst/>
          </a:prstGeom>
          <a:solidFill>
            <a:srgbClr val="FFFFFF"/>
          </a:solidFill>
        </p:spPr>
        <p:txBody>
          <a:bodyPr wrap="none" lIns="0" tIns="0" rIns="0" bIns="0">
            <a:noAutofit/>
          </a:bodyPr>
          <a:lstStyle/>
          <a:p>
            <a:pPr indent="0" algn="just"/>
            <a:r>
              <a:rPr lang="en-US" sz="850">
                <a:solidFill>
                  <a:srgbClr val="8972ED"/>
                </a:solidFill>
                <a:latin typeface="Arial"/>
              </a:rPr>
              <a:t>□</a:t>
            </a:r>
          </a:p>
        </p:txBody>
      </p:sp>
      <p:sp>
        <p:nvSpPr>
          <p:cNvPr id="77" name="Прямоугольник 76"/>
          <p:cNvSpPr/>
          <p:nvPr/>
        </p:nvSpPr>
        <p:spPr>
          <a:xfrm>
            <a:off x="3084576" y="22838664"/>
            <a:ext cx="655320" cy="103632"/>
          </a:xfrm>
          <a:prstGeom prst="rect">
            <a:avLst/>
          </a:prstGeom>
          <a:solidFill>
            <a:srgbClr val="FFFFFF"/>
          </a:solidFill>
        </p:spPr>
        <p:txBody>
          <a:bodyPr wrap="none" lIns="0" tIns="0" rIns="0" bIns="0">
            <a:noAutofit/>
          </a:bodyPr>
          <a:lstStyle/>
          <a:p>
            <a:pPr indent="0"/>
            <a:r>
              <a:rPr lang="en-US" sz="400" b="1">
                <a:latin typeface="Arial"/>
              </a:rPr>
              <a:t>Erstellen Sie ein Youtube Video Einbindung Ihrer</a:t>
            </a:r>
          </a:p>
        </p:txBody>
      </p:sp>
      <p:sp>
        <p:nvSpPr>
          <p:cNvPr id="78" name="Прямоугольник 77"/>
          <p:cNvSpPr/>
          <p:nvPr/>
        </p:nvSpPr>
        <p:spPr>
          <a:xfrm>
            <a:off x="3002280" y="22994112"/>
            <a:ext cx="82296" cy="82296"/>
          </a:xfrm>
          <a:prstGeom prst="rect">
            <a:avLst/>
          </a:prstGeom>
          <a:solidFill>
            <a:srgbClr val="FFFFFF"/>
          </a:solidFill>
        </p:spPr>
        <p:txBody>
          <a:bodyPr wrap="none" lIns="0" tIns="0" rIns="0" bIns="0">
            <a:noAutofit/>
          </a:bodyPr>
          <a:lstStyle/>
          <a:p>
            <a:pPr indent="0" algn="just"/>
            <a:r>
              <a:rPr lang="en-US" sz="850">
                <a:latin typeface="Arial"/>
              </a:rPr>
              <a:t>□</a:t>
            </a:r>
          </a:p>
        </p:txBody>
      </p:sp>
      <p:sp>
        <p:nvSpPr>
          <p:cNvPr id="79" name="Прямоугольник 78"/>
          <p:cNvSpPr/>
          <p:nvPr/>
        </p:nvSpPr>
        <p:spPr>
          <a:xfrm>
            <a:off x="3099816" y="23186136"/>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0" name="Прямоугольник 79"/>
          <p:cNvSpPr/>
          <p:nvPr/>
        </p:nvSpPr>
        <p:spPr>
          <a:xfrm>
            <a:off x="3313176" y="23612856"/>
            <a:ext cx="490728" cy="115824"/>
          </a:xfrm>
          <a:prstGeom prst="rect">
            <a:avLst/>
          </a:prstGeom>
          <a:solidFill>
            <a:srgbClr val="FFFFFF"/>
          </a:solidFill>
        </p:spPr>
        <p:txBody>
          <a:bodyPr wrap="none" lIns="0" tIns="0" rIns="0" bIns="0">
            <a:noAutofit/>
          </a:bodyPr>
          <a:lstStyle/>
          <a:p>
            <a:pPr indent="0" algn="just"/>
            <a:r>
              <a:rPr lang="en-US" sz="900" b="1">
                <a:latin typeface="Arial"/>
              </a:rPr>
              <a:t>S 3</a:t>
            </a:r>
          </a:p>
        </p:txBody>
      </p:sp>
      <p:sp>
        <p:nvSpPr>
          <p:cNvPr id="81" name="Прямоугольник 80"/>
          <p:cNvSpPr/>
          <p:nvPr/>
        </p:nvSpPr>
        <p:spPr>
          <a:xfrm>
            <a:off x="3145536" y="23756112"/>
            <a:ext cx="451104" cy="82296"/>
          </a:xfrm>
          <a:prstGeom prst="rect">
            <a:avLst/>
          </a:prstGeom>
          <a:solidFill>
            <a:srgbClr val="FFFFFF"/>
          </a:solidFill>
        </p:spPr>
        <p:txBody>
          <a:bodyPr wrap="none" lIns="0" tIns="0" rIns="0" bIns="0">
            <a:noAutofit/>
          </a:bodyPr>
          <a:lstStyle/>
          <a:p>
            <a:pPr indent="0"/>
            <a:r>
              <a:rPr lang="en-US" sz="400">
                <a:latin typeface="Arial"/>
              </a:rPr>
              <a:t>Kontoübersicht</a:t>
            </a:r>
          </a:p>
        </p:txBody>
      </p:sp>
      <p:sp>
        <p:nvSpPr>
          <p:cNvPr id="82" name="Прямоугольник 81"/>
          <p:cNvSpPr/>
          <p:nvPr/>
        </p:nvSpPr>
        <p:spPr>
          <a:xfrm>
            <a:off x="521208" y="24079200"/>
            <a:ext cx="536448" cy="134112"/>
          </a:xfrm>
          <a:prstGeom prst="rect">
            <a:avLst/>
          </a:prstGeom>
          <a:solidFill>
            <a:srgbClr val="FFFFFF"/>
          </a:solidFill>
        </p:spPr>
        <p:txBody>
          <a:bodyPr lIns="0" tIns="0" rIns="0" bIns="0">
            <a:noAutofit/>
          </a:bodyPr>
          <a:lstStyle/>
          <a:p>
            <a:pPr indent="520700"/>
            <a:r>
              <a:rPr lang="en-US" sz="400" b="1">
                <a:latin typeface="Arial"/>
              </a:rPr>
              <a:t>Was du bekommst?</a:t>
            </a:r>
          </a:p>
          <a:p>
            <a:pPr indent="520700"/>
            <a:r>
              <a:rPr lang="en-US" sz="400" b="1">
                <a:latin typeface="Arial"/>
              </a:rPr>
              <a:t>$ 150 per Paypal oder Banküberweisung</a:t>
            </a:r>
          </a:p>
        </p:txBody>
      </p:sp>
      <p:sp>
        <p:nvSpPr>
          <p:cNvPr id="83" name="Прямоугольник 82"/>
          <p:cNvSpPr/>
          <p:nvPr/>
        </p:nvSpPr>
        <p:spPr>
          <a:xfrm>
            <a:off x="518160" y="24225504"/>
            <a:ext cx="731520" cy="173736"/>
          </a:xfrm>
          <a:prstGeom prst="rect">
            <a:avLst/>
          </a:prstGeom>
          <a:solidFill>
            <a:srgbClr val="FFFFFF"/>
          </a:solidFill>
        </p:spPr>
        <p:txBody>
          <a:bodyPr lIns="0" tIns="0" rIns="0" bIns="0">
            <a:noAutofit/>
          </a:bodyPr>
          <a:lstStyle/>
          <a:p>
            <a:pPr indent="520700">
              <a:lnSpc>
                <a:spcPct val="73000"/>
              </a:lnSpc>
              <a:spcAft>
                <a:spcPts val="140"/>
              </a:spcAft>
            </a:pPr>
            <a:r>
              <a:rPr lang="en-US" sz="400" b="1">
                <a:latin typeface="Arial"/>
              </a:rPr>
              <a:t>Nächster Schritt?</a:t>
            </a:r>
          </a:p>
          <a:p>
            <a:pPr indent="12700">
              <a:lnSpc>
                <a:spcPct val="73000"/>
              </a:lnSpc>
            </a:pPr>
            <a:r>
              <a:rPr lang="en-US" sz="400" b="1">
                <a:latin typeface="Arial"/>
              </a:rPr>
              <a:t>Klicken Sie auf die Schaltfläche oben und fügen Sie den nicht angegeben Youtube-Video-URL</a:t>
            </a:r>
          </a:p>
        </p:txBody>
      </p:sp>
      <p:sp>
        <p:nvSpPr>
          <p:cNvPr id="84" name="Прямоугольник 83"/>
          <p:cNvSpPr/>
          <p:nvPr/>
        </p:nvSpPr>
        <p:spPr>
          <a:xfrm>
            <a:off x="1862328" y="24213312"/>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5" name="Прямоугольник 84"/>
          <p:cNvSpPr/>
          <p:nvPr/>
        </p:nvSpPr>
        <p:spPr>
          <a:xfrm>
            <a:off x="2941320" y="24478488"/>
            <a:ext cx="64008" cy="70104"/>
          </a:xfrm>
          <a:prstGeom prst="rect">
            <a:avLst/>
          </a:prstGeom>
          <a:solidFill>
            <a:srgbClr val="FFFFFF"/>
          </a:solidFill>
        </p:spPr>
        <p:txBody>
          <a:bodyPr wrap="none" lIns="0" tIns="0" rIns="0" bIns="0">
            <a:noAutofit/>
          </a:bodyPr>
          <a:lstStyle/>
          <a:p>
            <a:pPr indent="0"/>
            <a:r>
              <a:rPr lang="en-US" sz="400" b="1">
                <a:latin typeface="Arial"/>
              </a:rPr>
              <a:t>Steuerformulare</a:t>
            </a:r>
          </a:p>
        </p:txBody>
      </p:sp>
      <p:graphicFrame>
        <p:nvGraphicFramePr>
          <p:cNvPr id="86" name="Таблица 85"/>
          <p:cNvGraphicFramePr>
            <a:graphicFrameLocks noGrp="1"/>
          </p:cNvGraphicFramePr>
          <p:nvPr/>
        </p:nvGraphicFramePr>
        <p:xfrm>
          <a:off x="210312" y="24615648"/>
          <a:ext cx="996696" cy="530352"/>
        </p:xfrm>
        <a:graphic>
          <a:graphicData uri="http://schemas.openxmlformats.org/drawingml/2006/table">
            <a:tbl>
              <a:tblPr/>
              <a:tblGrid>
                <a:gridCol w="313944">
                  <a:extLst>
                    <a:ext uri="{9D8B030D-6E8A-4147-A177-3AD203B41FA5}">
                      <a16:colId xmlns:a16="http://schemas.microsoft.com/office/drawing/2014/main" val="20000"/>
                    </a:ext>
                  </a:extLst>
                </a:gridCol>
                <a:gridCol w="371856">
                  <a:extLst>
                    <a:ext uri="{9D8B030D-6E8A-4147-A177-3AD203B41FA5}">
                      <a16:colId xmlns:a16="http://schemas.microsoft.com/office/drawing/2014/main" val="20001"/>
                    </a:ext>
                  </a:extLst>
                </a:gridCol>
                <a:gridCol w="310896">
                  <a:extLst>
                    <a:ext uri="{9D8B030D-6E8A-4147-A177-3AD203B41FA5}">
                      <a16:colId xmlns:a16="http://schemas.microsoft.com/office/drawing/2014/main" val="20002"/>
                    </a:ext>
                  </a:extLst>
                </a:gridCol>
              </a:tblGrid>
              <a:tr h="274320">
                <a:tc>
                  <a:txBody>
                    <a:bodyPr/>
                    <a:lstStyle/>
                    <a:p>
                      <a:endParaRPr sz="1300"/>
                    </a:p>
                  </a:txBody>
                  <a:tcPr marL="0" marR="0" marT="0" marB="0"/>
                </a:tc>
                <a:tc>
                  <a:txBody>
                    <a:bodyPr/>
                    <a:lstStyle/>
                    <a:p>
                      <a:pPr indent="101600"/>
                      <a:r>
                        <a:rPr lang="en-US" sz="550">
                          <a:latin typeface="Arial"/>
                        </a:rPr>
                        <a:t>®</a:t>
                      </a:r>
                    </a:p>
                  </a:txBody>
                  <a:tcPr marL="0" marR="0" marT="0" marB="0" anchor="b"/>
                </a:tc>
                <a:tc>
                  <a:txBody>
                    <a:bodyPr/>
                    <a:lstStyle/>
                    <a:p>
                      <a:pPr indent="177800" algn="just"/>
                      <a:r>
                        <a:rPr lang="en-US" sz="550">
                          <a:latin typeface="Arial"/>
                        </a:rPr>
                        <a:t>®</a:t>
                      </a:r>
                    </a:p>
                  </a:txBody>
                  <a:tcPr marL="0" marR="0" marT="0" marB="0" anchor="b"/>
                </a:tc>
                <a:extLst>
                  <a:ext uri="{0D108BD9-81ED-4DB2-BD59-A6C34878D82A}">
                    <a16:rowId xmlns:a16="http://schemas.microsoft.com/office/drawing/2014/main" val="10000"/>
                  </a:ext>
                </a:extLst>
              </a:tr>
              <a:tr h="256032">
                <a:tc>
                  <a:txBody>
                    <a:bodyPr/>
                    <a:lstStyle/>
                    <a:p>
                      <a:endParaRPr sz="1300"/>
                    </a:p>
                  </a:txBody>
                  <a:tcPr marL="0" marR="0" marT="0" marB="0"/>
                </a:tc>
                <a:tc>
                  <a:txBody>
                    <a:bodyPr/>
                    <a:lstStyle/>
                    <a:p>
                      <a:endParaRPr sz="1300"/>
                    </a:p>
                  </a:txBody>
                  <a:tcPr marL="0" marR="0" marT="0" marB="0"/>
                </a:tc>
                <a:tc>
                  <a:txBody>
                    <a:bodyPr/>
                    <a:lstStyle/>
                    <a:p>
                      <a:endParaRPr sz="1300"/>
                    </a:p>
                  </a:txBody>
                  <a:tcPr marL="0" marR="0" marT="0" marB="0"/>
                </a:tc>
                <a:extLst>
                  <a:ext uri="{0D108BD9-81ED-4DB2-BD59-A6C34878D82A}">
                    <a16:rowId xmlns:a16="http://schemas.microsoft.com/office/drawing/2014/main" val="10001"/>
                  </a:ext>
                </a:extLst>
              </a:tr>
            </a:tbl>
          </a:graphicData>
        </a:graphic>
      </p:graphicFrame>
      <p:sp>
        <p:nvSpPr>
          <p:cNvPr id="87" name="Прямоугольник 86"/>
          <p:cNvSpPr/>
          <p:nvPr/>
        </p:nvSpPr>
        <p:spPr>
          <a:xfrm>
            <a:off x="3099816" y="25085040"/>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8" name="Прямоугольник 87"/>
          <p:cNvSpPr/>
          <p:nvPr/>
        </p:nvSpPr>
        <p:spPr>
          <a:xfrm>
            <a:off x="1679448" y="25487376"/>
            <a:ext cx="856488" cy="112776"/>
          </a:xfrm>
          <a:prstGeom prst="rect">
            <a:avLst/>
          </a:prstGeom>
          <a:solidFill>
            <a:srgbClr val="FFFFFF"/>
          </a:solidFill>
        </p:spPr>
        <p:txBody>
          <a:bodyPr wrap="none" lIns="0" tIns="0" rIns="0" bIns="0">
            <a:noAutofit/>
          </a:bodyPr>
          <a:lstStyle/>
          <a:p>
            <a:pPr indent="0" algn="r"/>
            <a:r>
              <a:rPr lang="en-US" sz="550">
                <a:solidFill>
                  <a:srgbClr val="2F3A4B"/>
                </a:solidFill>
                <a:latin typeface="Arial"/>
              </a:rPr>
              <a:t>Danke fürs Zuschauen</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46176" y="1100328"/>
            <a:ext cx="1167384" cy="707136"/>
          </a:xfrm>
          <a:prstGeom prst="rect">
            <a:avLst/>
          </a:prstGeom>
        </p:spPr>
      </p:pic>
      <p:pic>
        <p:nvPicPr>
          <p:cNvPr id="3" name="Рисунок 2"/>
          <p:cNvPicPr>
            <a:picLocks noChangeAspect="1"/>
          </p:cNvPicPr>
          <p:nvPr/>
        </p:nvPicPr>
        <p:blipFill>
          <a:blip r:embed="rId3"/>
          <a:stretch>
            <a:fillRect/>
          </a:stretch>
        </p:blipFill>
        <p:spPr>
          <a:xfrm>
            <a:off x="411480" y="3294888"/>
            <a:ext cx="341376" cy="246888"/>
          </a:xfrm>
          <a:prstGeom prst="rect">
            <a:avLst/>
          </a:prstGeom>
        </p:spPr>
      </p:pic>
      <p:pic>
        <p:nvPicPr>
          <p:cNvPr id="4" name="Рисунок 3"/>
          <p:cNvPicPr>
            <a:picLocks noChangeAspect="1"/>
          </p:cNvPicPr>
          <p:nvPr/>
        </p:nvPicPr>
        <p:blipFill>
          <a:blip r:embed="rId4"/>
          <a:stretch>
            <a:fillRect/>
          </a:stretch>
        </p:blipFill>
        <p:spPr>
          <a:xfrm>
            <a:off x="975360" y="4352544"/>
            <a:ext cx="646176" cy="655320"/>
          </a:xfrm>
          <a:prstGeom prst="rect">
            <a:avLst/>
          </a:prstGeom>
        </p:spPr>
      </p:pic>
      <p:pic>
        <p:nvPicPr>
          <p:cNvPr id="5" name="Рисунок 4"/>
          <p:cNvPicPr>
            <a:picLocks noChangeAspect="1"/>
          </p:cNvPicPr>
          <p:nvPr/>
        </p:nvPicPr>
        <p:blipFill>
          <a:blip r:embed="rId5"/>
          <a:stretch>
            <a:fillRect/>
          </a:stretch>
        </p:blipFill>
        <p:spPr>
          <a:xfrm>
            <a:off x="975360" y="5141976"/>
            <a:ext cx="667512" cy="667512"/>
          </a:xfrm>
          <a:prstGeom prst="rect">
            <a:avLst/>
          </a:prstGeom>
        </p:spPr>
      </p:pic>
      <p:pic>
        <p:nvPicPr>
          <p:cNvPr id="6" name="Рисунок 5"/>
          <p:cNvPicPr>
            <a:picLocks noChangeAspect="1"/>
          </p:cNvPicPr>
          <p:nvPr/>
        </p:nvPicPr>
        <p:blipFill>
          <a:blip r:embed="rId6"/>
          <a:stretch>
            <a:fillRect/>
          </a:stretch>
        </p:blipFill>
        <p:spPr>
          <a:xfrm>
            <a:off x="969264" y="5931408"/>
            <a:ext cx="682752" cy="682752"/>
          </a:xfrm>
          <a:prstGeom prst="rect">
            <a:avLst/>
          </a:prstGeom>
        </p:spPr>
      </p:pic>
      <p:pic>
        <p:nvPicPr>
          <p:cNvPr id="7" name="Рисунок 6"/>
          <p:cNvPicPr>
            <a:picLocks noChangeAspect="1"/>
          </p:cNvPicPr>
          <p:nvPr/>
        </p:nvPicPr>
        <p:blipFill>
          <a:blip r:embed="rId7"/>
          <a:stretch>
            <a:fillRect/>
          </a:stretch>
        </p:blipFill>
        <p:spPr>
          <a:xfrm>
            <a:off x="2325624" y="731520"/>
            <a:ext cx="2002536" cy="1100328"/>
          </a:xfrm>
          <a:prstGeom prst="rect">
            <a:avLst/>
          </a:prstGeom>
        </p:spPr>
      </p:pic>
      <p:pic>
        <p:nvPicPr>
          <p:cNvPr id="8" name="Рисунок 7"/>
          <p:cNvPicPr>
            <a:picLocks noChangeAspect="1"/>
          </p:cNvPicPr>
          <p:nvPr/>
        </p:nvPicPr>
        <p:blipFill>
          <a:blip r:embed="rId8"/>
          <a:stretch>
            <a:fillRect/>
          </a:stretch>
        </p:blipFill>
        <p:spPr>
          <a:xfrm>
            <a:off x="2036064" y="2200656"/>
            <a:ext cx="2292096" cy="1063752"/>
          </a:xfrm>
          <a:prstGeom prst="rect">
            <a:avLst/>
          </a:prstGeom>
        </p:spPr>
      </p:pic>
      <p:pic>
        <p:nvPicPr>
          <p:cNvPr id="9" name="Рисунок 8"/>
          <p:cNvPicPr>
            <a:picLocks noChangeAspect="1"/>
          </p:cNvPicPr>
          <p:nvPr/>
        </p:nvPicPr>
        <p:blipFill>
          <a:blip r:embed="rId9"/>
          <a:stretch>
            <a:fillRect/>
          </a:stretch>
        </p:blipFill>
        <p:spPr>
          <a:xfrm>
            <a:off x="1694688" y="3739896"/>
            <a:ext cx="1405128" cy="286512"/>
          </a:xfrm>
          <a:prstGeom prst="rect">
            <a:avLst/>
          </a:prstGeom>
        </p:spPr>
      </p:pic>
      <p:pic>
        <p:nvPicPr>
          <p:cNvPr id="10" name="Рисунок 9"/>
          <p:cNvPicPr>
            <a:picLocks noChangeAspect="1"/>
          </p:cNvPicPr>
          <p:nvPr/>
        </p:nvPicPr>
        <p:blipFill>
          <a:blip r:embed="rId10"/>
          <a:stretch>
            <a:fillRect/>
          </a:stretch>
        </p:blipFill>
        <p:spPr>
          <a:xfrm>
            <a:off x="1694688" y="4480560"/>
            <a:ext cx="1408176" cy="219456"/>
          </a:xfrm>
          <a:prstGeom prst="rect">
            <a:avLst/>
          </a:prstGeom>
        </p:spPr>
      </p:pic>
      <p:pic>
        <p:nvPicPr>
          <p:cNvPr id="11" name="Рисунок 10"/>
          <p:cNvPicPr>
            <a:picLocks noChangeAspect="1"/>
          </p:cNvPicPr>
          <p:nvPr/>
        </p:nvPicPr>
        <p:blipFill>
          <a:blip r:embed="rId11"/>
          <a:stretch>
            <a:fillRect/>
          </a:stretch>
        </p:blipFill>
        <p:spPr>
          <a:xfrm>
            <a:off x="1694688" y="4730496"/>
            <a:ext cx="694944" cy="79248"/>
          </a:xfrm>
          <a:prstGeom prst="rect">
            <a:avLst/>
          </a:prstGeom>
        </p:spPr>
      </p:pic>
      <p:pic>
        <p:nvPicPr>
          <p:cNvPr id="12" name="Рисунок 11"/>
          <p:cNvPicPr>
            <a:picLocks noChangeAspect="1"/>
          </p:cNvPicPr>
          <p:nvPr/>
        </p:nvPicPr>
        <p:blipFill>
          <a:blip r:embed="rId12"/>
          <a:stretch>
            <a:fillRect/>
          </a:stretch>
        </p:blipFill>
        <p:spPr>
          <a:xfrm>
            <a:off x="1694688" y="5276088"/>
            <a:ext cx="1353312" cy="131064"/>
          </a:xfrm>
          <a:prstGeom prst="rect">
            <a:avLst/>
          </a:prstGeom>
        </p:spPr>
      </p:pic>
      <p:pic>
        <p:nvPicPr>
          <p:cNvPr id="13" name="Рисунок 12"/>
          <p:cNvPicPr>
            <a:picLocks noChangeAspect="1"/>
          </p:cNvPicPr>
          <p:nvPr/>
        </p:nvPicPr>
        <p:blipFill>
          <a:blip r:embed="rId13"/>
          <a:stretch>
            <a:fillRect/>
          </a:stretch>
        </p:blipFill>
        <p:spPr>
          <a:xfrm>
            <a:off x="1694688" y="5413248"/>
            <a:ext cx="1408176" cy="121920"/>
          </a:xfrm>
          <a:prstGeom prst="rect">
            <a:avLst/>
          </a:prstGeom>
        </p:spPr>
      </p:pic>
      <p:pic>
        <p:nvPicPr>
          <p:cNvPr id="14" name="Рисунок 13"/>
          <p:cNvPicPr>
            <a:picLocks noChangeAspect="1"/>
          </p:cNvPicPr>
          <p:nvPr/>
        </p:nvPicPr>
        <p:blipFill>
          <a:blip r:embed="rId14"/>
          <a:stretch>
            <a:fillRect/>
          </a:stretch>
        </p:blipFill>
        <p:spPr>
          <a:xfrm>
            <a:off x="1694688" y="6068568"/>
            <a:ext cx="1359408" cy="85344"/>
          </a:xfrm>
          <a:prstGeom prst="rect">
            <a:avLst/>
          </a:prstGeom>
        </p:spPr>
      </p:pic>
      <p:pic>
        <p:nvPicPr>
          <p:cNvPr id="15" name="Рисунок 14"/>
          <p:cNvPicPr>
            <a:picLocks noChangeAspect="1"/>
          </p:cNvPicPr>
          <p:nvPr/>
        </p:nvPicPr>
        <p:blipFill>
          <a:blip r:embed="rId15"/>
          <a:stretch>
            <a:fillRect/>
          </a:stretch>
        </p:blipFill>
        <p:spPr>
          <a:xfrm>
            <a:off x="1694688" y="6205728"/>
            <a:ext cx="1432560" cy="384048"/>
          </a:xfrm>
          <a:prstGeom prst="rect">
            <a:avLst/>
          </a:prstGeom>
        </p:spPr>
      </p:pic>
      <p:pic>
        <p:nvPicPr>
          <p:cNvPr id="16" name="Рисунок 15"/>
          <p:cNvPicPr>
            <a:picLocks noChangeAspect="1"/>
          </p:cNvPicPr>
          <p:nvPr/>
        </p:nvPicPr>
        <p:blipFill>
          <a:blip r:embed="rId16"/>
          <a:stretch>
            <a:fillRect/>
          </a:stretch>
        </p:blipFill>
        <p:spPr>
          <a:xfrm>
            <a:off x="969264" y="6726936"/>
            <a:ext cx="2057400" cy="685800"/>
          </a:xfrm>
          <a:prstGeom prst="rect">
            <a:avLst/>
          </a:prstGeom>
        </p:spPr>
      </p:pic>
      <p:pic>
        <p:nvPicPr>
          <p:cNvPr id="17" name="Рисунок 16"/>
          <p:cNvPicPr>
            <a:picLocks noChangeAspect="1"/>
          </p:cNvPicPr>
          <p:nvPr/>
        </p:nvPicPr>
        <p:blipFill>
          <a:blip r:embed="rId17"/>
          <a:stretch>
            <a:fillRect/>
          </a:stretch>
        </p:blipFill>
        <p:spPr>
          <a:xfrm>
            <a:off x="929640" y="7592568"/>
            <a:ext cx="1743456" cy="106680"/>
          </a:xfrm>
          <a:prstGeom prst="rect">
            <a:avLst/>
          </a:prstGeom>
        </p:spPr>
      </p:pic>
      <p:pic>
        <p:nvPicPr>
          <p:cNvPr id="18" name="Рисунок 17"/>
          <p:cNvPicPr>
            <a:picLocks noChangeAspect="1"/>
          </p:cNvPicPr>
          <p:nvPr/>
        </p:nvPicPr>
        <p:blipFill>
          <a:blip r:embed="rId18"/>
          <a:stretch>
            <a:fillRect/>
          </a:stretch>
        </p:blipFill>
        <p:spPr>
          <a:xfrm>
            <a:off x="585216" y="8586216"/>
            <a:ext cx="374904" cy="448056"/>
          </a:xfrm>
          <a:prstGeom prst="rect">
            <a:avLst/>
          </a:prstGeom>
        </p:spPr>
      </p:pic>
      <p:pic>
        <p:nvPicPr>
          <p:cNvPr id="19" name="Рисунок 18"/>
          <p:cNvPicPr>
            <a:picLocks noChangeAspect="1"/>
          </p:cNvPicPr>
          <p:nvPr/>
        </p:nvPicPr>
        <p:blipFill>
          <a:blip r:embed="rId19"/>
          <a:stretch>
            <a:fillRect/>
          </a:stretch>
        </p:blipFill>
        <p:spPr>
          <a:xfrm>
            <a:off x="1295400" y="8586216"/>
            <a:ext cx="374904" cy="448056"/>
          </a:xfrm>
          <a:prstGeom prst="rect">
            <a:avLst/>
          </a:prstGeom>
        </p:spPr>
      </p:pic>
      <p:pic>
        <p:nvPicPr>
          <p:cNvPr id="20" name="Рисунок 19"/>
          <p:cNvPicPr>
            <a:picLocks noChangeAspect="1"/>
          </p:cNvPicPr>
          <p:nvPr/>
        </p:nvPicPr>
        <p:blipFill>
          <a:blip r:embed="rId20"/>
          <a:stretch>
            <a:fillRect/>
          </a:stretch>
        </p:blipFill>
        <p:spPr>
          <a:xfrm>
            <a:off x="1987296" y="8583168"/>
            <a:ext cx="374904" cy="451104"/>
          </a:xfrm>
          <a:prstGeom prst="rect">
            <a:avLst/>
          </a:prstGeom>
        </p:spPr>
      </p:pic>
      <p:pic>
        <p:nvPicPr>
          <p:cNvPr id="21" name="Рисунок 20"/>
          <p:cNvPicPr>
            <a:picLocks noChangeAspect="1"/>
          </p:cNvPicPr>
          <p:nvPr/>
        </p:nvPicPr>
        <p:blipFill>
          <a:blip r:embed="rId21"/>
          <a:stretch>
            <a:fillRect/>
          </a:stretch>
        </p:blipFill>
        <p:spPr>
          <a:xfrm>
            <a:off x="2691384" y="8583168"/>
            <a:ext cx="353568" cy="451104"/>
          </a:xfrm>
          <a:prstGeom prst="rect">
            <a:avLst/>
          </a:prstGeom>
        </p:spPr>
      </p:pic>
      <p:pic>
        <p:nvPicPr>
          <p:cNvPr id="22" name="Рисунок 21"/>
          <p:cNvPicPr>
            <a:picLocks noChangeAspect="1"/>
          </p:cNvPicPr>
          <p:nvPr/>
        </p:nvPicPr>
        <p:blipFill>
          <a:blip r:embed="rId22"/>
          <a:stretch>
            <a:fillRect/>
          </a:stretch>
        </p:blipFill>
        <p:spPr>
          <a:xfrm>
            <a:off x="6096" y="9686544"/>
            <a:ext cx="4322064" cy="3785616"/>
          </a:xfrm>
          <a:prstGeom prst="rect">
            <a:avLst/>
          </a:prstGeom>
        </p:spPr>
      </p:pic>
      <p:pic>
        <p:nvPicPr>
          <p:cNvPr id="23" name="Рисунок 22"/>
          <p:cNvPicPr>
            <a:picLocks noChangeAspect="1"/>
          </p:cNvPicPr>
          <p:nvPr/>
        </p:nvPicPr>
        <p:blipFill>
          <a:blip r:embed="rId23"/>
          <a:stretch>
            <a:fillRect/>
          </a:stretch>
        </p:blipFill>
        <p:spPr>
          <a:xfrm>
            <a:off x="0" y="13606272"/>
            <a:ext cx="4322064" cy="4200144"/>
          </a:xfrm>
          <a:prstGeom prst="rect">
            <a:avLst/>
          </a:prstGeom>
        </p:spPr>
      </p:pic>
      <p:pic>
        <p:nvPicPr>
          <p:cNvPr id="24" name="Рисунок 23"/>
          <p:cNvPicPr>
            <a:picLocks noChangeAspect="1"/>
          </p:cNvPicPr>
          <p:nvPr/>
        </p:nvPicPr>
        <p:blipFill>
          <a:blip r:embed="rId24"/>
          <a:stretch>
            <a:fillRect/>
          </a:stretch>
        </p:blipFill>
        <p:spPr>
          <a:xfrm>
            <a:off x="1670304" y="18742152"/>
            <a:ext cx="2209800" cy="582168"/>
          </a:xfrm>
          <a:prstGeom prst="rect">
            <a:avLst/>
          </a:prstGeom>
        </p:spPr>
      </p:pic>
      <p:pic>
        <p:nvPicPr>
          <p:cNvPr id="25" name="Рисунок 24"/>
          <p:cNvPicPr>
            <a:picLocks noChangeAspect="1"/>
          </p:cNvPicPr>
          <p:nvPr/>
        </p:nvPicPr>
        <p:blipFill>
          <a:blip r:embed="rId25"/>
          <a:stretch>
            <a:fillRect/>
          </a:stretch>
        </p:blipFill>
        <p:spPr>
          <a:xfrm>
            <a:off x="755904" y="20287488"/>
            <a:ext cx="2087880" cy="2862072"/>
          </a:xfrm>
          <a:prstGeom prst="rect">
            <a:avLst/>
          </a:prstGeom>
        </p:spPr>
      </p:pic>
      <p:pic>
        <p:nvPicPr>
          <p:cNvPr id="26" name="Рисунок 25"/>
          <p:cNvPicPr>
            <a:picLocks noChangeAspect="1"/>
          </p:cNvPicPr>
          <p:nvPr/>
        </p:nvPicPr>
        <p:blipFill>
          <a:blip r:embed="rId26"/>
          <a:stretch>
            <a:fillRect/>
          </a:stretch>
        </p:blipFill>
        <p:spPr>
          <a:xfrm>
            <a:off x="3617976" y="21433536"/>
            <a:ext cx="365760" cy="920496"/>
          </a:xfrm>
          <a:prstGeom prst="rect">
            <a:avLst/>
          </a:prstGeom>
        </p:spPr>
      </p:pic>
      <p:pic>
        <p:nvPicPr>
          <p:cNvPr id="27" name="Рисунок 26"/>
          <p:cNvPicPr>
            <a:picLocks noChangeAspect="1"/>
          </p:cNvPicPr>
          <p:nvPr/>
        </p:nvPicPr>
        <p:blipFill>
          <a:blip r:embed="rId27"/>
          <a:stretch>
            <a:fillRect/>
          </a:stretch>
        </p:blipFill>
        <p:spPr>
          <a:xfrm>
            <a:off x="4142232" y="22402800"/>
            <a:ext cx="185928" cy="569976"/>
          </a:xfrm>
          <a:prstGeom prst="rect">
            <a:avLst/>
          </a:prstGeom>
        </p:spPr>
      </p:pic>
      <p:pic>
        <p:nvPicPr>
          <p:cNvPr id="28" name="Рисунок 27"/>
          <p:cNvPicPr>
            <a:picLocks noChangeAspect="1"/>
          </p:cNvPicPr>
          <p:nvPr/>
        </p:nvPicPr>
        <p:blipFill>
          <a:blip r:embed="rId28"/>
          <a:stretch>
            <a:fillRect/>
          </a:stretch>
        </p:blipFill>
        <p:spPr>
          <a:xfrm>
            <a:off x="560832" y="23878032"/>
            <a:ext cx="1341120" cy="1341120"/>
          </a:xfrm>
          <a:prstGeom prst="rect">
            <a:avLst/>
          </a:prstGeom>
        </p:spPr>
      </p:pic>
      <p:pic>
        <p:nvPicPr>
          <p:cNvPr id="29" name="Рисунок 28"/>
          <p:cNvPicPr>
            <a:picLocks noChangeAspect="1"/>
          </p:cNvPicPr>
          <p:nvPr/>
        </p:nvPicPr>
        <p:blipFill>
          <a:blip r:embed="rId29"/>
          <a:stretch>
            <a:fillRect/>
          </a:stretch>
        </p:blipFill>
        <p:spPr>
          <a:xfrm>
            <a:off x="21336" y="25395936"/>
            <a:ext cx="4306824" cy="2691384"/>
          </a:xfrm>
          <a:prstGeom prst="rect">
            <a:avLst/>
          </a:prstGeom>
        </p:spPr>
      </p:pic>
      <p:sp>
        <p:nvSpPr>
          <p:cNvPr id="30" name="Прямоугольник 29"/>
          <p:cNvSpPr/>
          <p:nvPr/>
        </p:nvSpPr>
        <p:spPr>
          <a:xfrm>
            <a:off x="2307336" y="588264"/>
            <a:ext cx="621792" cy="70104"/>
          </a:xfrm>
          <a:prstGeom prst="rect">
            <a:avLst/>
          </a:prstGeom>
          <a:solidFill>
            <a:srgbClr val="FFFFFF"/>
          </a:solidFill>
        </p:spPr>
        <p:txBody>
          <a:bodyPr wrap="none" lIns="0" tIns="0" rIns="0" bIns="0">
            <a:noAutofit/>
          </a:bodyPr>
          <a:lstStyle/>
          <a:p>
            <a:pPr indent="0"/>
            <a:r>
              <a:rPr lang="en-US" sz="400">
                <a:latin typeface="Arial"/>
              </a:rPr>
              <a:t>RUSSIAN SOCIAL PROJECT</a:t>
            </a:r>
          </a:p>
        </p:txBody>
      </p:sp>
      <p:sp>
        <p:nvSpPr>
          <p:cNvPr id="31" name="Прямоугольник 30"/>
          <p:cNvSpPr/>
          <p:nvPr/>
        </p:nvSpPr>
        <p:spPr>
          <a:xfrm>
            <a:off x="603504" y="1837944"/>
            <a:ext cx="1203960" cy="161544"/>
          </a:xfrm>
          <a:prstGeom prst="rect">
            <a:avLst/>
          </a:prstGeom>
          <a:solidFill>
            <a:srgbClr val="FFFFFF"/>
          </a:solidFill>
        </p:spPr>
        <p:txBody>
          <a:bodyPr wrap="none" lIns="0" tIns="0" rIns="0" bIns="0">
            <a:noAutofit/>
          </a:bodyPr>
          <a:lstStyle/>
          <a:p>
            <a:pPr indent="0"/>
            <a:r>
              <a:rPr lang="ru" sz="950" b="1">
                <a:solidFill>
                  <a:srgbClr val="2DCA70"/>
                </a:solidFill>
                <a:latin typeface="Arial"/>
              </a:rPr>
              <a:t>Страна </a:t>
            </a:r>
            <a:r>
              <a:rPr lang="ru" sz="950" b="1">
                <a:solidFill>
                  <a:srgbClr val="9C57B6"/>
                </a:solidFill>
                <a:latin typeface="Arial"/>
              </a:rPr>
              <a:t>талантов</a:t>
            </a:r>
          </a:p>
        </p:txBody>
      </p:sp>
      <p:sp>
        <p:nvSpPr>
          <p:cNvPr id="32" name="Прямоугольник 31"/>
          <p:cNvSpPr/>
          <p:nvPr/>
        </p:nvSpPr>
        <p:spPr>
          <a:xfrm>
            <a:off x="320040" y="2822448"/>
            <a:ext cx="307848" cy="91440"/>
          </a:xfrm>
          <a:prstGeom prst="rect">
            <a:avLst/>
          </a:prstGeom>
          <a:solidFill>
            <a:srgbClr val="FFFFFF"/>
          </a:solidFill>
        </p:spPr>
        <p:txBody>
          <a:bodyPr wrap="none" lIns="0" tIns="0" rIns="0" bIns="0">
            <a:noAutofit/>
          </a:bodyPr>
          <a:lstStyle/>
          <a:p>
            <a:pPr indent="0"/>
            <a:r>
              <a:rPr lang="en-US" sz="550">
                <a:latin typeface="Arial"/>
              </a:rPr>
              <a:t>VERANSTALTUNGEN</a:t>
            </a:r>
          </a:p>
        </p:txBody>
      </p:sp>
      <p:sp>
        <p:nvSpPr>
          <p:cNvPr id="33" name="Прямоугольник 32"/>
          <p:cNvSpPr/>
          <p:nvPr/>
        </p:nvSpPr>
        <p:spPr>
          <a:xfrm>
            <a:off x="344424" y="3648456"/>
            <a:ext cx="362712" cy="789432"/>
          </a:xfrm>
          <a:prstGeom prst="rect">
            <a:avLst/>
          </a:prstGeom>
          <a:solidFill>
            <a:srgbClr val="FFFFFF"/>
          </a:solidFill>
        </p:spPr>
        <p:txBody>
          <a:bodyPr lIns="0" tIns="0" rIns="0" bIns="0">
            <a:noAutofit/>
          </a:bodyPr>
          <a:lstStyle/>
          <a:p>
            <a:pPr indent="0">
              <a:lnSpc>
                <a:spcPct val="141000"/>
              </a:lnSpc>
              <a:spcAft>
                <a:spcPts val="420"/>
              </a:spcAft>
            </a:pPr>
            <a:r>
              <a:rPr lang="en-US" sz="400" b="1">
                <a:latin typeface="Arial"/>
              </a:rPr>
              <a:t>H </a:t>
            </a:r>
            <a:r>
              <a:rPr lang="de" sz="400" b="1">
                <a:latin typeface="Arial"/>
              </a:rPr>
              <a:t>Meperwen «</a:t>
            </a:r>
          </a:p>
          <a:p>
            <a:pPr indent="0">
              <a:lnSpc>
                <a:spcPct val="141000"/>
              </a:lnSpc>
            </a:pPr>
            <a:r>
              <a:rPr lang="en-US" sz="400" b="1">
                <a:latin typeface="Arial"/>
              </a:rPr>
              <a:t>[3 </a:t>
            </a:r>
            <a:r>
              <a:rPr lang="ru" sz="400" b="1">
                <a:latin typeface="Arial"/>
              </a:rPr>
              <a:t>О проекте</a:t>
            </a:r>
          </a:p>
          <a:p>
            <a:pPr indent="0">
              <a:lnSpc>
                <a:spcPct val="141000"/>
              </a:lnSpc>
              <a:spcAft>
                <a:spcPts val="840"/>
              </a:spcAft>
            </a:pPr>
            <a:r>
              <a:rPr lang="ru" sz="400" b="1">
                <a:latin typeface="Arial"/>
              </a:rPr>
              <a:t>@ Новости </a:t>
            </a:r>
            <a:r>
              <a:rPr lang="fr" sz="400" b="1">
                <a:latin typeface="Arial"/>
              </a:rPr>
              <a:t>fia </a:t>
            </a:r>
            <a:r>
              <a:rPr lang="ru" sz="400" b="1">
                <a:latin typeface="Arial"/>
              </a:rPr>
              <a:t>Пувликац »п,</a:t>
            </a:r>
          </a:p>
          <a:p>
            <a:pPr indent="0"/>
            <a:r>
              <a:rPr lang="ru" sz="1200" b="1">
                <a:solidFill>
                  <a:srgbClr val="465C77"/>
                </a:solidFill>
                <a:latin typeface="Arial"/>
              </a:rPr>
              <a:t>поп</a:t>
            </a:r>
          </a:p>
        </p:txBody>
      </p:sp>
      <p:sp>
        <p:nvSpPr>
          <p:cNvPr id="34" name="Прямоугольник 33"/>
          <p:cNvSpPr/>
          <p:nvPr/>
        </p:nvSpPr>
        <p:spPr>
          <a:xfrm>
            <a:off x="957072" y="3715512"/>
            <a:ext cx="704088" cy="521208"/>
          </a:xfrm>
          <a:prstGeom prst="rect">
            <a:avLst/>
          </a:prstGeom>
          <a:solidFill>
            <a:srgbClr val="FFFFFF"/>
          </a:solidFill>
        </p:spPr>
        <p:txBody>
          <a:bodyPr wrap="none" lIns="0" tIns="0" rIns="0" bIns="0">
            <a:noAutofit/>
          </a:bodyPr>
          <a:lstStyle/>
          <a:p>
            <a:pPr indent="0"/>
            <a:r>
              <a:rPr lang="ru" sz="3800" b="1">
                <a:solidFill>
                  <a:srgbClr val="58889F"/>
                </a:solidFill>
                <a:latin typeface="Arial"/>
              </a:rPr>
              <a:t>айв</a:t>
            </a:r>
          </a:p>
        </p:txBody>
      </p:sp>
      <p:sp>
        <p:nvSpPr>
          <p:cNvPr id="35" name="Прямоугольник 34"/>
          <p:cNvSpPr/>
          <p:nvPr/>
        </p:nvSpPr>
        <p:spPr>
          <a:xfrm>
            <a:off x="3048000" y="1905000"/>
            <a:ext cx="268224" cy="64008"/>
          </a:xfrm>
          <a:prstGeom prst="rect">
            <a:avLst/>
          </a:prstGeom>
          <a:solidFill>
            <a:srgbClr val="FFFFFF"/>
          </a:solidFill>
        </p:spPr>
        <p:txBody>
          <a:bodyPr wrap="none" lIns="0" tIns="0" rIns="0" bIns="0">
            <a:noAutofit/>
          </a:bodyPr>
          <a:lstStyle/>
          <a:p>
            <a:pPr indent="0"/>
            <a:r>
              <a:rPr lang="ru" sz="400" b="1">
                <a:latin typeface="Arial"/>
              </a:rPr>
              <a:t>УЧАСТНИКАМ</a:t>
            </a:r>
          </a:p>
        </p:txBody>
      </p:sp>
      <p:sp>
        <p:nvSpPr>
          <p:cNvPr id="36" name="Прямоугольник 35"/>
          <p:cNvSpPr/>
          <p:nvPr/>
        </p:nvSpPr>
        <p:spPr>
          <a:xfrm>
            <a:off x="3755136" y="1905000"/>
            <a:ext cx="353568" cy="70104"/>
          </a:xfrm>
          <a:prstGeom prst="rect">
            <a:avLst/>
          </a:prstGeom>
          <a:solidFill>
            <a:srgbClr val="FFFFFF"/>
          </a:solidFill>
        </p:spPr>
        <p:txBody>
          <a:bodyPr wrap="none" lIns="0" tIns="0" rIns="0" bIns="0">
            <a:noAutofit/>
          </a:bodyPr>
          <a:lstStyle/>
          <a:p>
            <a:pPr indent="0"/>
            <a:r>
              <a:rPr lang="ru" sz="400" b="1">
                <a:latin typeface="Arial"/>
              </a:rPr>
              <a:t>ПРЕПОДАВАТЕЛЯМ</a:t>
            </a:r>
          </a:p>
        </p:txBody>
      </p:sp>
      <p:sp>
        <p:nvSpPr>
          <p:cNvPr id="37" name="Прямоугольник 36"/>
          <p:cNvSpPr/>
          <p:nvPr/>
        </p:nvSpPr>
        <p:spPr>
          <a:xfrm>
            <a:off x="3102864" y="2008632"/>
            <a:ext cx="908304" cy="161544"/>
          </a:xfrm>
          <a:prstGeom prst="rect">
            <a:avLst/>
          </a:prstGeom>
          <a:solidFill>
            <a:srgbClr val="FFFFFF"/>
          </a:solidFill>
        </p:spPr>
        <p:txBody>
          <a:bodyPr wrap="none" lIns="0" tIns="0" rIns="0" bIns="0">
            <a:noAutofit/>
          </a:bodyPr>
          <a:lstStyle/>
          <a:p>
            <a:pPr indent="0" algn="just"/>
            <a:r>
              <a:rPr lang="en-US" sz="1700">
                <a:solidFill>
                  <a:srgbClr val="465C77"/>
                </a:solidFill>
                <a:latin typeface="Times New Roman"/>
              </a:rPr>
              <a:t>e </a:t>
            </a:r>
            <a:r>
              <a:rPr lang="en-US" sz="1700">
                <a:solidFill>
                  <a:srgbClr val="66B65A"/>
                </a:solidFill>
                <a:latin typeface="Times New Roman"/>
              </a:rPr>
              <a:t>©</a:t>
            </a:r>
          </a:p>
        </p:txBody>
      </p:sp>
      <p:sp>
        <p:nvSpPr>
          <p:cNvPr id="38" name="Прямоугольник 37"/>
          <p:cNvSpPr/>
          <p:nvPr/>
        </p:nvSpPr>
        <p:spPr>
          <a:xfrm>
            <a:off x="1825752" y="3294888"/>
            <a:ext cx="448056" cy="82296"/>
          </a:xfrm>
          <a:prstGeom prst="rect">
            <a:avLst/>
          </a:prstGeom>
          <a:solidFill>
            <a:srgbClr val="FFFFFF"/>
          </a:solidFill>
        </p:spPr>
        <p:txBody>
          <a:bodyPr wrap="none" lIns="0" tIns="0" rIns="0" bIns="0">
            <a:noAutofit/>
          </a:bodyPr>
          <a:lstStyle/>
          <a:p>
            <a:pPr indent="0"/>
            <a:r>
              <a:rPr lang="ru" sz="450">
                <a:latin typeface="Arial"/>
              </a:rPr>
              <a:t>МЕРОПРИЯТИЯ</a:t>
            </a:r>
          </a:p>
        </p:txBody>
      </p:sp>
      <p:sp>
        <p:nvSpPr>
          <p:cNvPr id="39" name="Прямоугольник 38"/>
          <p:cNvSpPr/>
          <p:nvPr/>
        </p:nvSpPr>
        <p:spPr>
          <a:xfrm>
            <a:off x="1679448" y="3541776"/>
            <a:ext cx="1039368" cy="106680"/>
          </a:xfrm>
          <a:prstGeom prst="rect">
            <a:avLst/>
          </a:prstGeom>
          <a:solidFill>
            <a:srgbClr val="FFFFFF"/>
          </a:solidFill>
        </p:spPr>
        <p:txBody>
          <a:bodyPr wrap="none" lIns="0" tIns="0" rIns="0" bIns="0">
            <a:noAutofit/>
          </a:bodyPr>
          <a:lstStyle/>
          <a:p>
            <a:pPr indent="0"/>
            <a:r>
              <a:rPr lang="ru" sz="400" b="1">
                <a:latin typeface="Arial"/>
              </a:rPr>
              <a:t>ВСЕРОССИЙСКАЯ ОЛИМПИАДА ПО АНГЛИЙСКОМУ ЯЗЫКУ</a:t>
            </a:r>
          </a:p>
        </p:txBody>
      </p:sp>
      <p:sp>
        <p:nvSpPr>
          <p:cNvPr id="40" name="Прямоугольник 39"/>
          <p:cNvSpPr/>
          <p:nvPr/>
        </p:nvSpPr>
        <p:spPr>
          <a:xfrm>
            <a:off x="1679448" y="4337304"/>
            <a:ext cx="935736" cy="109728"/>
          </a:xfrm>
          <a:prstGeom prst="rect">
            <a:avLst/>
          </a:prstGeom>
          <a:solidFill>
            <a:srgbClr val="FFFFFF"/>
          </a:solidFill>
        </p:spPr>
        <p:txBody>
          <a:bodyPr wrap="none" lIns="0" tIns="0" rIns="0" bIns="0">
            <a:noAutofit/>
          </a:bodyPr>
          <a:lstStyle/>
          <a:p>
            <a:pPr indent="0"/>
            <a:r>
              <a:rPr lang="ru" sz="400" b="1">
                <a:latin typeface="Arial"/>
              </a:rPr>
              <a:t>II ВСЕРОССИЙСКАЯ МЕЖПРЕДМЕТНАЯ ОЛИМПИАДА</a:t>
            </a:r>
          </a:p>
        </p:txBody>
      </p:sp>
      <p:sp>
        <p:nvSpPr>
          <p:cNvPr id="41" name="Прямоугольник 40"/>
          <p:cNvSpPr/>
          <p:nvPr/>
        </p:nvSpPr>
        <p:spPr>
          <a:xfrm>
            <a:off x="1679448" y="5132832"/>
            <a:ext cx="926592" cy="109728"/>
          </a:xfrm>
          <a:prstGeom prst="rect">
            <a:avLst/>
          </a:prstGeom>
          <a:solidFill>
            <a:srgbClr val="FFFFFF"/>
          </a:solidFill>
        </p:spPr>
        <p:txBody>
          <a:bodyPr wrap="none" lIns="0" tIns="0" rIns="0" bIns="0">
            <a:noAutofit/>
          </a:bodyPr>
          <a:lstStyle/>
          <a:p>
            <a:pPr indent="0"/>
            <a:r>
              <a:rPr lang="ru" sz="400" b="1">
                <a:latin typeface="Arial"/>
              </a:rPr>
              <a:t>Ich ВСЕРОССИЙСКАЯ МЕЖПРЕДМЕТНАЯ ОЛИМПИАДА</a:t>
            </a:r>
          </a:p>
        </p:txBody>
      </p:sp>
      <p:sp>
        <p:nvSpPr>
          <p:cNvPr id="42" name="Прямоугольник 41"/>
          <p:cNvSpPr/>
          <p:nvPr/>
        </p:nvSpPr>
        <p:spPr>
          <a:xfrm>
            <a:off x="1679448" y="5931408"/>
            <a:ext cx="1271016" cy="143256"/>
          </a:xfrm>
          <a:prstGeom prst="rect">
            <a:avLst/>
          </a:prstGeom>
          <a:solidFill>
            <a:srgbClr val="FFFFFF"/>
          </a:solidFill>
        </p:spPr>
        <p:txBody>
          <a:bodyPr lIns="0" tIns="0" rIns="0" bIns="0">
            <a:noAutofit/>
          </a:bodyPr>
          <a:lstStyle/>
          <a:p>
            <a:pPr indent="0" algn="just">
              <a:lnSpc>
                <a:spcPct val="110000"/>
              </a:lnSpc>
            </a:pPr>
            <a:r>
              <a:rPr lang="ru" sz="400" b="1">
                <a:latin typeface="Arial"/>
              </a:rPr>
              <a:t>ВСЕРОССИЙСКИЙ ТВОРЧЕСКИЙ КОНКУРС -МЫ В ОТВЕТЕ ЗА ПЛАНЕТУ'-11012017 -14042017 0 Зовсршо *‘</a:t>
            </a:r>
          </a:p>
        </p:txBody>
      </p:sp>
      <p:sp>
        <p:nvSpPr>
          <p:cNvPr id="43" name="Прямоугольник 42"/>
          <p:cNvSpPr/>
          <p:nvPr/>
        </p:nvSpPr>
        <p:spPr>
          <a:xfrm>
            <a:off x="3672840" y="8235696"/>
            <a:ext cx="338328" cy="91440"/>
          </a:xfrm>
          <a:prstGeom prst="rect">
            <a:avLst/>
          </a:prstGeom>
          <a:solidFill>
            <a:srgbClr val="FFFFFF"/>
          </a:solidFill>
        </p:spPr>
        <p:txBody>
          <a:bodyPr wrap="none" lIns="0" tIns="0" rIns="0" bIns="0">
            <a:noAutofit/>
          </a:bodyPr>
          <a:lstStyle/>
          <a:p>
            <a:pPr indent="0"/>
            <a:r>
              <a:rPr lang="en-US" sz="550">
                <a:latin typeface="Arial"/>
              </a:rPr>
              <a:t>FARBEN</a:t>
            </a:r>
          </a:p>
        </p:txBody>
      </p:sp>
      <p:sp>
        <p:nvSpPr>
          <p:cNvPr id="44" name="Прямоугольник 43"/>
          <p:cNvSpPr/>
          <p:nvPr/>
        </p:nvSpPr>
        <p:spPr>
          <a:xfrm>
            <a:off x="313944" y="9387840"/>
            <a:ext cx="4014216" cy="91440"/>
          </a:xfrm>
          <a:prstGeom prst="rect">
            <a:avLst/>
          </a:prstGeom>
          <a:solidFill>
            <a:srgbClr val="FFFFFF"/>
          </a:solidFill>
        </p:spPr>
        <p:txBody>
          <a:bodyPr wrap="none" lIns="0" tIns="0" rIns="0" bIns="0">
            <a:noAutofit/>
          </a:bodyPr>
          <a:lstStyle/>
          <a:p>
            <a:pPr indent="0"/>
            <a:r>
              <a:rPr lang="en-US" sz="550">
                <a:latin typeface="Arial"/>
              </a:rPr>
              <a:t>ANWENDUNGEN </a:t>
            </a:r>
            <a:r>
              <a:rPr lang="ru" sz="550">
                <a:solidFill>
                  <a:srgbClr val="9C57B6"/>
                </a:solidFill>
                <a:latin typeface="Arial"/>
              </a:rPr>
              <a:t>• ------------------------------------------------- ------------------------------</a:t>
            </a:r>
          </a:p>
        </p:txBody>
      </p:sp>
      <p:sp>
        <p:nvSpPr>
          <p:cNvPr id="45" name="Прямоугольник 44"/>
          <p:cNvSpPr/>
          <p:nvPr/>
        </p:nvSpPr>
        <p:spPr>
          <a:xfrm>
            <a:off x="1917192" y="18379440"/>
            <a:ext cx="490728" cy="91440"/>
          </a:xfrm>
          <a:prstGeom prst="rect">
            <a:avLst/>
          </a:prstGeom>
          <a:solidFill>
            <a:srgbClr val="FFFFFF"/>
          </a:solidFill>
        </p:spPr>
        <p:txBody>
          <a:bodyPr wrap="none" lIns="0" tIns="0" rIns="0" bIns="0">
            <a:noAutofit/>
          </a:bodyPr>
          <a:lstStyle/>
          <a:p>
            <a:pPr indent="0"/>
            <a:r>
              <a:rPr lang="en-US" sz="550">
                <a:latin typeface="Arial"/>
              </a:rPr>
              <a:t>INTERACTIVE</a:t>
            </a:r>
          </a:p>
        </p:txBody>
      </p:sp>
      <p:sp>
        <p:nvSpPr>
          <p:cNvPr id="46" name="Прямоугольник 45"/>
          <p:cNvSpPr/>
          <p:nvPr/>
        </p:nvSpPr>
        <p:spPr>
          <a:xfrm>
            <a:off x="2036064" y="19388328"/>
            <a:ext cx="225552" cy="70104"/>
          </a:xfrm>
          <a:prstGeom prst="rect">
            <a:avLst/>
          </a:prstGeom>
          <a:solidFill>
            <a:srgbClr val="FFFFFF"/>
          </a:solidFill>
        </p:spPr>
        <p:txBody>
          <a:bodyPr wrap="none" lIns="0" tIns="0" rIns="0" bIns="0">
            <a:noAutofit/>
          </a:bodyPr>
          <a:lstStyle/>
          <a:p>
            <a:pPr indent="0"/>
            <a:r>
              <a:rPr lang="en-US" sz="400">
                <a:latin typeface="Arial"/>
              </a:rPr>
              <a:t>TALENTS</a:t>
            </a:r>
          </a:p>
        </p:txBody>
      </p:sp>
      <p:sp>
        <p:nvSpPr>
          <p:cNvPr id="47" name="Прямоугольник 46"/>
          <p:cNvSpPr/>
          <p:nvPr/>
        </p:nvSpPr>
        <p:spPr>
          <a:xfrm>
            <a:off x="3252216" y="19385280"/>
            <a:ext cx="460248" cy="73152"/>
          </a:xfrm>
          <a:prstGeom prst="rect">
            <a:avLst/>
          </a:prstGeom>
          <a:solidFill>
            <a:srgbClr val="FFFFFF"/>
          </a:solidFill>
        </p:spPr>
        <p:txBody>
          <a:bodyPr wrap="none" lIns="0" tIns="0" rIns="0" bIns="0">
            <a:noAutofit/>
          </a:bodyPr>
          <a:lstStyle/>
          <a:p>
            <a:pPr indent="0"/>
            <a:r>
              <a:rPr lang="en-US" sz="400">
                <a:latin typeface="Arial"/>
              </a:rPr>
              <a:t>CATCH THE TALENT</a:t>
            </a:r>
          </a:p>
        </p:txBody>
      </p:sp>
      <p:sp>
        <p:nvSpPr>
          <p:cNvPr id="48" name="Прямоугольник 47"/>
          <p:cNvSpPr/>
          <p:nvPr/>
        </p:nvSpPr>
        <p:spPr>
          <a:xfrm>
            <a:off x="499872" y="19385280"/>
            <a:ext cx="792480" cy="73152"/>
          </a:xfrm>
          <a:prstGeom prst="rect">
            <a:avLst/>
          </a:prstGeom>
          <a:solidFill>
            <a:srgbClr val="FFFFFF"/>
          </a:solidFill>
        </p:spPr>
        <p:txBody>
          <a:bodyPr wrap="none" lIns="0" tIns="0" rIns="0" bIns="0">
            <a:noAutofit/>
          </a:bodyPr>
          <a:lstStyle/>
          <a:p>
            <a:pPr indent="0"/>
            <a:r>
              <a:rPr lang="en-US" sz="400">
                <a:latin typeface="Arial"/>
              </a:rPr>
              <a:t>Karte der Russischen Föderation</a:t>
            </a:r>
          </a:p>
        </p:txBody>
      </p:sp>
      <p:sp>
        <p:nvSpPr>
          <p:cNvPr id="49" name="Прямоугольник 48"/>
          <p:cNvSpPr/>
          <p:nvPr/>
        </p:nvSpPr>
        <p:spPr>
          <a:xfrm>
            <a:off x="1877568" y="19872960"/>
            <a:ext cx="551688" cy="91440"/>
          </a:xfrm>
          <a:prstGeom prst="rect">
            <a:avLst/>
          </a:prstGeom>
          <a:solidFill>
            <a:srgbClr val="FFFFFF"/>
          </a:solidFill>
        </p:spPr>
        <p:txBody>
          <a:bodyPr wrap="none" lIns="0" tIns="0" rIns="0" bIns="0">
            <a:noAutofit/>
          </a:bodyPr>
          <a:lstStyle/>
          <a:p>
            <a:pPr indent="0"/>
            <a:r>
              <a:rPr lang="en-US" sz="550">
                <a:latin typeface="Arial"/>
              </a:rPr>
              <a:t>VERÖFFENTLICHUNGEN</a:t>
            </a:r>
          </a:p>
        </p:txBody>
      </p:sp>
      <p:sp>
        <p:nvSpPr>
          <p:cNvPr id="50" name="Прямоугольник 49"/>
          <p:cNvSpPr/>
          <p:nvPr/>
        </p:nvSpPr>
        <p:spPr>
          <a:xfrm>
            <a:off x="0" y="20449032"/>
            <a:ext cx="359664" cy="899160"/>
          </a:xfrm>
          <a:prstGeom prst="rect">
            <a:avLst/>
          </a:prstGeom>
          <a:solidFill>
            <a:srgbClr val="FFFFFF"/>
          </a:solidFill>
        </p:spPr>
        <p:txBody>
          <a:bodyPr wrap="none" lIns="0" tIns="0" rIns="0" bIns="0">
            <a:noAutofit/>
          </a:bodyPr>
          <a:lstStyle/>
          <a:p>
            <a:pPr indent="0" algn="just"/>
            <a:r>
              <a:rPr lang="en-US" sz="7100">
                <a:solidFill>
                  <a:srgbClr val="FAC913"/>
                </a:solidFill>
                <a:latin typeface="Arial"/>
              </a:rPr>
              <a:t>)</a:t>
            </a:r>
          </a:p>
        </p:txBody>
      </p:sp>
      <p:sp>
        <p:nvSpPr>
          <p:cNvPr id="51" name="Прямоугольник 50"/>
          <p:cNvSpPr/>
          <p:nvPr/>
        </p:nvSpPr>
        <p:spPr>
          <a:xfrm>
            <a:off x="3782568" y="23588472"/>
            <a:ext cx="228600" cy="91440"/>
          </a:xfrm>
          <a:prstGeom prst="rect">
            <a:avLst/>
          </a:prstGeom>
          <a:solidFill>
            <a:srgbClr val="FFFFFF"/>
          </a:solidFill>
        </p:spPr>
        <p:txBody>
          <a:bodyPr wrap="none" lIns="0" tIns="0" rIns="0" bIns="0">
            <a:noAutofit/>
          </a:bodyPr>
          <a:lstStyle/>
          <a:p>
            <a:pPr indent="0" algn="just"/>
            <a:r>
              <a:rPr lang="en-US" sz="550">
                <a:latin typeface="Arial"/>
              </a:rPr>
              <a:t>SCHRIFTART</a:t>
            </a:r>
          </a:p>
        </p:txBody>
      </p:sp>
      <p:sp>
        <p:nvSpPr>
          <p:cNvPr id="52" name="Прямоугольник 51"/>
          <p:cNvSpPr/>
          <p:nvPr/>
        </p:nvSpPr>
        <p:spPr>
          <a:xfrm>
            <a:off x="2410968" y="24188928"/>
            <a:ext cx="1392936" cy="210312"/>
          </a:xfrm>
          <a:prstGeom prst="rect">
            <a:avLst/>
          </a:prstGeom>
          <a:solidFill>
            <a:srgbClr val="FFFFFF"/>
          </a:solidFill>
        </p:spPr>
        <p:txBody>
          <a:bodyPr lIns="0" tIns="0" rIns="0" bIns="0">
            <a:noAutofit/>
          </a:bodyPr>
          <a:lstStyle/>
          <a:p>
            <a:pPr marL="280484" indent="-304800">
              <a:lnSpc>
                <a:spcPct val="115000"/>
              </a:lnSpc>
            </a:pPr>
            <a:r>
              <a:rPr lang="en-US" sz="400">
                <a:latin typeface="Arial"/>
              </a:rPr>
              <a:t>Medium ABCDEFGHIJKLMNOPQRSTUVWXYZ ABCDEFGHIJKLMNOPQRSTUVWXYZ 1234567890</a:t>
            </a:r>
          </a:p>
        </p:txBody>
      </p:sp>
      <p:sp>
        <p:nvSpPr>
          <p:cNvPr id="53" name="Прямоугольник 52"/>
          <p:cNvSpPr/>
          <p:nvPr/>
        </p:nvSpPr>
        <p:spPr>
          <a:xfrm>
            <a:off x="2429256" y="24475440"/>
            <a:ext cx="1356360" cy="499872"/>
          </a:xfrm>
          <a:prstGeom prst="rect">
            <a:avLst/>
          </a:prstGeom>
          <a:solidFill>
            <a:srgbClr val="FFFFFF"/>
          </a:solidFill>
        </p:spPr>
        <p:txBody>
          <a:bodyPr lIns="0" tIns="0" rIns="0" bIns="0">
            <a:noAutofit/>
          </a:bodyPr>
          <a:lstStyle/>
          <a:p>
            <a:pPr marL="262196" indent="-292100">
              <a:lnSpc>
                <a:spcPct val="115000"/>
              </a:lnSpc>
              <a:spcAft>
                <a:spcPts val="420"/>
              </a:spcAft>
            </a:pPr>
            <a:r>
              <a:rPr lang="en-US" sz="400">
                <a:latin typeface="Arial"/>
              </a:rPr>
              <a:t>Regelmäßige ABCDEFGHIJKLMNOPQRSTUVWXYZ abcdefghijklmnopqrstuvwxyz 1234567890</a:t>
            </a:r>
          </a:p>
          <a:p>
            <a:pPr marL="262196" indent="-215900">
              <a:lnSpc>
                <a:spcPct val="115000"/>
              </a:lnSpc>
            </a:pPr>
            <a:r>
              <a:rPr lang="en-US" sz="400">
                <a:latin typeface="Arial"/>
              </a:rPr>
              <a:t>Licht ABCDEFGHIJKLMNOPQRSTUVWXYZ ABCDEFGHIJKLMNOPQRSTUVWXYZ 1234567890</a:t>
            </a:r>
          </a:p>
        </p:txBody>
      </p:sp>
      <p:sp>
        <p:nvSpPr>
          <p:cNvPr id="54" name="Прямоугольник 53"/>
          <p:cNvSpPr/>
          <p:nvPr/>
        </p:nvSpPr>
        <p:spPr>
          <a:xfrm>
            <a:off x="2575560" y="28261056"/>
            <a:ext cx="1240536" cy="396240"/>
          </a:xfrm>
          <a:prstGeom prst="rect">
            <a:avLst/>
          </a:prstGeom>
          <a:solidFill>
            <a:srgbClr val="FFFFFF"/>
          </a:solidFill>
        </p:spPr>
        <p:txBody>
          <a:bodyPr lIns="0" tIns="0" rIns="0" bIns="0">
            <a:noAutofit/>
          </a:bodyPr>
          <a:lstStyle/>
          <a:p>
            <a:pPr marL="242384" indent="0">
              <a:spcAft>
                <a:spcPts val="280"/>
              </a:spcAft>
            </a:pPr>
            <a:r>
              <a:rPr lang="en-US" sz="1200">
                <a:latin typeface="Arial"/>
              </a:rPr>
              <a:t>DANKE</a:t>
            </a:r>
          </a:p>
          <a:p>
            <a:pPr indent="0"/>
            <a:r>
              <a:rPr lang="en-US" sz="1200">
                <a:latin typeface="Arial"/>
              </a:rPr>
              <a:t>ZUM SCHAUEN</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9728" y="2633472"/>
            <a:ext cx="115824" cy="426720"/>
          </a:xfrm>
          <a:prstGeom prst="rect">
            <a:avLst/>
          </a:prstGeom>
        </p:spPr>
      </p:pic>
      <p:pic>
        <p:nvPicPr>
          <p:cNvPr id="3" name="Рисунок 2"/>
          <p:cNvPicPr>
            <a:picLocks noChangeAspect="1"/>
          </p:cNvPicPr>
          <p:nvPr/>
        </p:nvPicPr>
        <p:blipFill>
          <a:blip r:embed="rId3"/>
          <a:stretch>
            <a:fillRect/>
          </a:stretch>
        </p:blipFill>
        <p:spPr>
          <a:xfrm>
            <a:off x="329184" y="2642616"/>
            <a:ext cx="3666744" cy="2721864"/>
          </a:xfrm>
          <a:prstGeom prst="rect">
            <a:avLst/>
          </a:prstGeom>
        </p:spPr>
      </p:pic>
      <p:pic>
        <p:nvPicPr>
          <p:cNvPr id="4" name="Рисунок 3"/>
          <p:cNvPicPr>
            <a:picLocks noChangeAspect="1"/>
          </p:cNvPicPr>
          <p:nvPr/>
        </p:nvPicPr>
        <p:blipFill>
          <a:blip r:embed="rId4"/>
          <a:stretch>
            <a:fillRect/>
          </a:stretch>
        </p:blipFill>
        <p:spPr>
          <a:xfrm>
            <a:off x="332232" y="5474208"/>
            <a:ext cx="3663696" cy="338328"/>
          </a:xfrm>
          <a:prstGeom prst="rect">
            <a:avLst/>
          </a:prstGeom>
        </p:spPr>
      </p:pic>
      <p:pic>
        <p:nvPicPr>
          <p:cNvPr id="5" name="Рисунок 4"/>
          <p:cNvPicPr>
            <a:picLocks noChangeAspect="1"/>
          </p:cNvPicPr>
          <p:nvPr/>
        </p:nvPicPr>
        <p:blipFill>
          <a:blip r:embed="rId5"/>
          <a:stretch>
            <a:fillRect/>
          </a:stretch>
        </p:blipFill>
        <p:spPr>
          <a:xfrm>
            <a:off x="1237488" y="6077712"/>
            <a:ext cx="512064" cy="365760"/>
          </a:xfrm>
          <a:prstGeom prst="rect">
            <a:avLst/>
          </a:prstGeom>
        </p:spPr>
      </p:pic>
      <p:pic>
        <p:nvPicPr>
          <p:cNvPr id="6" name="Рисунок 5"/>
          <p:cNvPicPr>
            <a:picLocks noChangeAspect="1"/>
          </p:cNvPicPr>
          <p:nvPr/>
        </p:nvPicPr>
        <p:blipFill>
          <a:blip r:embed="rId6"/>
          <a:stretch>
            <a:fillRect/>
          </a:stretch>
        </p:blipFill>
        <p:spPr>
          <a:xfrm>
            <a:off x="1996440" y="5913120"/>
            <a:ext cx="1277112" cy="286512"/>
          </a:xfrm>
          <a:prstGeom prst="rect">
            <a:avLst/>
          </a:prstGeom>
        </p:spPr>
      </p:pic>
      <p:pic>
        <p:nvPicPr>
          <p:cNvPr id="7" name="Рисунок 6"/>
          <p:cNvPicPr>
            <a:picLocks noChangeAspect="1"/>
          </p:cNvPicPr>
          <p:nvPr/>
        </p:nvPicPr>
        <p:blipFill>
          <a:blip r:embed="rId7"/>
          <a:stretch>
            <a:fillRect/>
          </a:stretch>
        </p:blipFill>
        <p:spPr>
          <a:xfrm>
            <a:off x="335280" y="7153656"/>
            <a:ext cx="3657600" cy="554736"/>
          </a:xfrm>
          <a:prstGeom prst="rect">
            <a:avLst/>
          </a:prstGeom>
        </p:spPr>
      </p:pic>
      <p:pic>
        <p:nvPicPr>
          <p:cNvPr id="8" name="Рисунок 7"/>
          <p:cNvPicPr>
            <a:picLocks noChangeAspect="1"/>
          </p:cNvPicPr>
          <p:nvPr/>
        </p:nvPicPr>
        <p:blipFill>
          <a:blip r:embed="rId8"/>
          <a:stretch>
            <a:fillRect/>
          </a:stretch>
        </p:blipFill>
        <p:spPr>
          <a:xfrm>
            <a:off x="134112" y="7985760"/>
            <a:ext cx="3578352" cy="1493520"/>
          </a:xfrm>
          <a:prstGeom prst="rect">
            <a:avLst/>
          </a:prstGeom>
        </p:spPr>
      </p:pic>
      <p:pic>
        <p:nvPicPr>
          <p:cNvPr id="9" name="Рисунок 8"/>
          <p:cNvPicPr>
            <a:picLocks noChangeAspect="1"/>
          </p:cNvPicPr>
          <p:nvPr/>
        </p:nvPicPr>
        <p:blipFill>
          <a:blip r:embed="rId9"/>
          <a:stretch>
            <a:fillRect/>
          </a:stretch>
        </p:blipFill>
        <p:spPr>
          <a:xfrm>
            <a:off x="134112" y="9884664"/>
            <a:ext cx="3861816" cy="3145536"/>
          </a:xfrm>
          <a:prstGeom prst="rect">
            <a:avLst/>
          </a:prstGeom>
        </p:spPr>
      </p:pic>
      <p:pic>
        <p:nvPicPr>
          <p:cNvPr id="10" name="Рисунок 9"/>
          <p:cNvPicPr>
            <a:picLocks noChangeAspect="1"/>
          </p:cNvPicPr>
          <p:nvPr/>
        </p:nvPicPr>
        <p:blipFill>
          <a:blip r:embed="rId10"/>
          <a:stretch>
            <a:fillRect/>
          </a:stretch>
        </p:blipFill>
        <p:spPr>
          <a:xfrm>
            <a:off x="134112" y="14660880"/>
            <a:ext cx="3718560" cy="3029712"/>
          </a:xfrm>
          <a:prstGeom prst="rect">
            <a:avLst/>
          </a:prstGeom>
        </p:spPr>
      </p:pic>
      <p:pic>
        <p:nvPicPr>
          <p:cNvPr id="11" name="Рисунок 10"/>
          <p:cNvPicPr>
            <a:picLocks noChangeAspect="1"/>
          </p:cNvPicPr>
          <p:nvPr/>
        </p:nvPicPr>
        <p:blipFill>
          <a:blip r:embed="rId11"/>
          <a:stretch>
            <a:fillRect/>
          </a:stretch>
        </p:blipFill>
        <p:spPr>
          <a:xfrm>
            <a:off x="316992" y="17907000"/>
            <a:ext cx="3672840" cy="2328672"/>
          </a:xfrm>
          <a:prstGeom prst="rect">
            <a:avLst/>
          </a:prstGeom>
        </p:spPr>
      </p:pic>
      <p:pic>
        <p:nvPicPr>
          <p:cNvPr id="12" name="Рисунок 11"/>
          <p:cNvPicPr>
            <a:picLocks noChangeAspect="1"/>
          </p:cNvPicPr>
          <p:nvPr/>
        </p:nvPicPr>
        <p:blipFill>
          <a:blip r:embed="rId12"/>
          <a:stretch>
            <a:fillRect/>
          </a:stretch>
        </p:blipFill>
        <p:spPr>
          <a:xfrm>
            <a:off x="332232" y="20607528"/>
            <a:ext cx="3663696" cy="185928"/>
          </a:xfrm>
          <a:prstGeom prst="rect">
            <a:avLst/>
          </a:prstGeom>
        </p:spPr>
      </p:pic>
      <p:pic>
        <p:nvPicPr>
          <p:cNvPr id="13" name="Рисунок 12"/>
          <p:cNvPicPr>
            <a:picLocks noChangeAspect="1"/>
          </p:cNvPicPr>
          <p:nvPr/>
        </p:nvPicPr>
        <p:blipFill>
          <a:blip r:embed="rId13"/>
          <a:stretch>
            <a:fillRect/>
          </a:stretch>
        </p:blipFill>
        <p:spPr>
          <a:xfrm>
            <a:off x="1036320" y="20848320"/>
            <a:ext cx="2246376" cy="210312"/>
          </a:xfrm>
          <a:prstGeom prst="rect">
            <a:avLst/>
          </a:prstGeom>
        </p:spPr>
      </p:pic>
      <p:pic>
        <p:nvPicPr>
          <p:cNvPr id="14" name="Рисунок 13"/>
          <p:cNvPicPr>
            <a:picLocks noChangeAspect="1"/>
          </p:cNvPicPr>
          <p:nvPr/>
        </p:nvPicPr>
        <p:blipFill>
          <a:blip r:embed="rId14"/>
          <a:stretch>
            <a:fillRect/>
          </a:stretch>
        </p:blipFill>
        <p:spPr>
          <a:xfrm>
            <a:off x="2758440" y="22244304"/>
            <a:ext cx="496824" cy="109728"/>
          </a:xfrm>
          <a:prstGeom prst="rect">
            <a:avLst/>
          </a:prstGeom>
        </p:spPr>
      </p:pic>
      <p:pic>
        <p:nvPicPr>
          <p:cNvPr id="15" name="Рисунок 14"/>
          <p:cNvPicPr>
            <a:picLocks noChangeAspect="1"/>
          </p:cNvPicPr>
          <p:nvPr/>
        </p:nvPicPr>
        <p:blipFill>
          <a:blip r:embed="rId15"/>
          <a:stretch>
            <a:fillRect/>
          </a:stretch>
        </p:blipFill>
        <p:spPr>
          <a:xfrm>
            <a:off x="329184" y="22771608"/>
            <a:ext cx="3672840" cy="185928"/>
          </a:xfrm>
          <a:prstGeom prst="rect">
            <a:avLst/>
          </a:prstGeom>
        </p:spPr>
      </p:pic>
      <p:pic>
        <p:nvPicPr>
          <p:cNvPr id="16" name="Рисунок 15"/>
          <p:cNvPicPr>
            <a:picLocks noChangeAspect="1"/>
          </p:cNvPicPr>
          <p:nvPr/>
        </p:nvPicPr>
        <p:blipFill>
          <a:blip r:embed="rId16"/>
          <a:stretch>
            <a:fillRect/>
          </a:stretch>
        </p:blipFill>
        <p:spPr>
          <a:xfrm>
            <a:off x="1045464" y="23158704"/>
            <a:ext cx="274320" cy="88392"/>
          </a:xfrm>
          <a:prstGeom prst="rect">
            <a:avLst/>
          </a:prstGeom>
        </p:spPr>
      </p:pic>
      <p:pic>
        <p:nvPicPr>
          <p:cNvPr id="17" name="Рисунок 16"/>
          <p:cNvPicPr>
            <a:picLocks noChangeAspect="1"/>
          </p:cNvPicPr>
          <p:nvPr/>
        </p:nvPicPr>
        <p:blipFill>
          <a:blip r:embed="rId17"/>
          <a:stretch>
            <a:fillRect/>
          </a:stretch>
        </p:blipFill>
        <p:spPr>
          <a:xfrm>
            <a:off x="1048512" y="23289768"/>
            <a:ext cx="316992" cy="109728"/>
          </a:xfrm>
          <a:prstGeom prst="rect">
            <a:avLst/>
          </a:prstGeom>
        </p:spPr>
      </p:pic>
      <p:pic>
        <p:nvPicPr>
          <p:cNvPr id="18" name="Рисунок 17"/>
          <p:cNvPicPr>
            <a:picLocks noChangeAspect="1"/>
          </p:cNvPicPr>
          <p:nvPr/>
        </p:nvPicPr>
        <p:blipFill>
          <a:blip r:embed="rId18"/>
          <a:stretch>
            <a:fillRect/>
          </a:stretch>
        </p:blipFill>
        <p:spPr>
          <a:xfrm>
            <a:off x="341376" y="24350472"/>
            <a:ext cx="3523488" cy="204216"/>
          </a:xfrm>
          <a:prstGeom prst="rect">
            <a:avLst/>
          </a:prstGeom>
        </p:spPr>
      </p:pic>
      <p:pic>
        <p:nvPicPr>
          <p:cNvPr id="19" name="Рисунок 18"/>
          <p:cNvPicPr>
            <a:picLocks noChangeAspect="1"/>
          </p:cNvPicPr>
          <p:nvPr/>
        </p:nvPicPr>
        <p:blipFill>
          <a:blip r:embed="rId19"/>
          <a:stretch>
            <a:fillRect/>
          </a:stretch>
        </p:blipFill>
        <p:spPr>
          <a:xfrm>
            <a:off x="0" y="25173432"/>
            <a:ext cx="4328160" cy="3974592"/>
          </a:xfrm>
          <a:prstGeom prst="rect">
            <a:avLst/>
          </a:prstGeom>
        </p:spPr>
      </p:pic>
      <p:pic>
        <p:nvPicPr>
          <p:cNvPr id="20" name="Рисунок 19"/>
          <p:cNvPicPr>
            <a:picLocks noChangeAspect="1"/>
          </p:cNvPicPr>
          <p:nvPr/>
        </p:nvPicPr>
        <p:blipFill>
          <a:blip r:embed="rId20"/>
          <a:stretch>
            <a:fillRect/>
          </a:stretch>
        </p:blipFill>
        <p:spPr>
          <a:xfrm>
            <a:off x="335280" y="29382720"/>
            <a:ext cx="3657600" cy="463296"/>
          </a:xfrm>
          <a:prstGeom prst="rect">
            <a:avLst/>
          </a:prstGeom>
        </p:spPr>
      </p:pic>
      <p:pic>
        <p:nvPicPr>
          <p:cNvPr id="21" name="Рисунок 20"/>
          <p:cNvPicPr>
            <a:picLocks noChangeAspect="1"/>
          </p:cNvPicPr>
          <p:nvPr/>
        </p:nvPicPr>
        <p:blipFill>
          <a:blip r:embed="rId21"/>
          <a:stretch>
            <a:fillRect/>
          </a:stretch>
        </p:blipFill>
        <p:spPr>
          <a:xfrm>
            <a:off x="6096" y="29943552"/>
            <a:ext cx="4315968" cy="472440"/>
          </a:xfrm>
          <a:prstGeom prst="rect">
            <a:avLst/>
          </a:prstGeom>
        </p:spPr>
      </p:pic>
      <p:sp>
        <p:nvSpPr>
          <p:cNvPr id="22" name="Прямоугольник 21"/>
          <p:cNvSpPr/>
          <p:nvPr/>
        </p:nvSpPr>
        <p:spPr>
          <a:xfrm>
            <a:off x="118872" y="5465064"/>
            <a:ext cx="100584" cy="655320"/>
          </a:xfrm>
          <a:prstGeom prst="rect">
            <a:avLst/>
          </a:prstGeom>
          <a:solidFill>
            <a:srgbClr val="FFFFFF"/>
          </a:solidFill>
        </p:spPr>
        <p:txBody>
          <a:bodyPr lIns="0" tIns="0" rIns="0" bIns="0">
            <a:noAutofit/>
          </a:bodyPr>
          <a:lstStyle/>
          <a:p>
            <a:pPr indent="0" algn="r">
              <a:lnSpc>
                <a:spcPct val="71000"/>
              </a:lnSpc>
              <a:spcAft>
                <a:spcPts val="280"/>
              </a:spcAft>
            </a:pPr>
            <a:r>
              <a:rPr lang="ru" sz="550">
                <a:latin typeface="Arial"/>
              </a:rPr>
              <a:t>„О</a:t>
            </a:r>
          </a:p>
          <a:p>
            <a:pPr indent="0" algn="just">
              <a:lnSpc>
                <a:spcPct val="71000"/>
              </a:lnSpc>
              <a:spcAft>
                <a:spcPts val="280"/>
              </a:spcAft>
            </a:pPr>
            <a:r>
              <a:rPr lang="ru" sz="550">
                <a:latin typeface="Arial"/>
              </a:rPr>
              <a:t>О о С п -ч</a:t>
            </a:r>
          </a:p>
          <a:p>
            <a:pPr indent="0" algn="just">
              <a:lnSpc>
                <a:spcPct val="67000"/>
              </a:lnSpc>
            </a:pPr>
            <a:r>
              <a:rPr lang="ru" sz="550">
                <a:latin typeface="Arial"/>
              </a:rPr>
              <a:t>&gt; о </a:t>
            </a:r>
            <a:r>
              <a:rPr lang="en-US" sz="550">
                <a:latin typeface="Arial"/>
              </a:rPr>
              <a:t>m</a:t>
            </a:r>
          </a:p>
        </p:txBody>
      </p:sp>
      <p:sp>
        <p:nvSpPr>
          <p:cNvPr id="23" name="Прямоугольник 22"/>
          <p:cNvSpPr/>
          <p:nvPr/>
        </p:nvSpPr>
        <p:spPr>
          <a:xfrm>
            <a:off x="316992" y="1210056"/>
            <a:ext cx="1816608" cy="402336"/>
          </a:xfrm>
          <a:prstGeom prst="rect">
            <a:avLst/>
          </a:prstGeom>
          <a:solidFill>
            <a:srgbClr val="FFFFFF"/>
          </a:solidFill>
        </p:spPr>
        <p:txBody>
          <a:bodyPr lIns="0" tIns="0" rIns="0" bIns="0">
            <a:noAutofit/>
          </a:bodyPr>
          <a:lstStyle/>
          <a:p>
            <a:pPr indent="0">
              <a:spcAft>
                <a:spcPts val="350"/>
              </a:spcAft>
            </a:pPr>
            <a:r>
              <a:rPr lang="en-US" sz="1700" b="1">
                <a:solidFill>
                  <a:srgbClr val="777B8A"/>
                </a:solidFill>
                <a:latin typeface="Arial"/>
              </a:rPr>
              <a:t>ULTRACONS</a:t>
            </a:r>
          </a:p>
          <a:p>
            <a:pPr indent="0"/>
            <a:r>
              <a:rPr lang="ru" sz="700">
                <a:solidFill>
                  <a:srgbClr val="777B8A"/>
                </a:solidFill>
                <a:latin typeface="Arial"/>
              </a:rPr>
              <a:t>КОНСОЛИДИРОВАННАЯ СИСТЕМА В2В</a:t>
            </a:r>
          </a:p>
        </p:txBody>
      </p:sp>
      <p:graphicFrame>
        <p:nvGraphicFramePr>
          <p:cNvPr id="24" name="Таблица 23"/>
          <p:cNvGraphicFramePr>
            <a:graphicFrameLocks noGrp="1"/>
          </p:cNvGraphicFramePr>
          <p:nvPr/>
        </p:nvGraphicFramePr>
        <p:xfrm>
          <a:off x="2508504" y="576072"/>
          <a:ext cx="1927352" cy="1639824"/>
        </p:xfrm>
        <a:graphic>
          <a:graphicData uri="http://schemas.openxmlformats.org/drawingml/2006/table">
            <a:tbl>
              <a:tblPr/>
              <a:tblGrid>
                <a:gridCol w="82600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893064">
                  <a:extLst>
                    <a:ext uri="{9D8B030D-6E8A-4147-A177-3AD203B41FA5}">
                      <a16:colId xmlns:a16="http://schemas.microsoft.com/office/drawing/2014/main" val="20002"/>
                    </a:ext>
                  </a:extLst>
                </a:gridCol>
              </a:tblGrid>
              <a:tr h="313944">
                <a:tc>
                  <a:txBody>
                    <a:bodyPr/>
                    <a:lstStyle/>
                    <a:p>
                      <a:pPr indent="0"/>
                      <a:r>
                        <a:rPr lang="en-US" sz="700">
                          <a:latin typeface="Arial"/>
                        </a:rPr>
                        <a:t>z</a:t>
                      </a:r>
                    </a:p>
                  </a:txBody>
                  <a:tcPr marL="0" marR="0" marT="0" marB="0"/>
                </a:tc>
                <a:tc>
                  <a:txBody>
                    <a:bodyPr/>
                    <a:lstStyle/>
                    <a:p>
                      <a:endParaRPr sz="1500"/>
                    </a:p>
                  </a:txBody>
                  <a:tcPr marL="0" marR="0" marT="0" marB="0"/>
                </a:tc>
                <a:tc>
                  <a:txBody>
                    <a:bodyPr/>
                    <a:lstStyle/>
                    <a:p>
                      <a:endParaRPr sz="1500"/>
                    </a:p>
                  </a:txBody>
                  <a:tcPr marL="0" marR="0" marT="0" marB="0"/>
                </a:tc>
                <a:extLst>
                  <a:ext uri="{0D108BD9-81ED-4DB2-BD59-A6C34878D82A}">
                    <a16:rowId xmlns:a16="http://schemas.microsoft.com/office/drawing/2014/main" val="10000"/>
                  </a:ext>
                </a:extLst>
              </a:tr>
              <a:tr h="207264">
                <a:tc>
                  <a:txBody>
                    <a:bodyPr/>
                    <a:lstStyle/>
                    <a:p>
                      <a:pPr indent="228600"/>
                      <a:r>
                        <a:rPr lang="en-US" sz="650">
                          <a:solidFill>
                            <a:srgbClr val="777B8A"/>
                          </a:solidFill>
                          <a:latin typeface="Arial"/>
                        </a:rPr>
                        <a:t>© ® s ein.</a:t>
                      </a:r>
                    </a:p>
                  </a:txBody>
                  <a:tcPr marL="0" marR="0" marT="0" marB="0" anchor="b"/>
                </a:tc>
                <a:tc rowSpan="3">
                  <a:txBody>
                    <a:bodyPr/>
                    <a:lstStyle/>
                    <a:p>
                      <a:endParaRPr sz="1000"/>
                    </a:p>
                  </a:txBody>
                  <a:tcPr marL="0" marR="0" marT="0" marB="0"/>
                </a:tc>
                <a:tc>
                  <a:txBody>
                    <a:bodyPr/>
                    <a:lstStyle/>
                    <a:p>
                      <a:pPr indent="0"/>
                      <a:r>
                        <a:rPr lang="en-US" sz="950">
                          <a:solidFill>
                            <a:srgbClr val="2F3A4B"/>
                          </a:solidFill>
                          <a:latin typeface="Arial"/>
                        </a:rPr>
                        <a:t>A ^ OFT </a:t>
                      </a:r>
                      <a:r>
                        <a:rPr lang="en-US" sz="950">
                          <a:latin typeface="Arial"/>
                        </a:rPr>
                        <a:t>==== 2 ===</a:t>
                      </a:r>
                    </a:p>
                  </a:txBody>
                  <a:tcPr marL="0" marR="0" marT="0" marB="0" anchor="b"/>
                </a:tc>
                <a:extLst>
                  <a:ext uri="{0D108BD9-81ED-4DB2-BD59-A6C34878D82A}">
                    <a16:rowId xmlns:a16="http://schemas.microsoft.com/office/drawing/2014/main" val="10001"/>
                  </a:ext>
                </a:extLst>
              </a:tr>
              <a:tr h="219456">
                <a:tc>
                  <a:txBody>
                    <a:bodyPr/>
                    <a:lstStyle/>
                    <a:p>
                      <a:pPr indent="88900"/>
                      <a:r>
                        <a:rPr lang="en-US" sz="650">
                          <a:latin typeface="Arial"/>
                        </a:rPr>
                        <a:t>-</a:t>
                      </a:r>
                    </a:p>
                  </a:txBody>
                  <a:tcPr marL="0" marR="0" marT="0" marB="0" anchor="ctr"/>
                </a:tc>
                <a:tc vMerge="1">
                  <a:txBody>
                    <a:bodyPr/>
                    <a:lstStyle/>
                    <a:p>
                      <a:endParaRPr sz="1100"/>
                    </a:p>
                  </a:txBody>
                  <a:tcPr marL="0" marR="0" marT="0" marB="0"/>
                </a:tc>
                <a:tc>
                  <a:txBody>
                    <a:bodyPr/>
                    <a:lstStyle/>
                    <a:p>
                      <a:endParaRPr sz="1100"/>
                    </a:p>
                  </a:txBody>
                  <a:tcPr marL="0" marR="0" marT="0" marB="0"/>
                </a:tc>
                <a:extLst>
                  <a:ext uri="{0D108BD9-81ED-4DB2-BD59-A6C34878D82A}">
                    <a16:rowId xmlns:a16="http://schemas.microsoft.com/office/drawing/2014/main" val="10002"/>
                  </a:ext>
                </a:extLst>
              </a:tr>
              <a:tr h="115824">
                <a:tc>
                  <a:txBody>
                    <a:bodyPr/>
                    <a:lstStyle/>
                    <a:p>
                      <a:pPr indent="88900"/>
                      <a:r>
                        <a:rPr lang="en-US" sz="650">
                          <a:latin typeface="Arial"/>
                        </a:rPr>
                        <a:t>...</a:t>
                      </a:r>
                    </a:p>
                  </a:txBody>
                  <a:tcPr marL="0" marR="0" marT="0" marB="0" anchor="b"/>
                </a:tc>
                <a:tc vMerge="1">
                  <a:txBody>
                    <a:bodyPr/>
                    <a:lstStyle/>
                    <a:p>
                      <a:endParaRPr sz="600"/>
                    </a:p>
                  </a:txBody>
                  <a:tcPr marL="0" marR="0" marT="0" marB="0"/>
                </a:tc>
                <a:tc>
                  <a:txBody>
                    <a:bodyPr/>
                    <a:lstStyle/>
                    <a:p>
                      <a:endParaRPr sz="600"/>
                    </a:p>
                  </a:txBody>
                  <a:tcPr marL="0" marR="0" marT="0" marB="0"/>
                </a:tc>
                <a:extLst>
                  <a:ext uri="{0D108BD9-81ED-4DB2-BD59-A6C34878D82A}">
                    <a16:rowId xmlns:a16="http://schemas.microsoft.com/office/drawing/2014/main" val="10003"/>
                  </a:ext>
                </a:extLst>
              </a:tr>
              <a:tr h="551688">
                <a:tc gridSpan="2">
                  <a:txBody>
                    <a:bodyPr/>
                    <a:lstStyle/>
                    <a:p>
                      <a:pPr indent="0" algn="r">
                        <a:spcAft>
                          <a:spcPts val="210"/>
                        </a:spcAft>
                      </a:pPr>
                      <a:r>
                        <a:rPr lang="en-US" sz="650">
                          <a:latin typeface="Arial"/>
                        </a:rPr>
                        <a:t>- 1 1</a:t>
                      </a:r>
                    </a:p>
                    <a:p>
                      <a:pPr indent="0" algn="r"/>
                      <a:r>
                        <a:rPr lang="en-US" sz="650">
                          <a:latin typeface="Arial"/>
                        </a:rPr>
                        <a:t>-.........- 88 ..... =</a:t>
                      </a:r>
                    </a:p>
                    <a:p>
                      <a:pPr indent="114300"/>
                      <a:r>
                        <a:rPr lang="en-US" sz="800" i="1">
                          <a:latin typeface="Arial"/>
                        </a:rPr>
                        <a:t>-.............. Fs‘-</a:t>
                      </a:r>
                    </a:p>
                  </a:txBody>
                  <a:tcPr marL="0" marR="0" marT="0" marB="0" anchor="ctr"/>
                </a:tc>
                <a:tc hMerge="1">
                  <a:txBody>
                    <a:bodyPr/>
                    <a:lstStyle/>
                    <a:p>
                      <a:endParaRPr sz="2700"/>
                    </a:p>
                  </a:txBody>
                  <a:tcPr marL="0" marR="0" marT="0" marB="0"/>
                </a:tc>
                <a:tc rowSpan="2">
                  <a:txBody>
                    <a:bodyPr/>
                    <a:lstStyle/>
                    <a:p>
                      <a:pPr indent="152400" algn="just">
                        <a:spcAft>
                          <a:spcPts val="630"/>
                        </a:spcAft>
                      </a:pPr>
                      <a:r>
                        <a:rPr lang="en-US" sz="800" i="1">
                          <a:solidFill>
                            <a:srgbClr val="3FB12F"/>
                          </a:solidFill>
                          <a:latin typeface="Arial"/>
                        </a:rPr>
                        <a:t>J. </a:t>
                      </a:r>
                      <a:r>
                        <a:rPr lang="en-US" sz="800" i="1">
                          <a:solidFill>
                            <a:srgbClr val="693833"/>
                          </a:solidFill>
                          <a:latin typeface="Arial"/>
                        </a:rPr>
                        <a:t>0,2 ... </a:t>
                      </a:r>
                      <a:r>
                        <a:rPr lang="en-US" sz="800" i="1">
                          <a:solidFill>
                            <a:srgbClr val="2F3A4B"/>
                          </a:solidFill>
                          <a:latin typeface="Arial"/>
                        </a:rPr>
                        <a:t>&lt;S »</a:t>
                      </a:r>
                    </a:p>
                    <a:p>
                      <a:pPr indent="152400" algn="just"/>
                      <a:r>
                        <a:rPr lang="en-US" sz="950" baseline="30000">
                          <a:solidFill>
                            <a:srgbClr val="2F3A4B"/>
                          </a:solidFill>
                          <a:latin typeface="Arial"/>
                        </a:rPr>
                        <a:t>43</a:t>
                      </a:r>
                      <a:r>
                        <a:rPr lang="en-US" sz="950">
                          <a:solidFill>
                            <a:srgbClr val="2F3A4B"/>
                          </a:solidFill>
                          <a:latin typeface="Arial"/>
                        </a:rPr>
                        <a:t> </a:t>
                      </a:r>
                      <a:r>
                        <a:rPr lang="en-US" sz="950">
                          <a:latin typeface="Arial"/>
                        </a:rPr>
                        <a:t>_ • </a:t>
                      </a:r>
                      <a:r>
                        <a:rPr lang="en-US" sz="950">
                          <a:solidFill>
                            <a:srgbClr val="EC823F"/>
                          </a:solidFill>
                          <a:latin typeface="Arial"/>
                        </a:rPr>
                        <a:t>‚„S „</a:t>
                      </a:r>
                    </a:p>
                  </a:txBody>
                  <a:tcPr marL="0" marR="0" marT="0" marB="0" anchor="b"/>
                </a:tc>
                <a:extLst>
                  <a:ext uri="{0D108BD9-81ED-4DB2-BD59-A6C34878D82A}">
                    <a16:rowId xmlns:a16="http://schemas.microsoft.com/office/drawing/2014/main" val="10004"/>
                  </a:ext>
                </a:extLst>
              </a:tr>
              <a:tr h="103632">
                <a:tc>
                  <a:txBody>
                    <a:bodyPr/>
                    <a:lstStyle/>
                    <a:p>
                      <a:pPr marL="726000" indent="0"/>
                      <a:r>
                        <a:rPr lang="en-US" sz="650">
                          <a:latin typeface="Arial"/>
                        </a:rPr>
                        <a:t>1</a:t>
                      </a:r>
                    </a:p>
                  </a:txBody>
                  <a:tcPr marL="0" marR="0" marT="0" marB="0" anchor="b"/>
                </a:tc>
                <a:tc>
                  <a:txBody>
                    <a:bodyPr/>
                    <a:lstStyle/>
                    <a:p>
                      <a:endParaRPr sz="500"/>
                    </a:p>
                  </a:txBody>
                  <a:tcPr marL="0" marR="0" marT="0" marB="0"/>
                </a:tc>
                <a:tc vMerge="1">
                  <a:txBody>
                    <a:bodyPr/>
                    <a:lstStyle/>
                    <a:p>
                      <a:endParaRPr sz="500"/>
                    </a:p>
                  </a:txBody>
                  <a:tcPr marL="0" marR="0" marT="0" marB="0"/>
                </a:tc>
                <a:extLst>
                  <a:ext uri="{0D108BD9-81ED-4DB2-BD59-A6C34878D82A}">
                    <a16:rowId xmlns:a16="http://schemas.microsoft.com/office/drawing/2014/main" val="10005"/>
                  </a:ext>
                </a:extLst>
              </a:tr>
              <a:tr h="128016">
                <a:tc>
                  <a:txBody>
                    <a:bodyPr/>
                    <a:lstStyle/>
                    <a:p>
                      <a:pPr indent="0" algn="just"/>
                      <a:r>
                        <a:rPr lang="en-US" sz="650">
                          <a:latin typeface="Arial"/>
                        </a:rPr>
                        <a:t>* - 1</a:t>
                      </a:r>
                    </a:p>
                  </a:txBody>
                  <a:tcPr marL="0" marR="0" marT="0" marB="0"/>
                </a:tc>
                <a:tc gridSpan="2">
                  <a:txBody>
                    <a:bodyPr/>
                    <a:lstStyle/>
                    <a:p>
                      <a:pPr indent="0"/>
                      <a:r>
                        <a:rPr lang="en-US" sz="950">
                          <a:latin typeface="Times New Roman"/>
                        </a:rPr>
                        <a:t>1</a:t>
                      </a:r>
                    </a:p>
                  </a:txBody>
                  <a:tcPr marL="0" marR="0" marT="0" marB="0" anchor="ctr"/>
                </a:tc>
                <a:tc hMerge="1">
                  <a:txBody>
                    <a:bodyPr/>
                    <a:lstStyle/>
                    <a:p>
                      <a:endParaRPr sz="700"/>
                    </a:p>
                  </a:txBody>
                  <a:tcPr marL="0" marR="0" marT="0" marB="0"/>
                </a:tc>
                <a:extLst>
                  <a:ext uri="{0D108BD9-81ED-4DB2-BD59-A6C34878D82A}">
                    <a16:rowId xmlns:a16="http://schemas.microsoft.com/office/drawing/2014/main" val="10006"/>
                  </a:ext>
                </a:extLst>
              </a:tr>
            </a:tbl>
          </a:graphicData>
        </a:graphic>
      </p:graphicFrame>
      <p:sp>
        <p:nvSpPr>
          <p:cNvPr id="26" name="Прямоугольник 25"/>
          <p:cNvSpPr/>
          <p:nvPr/>
        </p:nvSpPr>
        <p:spPr>
          <a:xfrm>
            <a:off x="2039112" y="6355080"/>
            <a:ext cx="1021080" cy="320040"/>
          </a:xfrm>
          <a:prstGeom prst="rect">
            <a:avLst/>
          </a:prstGeom>
          <a:solidFill>
            <a:srgbClr val="FFFFFF"/>
          </a:solidFill>
        </p:spPr>
        <p:txBody>
          <a:bodyPr wrap="none" lIns="0" tIns="0" rIns="0" bIns="0">
            <a:noAutofit/>
          </a:bodyPr>
          <a:lstStyle/>
          <a:p>
            <a:pPr indent="0"/>
            <a:r>
              <a:rPr lang="ru" sz="3000" b="1">
                <a:latin typeface="Arial"/>
              </a:rPr>
              <a:t>н • «й</a:t>
            </a:r>
          </a:p>
        </p:txBody>
      </p:sp>
      <p:sp>
        <p:nvSpPr>
          <p:cNvPr id="27" name="Прямоугольник 26"/>
          <p:cNvSpPr/>
          <p:nvPr/>
        </p:nvSpPr>
        <p:spPr>
          <a:xfrm>
            <a:off x="115824" y="13523976"/>
            <a:ext cx="1505712" cy="627888"/>
          </a:xfrm>
          <a:prstGeom prst="rect">
            <a:avLst/>
          </a:prstGeom>
          <a:solidFill>
            <a:srgbClr val="FFFFFF"/>
          </a:solidFill>
        </p:spPr>
        <p:txBody>
          <a:bodyPr lIns="0" tIns="0" rIns="0" bIns="0">
            <a:noAutofit/>
          </a:bodyPr>
          <a:lstStyle/>
          <a:p>
            <a:pPr indent="0">
              <a:spcAft>
                <a:spcPts val="420"/>
              </a:spcAft>
            </a:pPr>
            <a:r>
              <a:rPr lang="ru" sz="550">
                <a:latin typeface="Arial"/>
              </a:rPr>
              <a:t>О</a:t>
            </a:r>
          </a:p>
          <a:p>
            <a:pPr marL="700600" indent="0">
              <a:lnSpc>
                <a:spcPct val="96000"/>
              </a:lnSpc>
            </a:pPr>
            <a:r>
              <a:rPr lang="ru" sz="3800" b="1">
                <a:latin typeface="Arial"/>
              </a:rPr>
              <a:t>Аа</a:t>
            </a:r>
          </a:p>
        </p:txBody>
      </p:sp>
      <p:sp>
        <p:nvSpPr>
          <p:cNvPr id="28" name="Прямоугольник 27"/>
          <p:cNvSpPr/>
          <p:nvPr/>
        </p:nvSpPr>
        <p:spPr>
          <a:xfrm>
            <a:off x="2157984" y="13627608"/>
            <a:ext cx="1051560" cy="591312"/>
          </a:xfrm>
          <a:prstGeom prst="rect">
            <a:avLst/>
          </a:prstGeom>
          <a:solidFill>
            <a:srgbClr val="FFFFFF"/>
          </a:solidFill>
        </p:spPr>
        <p:txBody>
          <a:bodyPr lIns="0" tIns="0" rIns="0" bIns="0">
            <a:noAutofit/>
          </a:bodyPr>
          <a:lstStyle/>
          <a:p>
            <a:pPr indent="0">
              <a:spcAft>
                <a:spcPts val="140"/>
              </a:spcAft>
            </a:pPr>
            <a:r>
              <a:rPr lang="de" sz="950" b="1">
                <a:latin typeface="Arial"/>
              </a:rPr>
              <a:t>Open Sans</a:t>
            </a:r>
          </a:p>
          <a:p>
            <a:pPr indent="0">
              <a:lnSpc>
                <a:spcPct val="125000"/>
              </a:lnSpc>
              <a:spcAft>
                <a:spcPts val="700"/>
              </a:spcAft>
            </a:pPr>
            <a:r>
              <a:rPr lang="de" sz="400">
                <a:latin typeface="Arial"/>
              </a:rPr>
              <a:t>Regular, Italic, Medium, Bold</a:t>
            </a:r>
          </a:p>
          <a:p>
            <a:pPr indent="0">
              <a:lnSpc>
                <a:spcPct val="125000"/>
              </a:lnSpc>
            </a:pPr>
            <a:r>
              <a:rPr lang="de" sz="400">
                <a:latin typeface="Arial"/>
              </a:rPr>
              <a:t>ABCDEFGHIJKLMNOPQRSTUVWXYZ abcdefghijklmnopqrstuvwxyz 1234567890</a:t>
            </a:r>
          </a:p>
        </p:txBody>
      </p:sp>
      <p:sp>
        <p:nvSpPr>
          <p:cNvPr id="29" name="Прямоугольник 28"/>
          <p:cNvSpPr/>
          <p:nvPr/>
        </p:nvSpPr>
        <p:spPr>
          <a:xfrm>
            <a:off x="1984248" y="25011888"/>
            <a:ext cx="362712" cy="97536"/>
          </a:xfrm>
          <a:prstGeom prst="rect">
            <a:avLst/>
          </a:prstGeom>
          <a:solidFill>
            <a:srgbClr val="FFFFFF"/>
          </a:solidFill>
        </p:spPr>
        <p:txBody>
          <a:bodyPr wrap="none" lIns="0" tIns="0" rIns="0" bIns="0">
            <a:noAutofit/>
          </a:bodyPr>
          <a:lstStyle/>
          <a:p>
            <a:pPr indent="0"/>
            <a:r>
              <a:rPr lang="en-US" sz="650">
                <a:latin typeface="Arial"/>
              </a:rPr>
              <a:t>FARBEN</a:t>
            </a:r>
          </a:p>
        </p:txBody>
      </p:sp>
      <p:sp>
        <p:nvSpPr>
          <p:cNvPr id="30" name="Прямоугольник 29"/>
          <p:cNvSpPr/>
          <p:nvPr/>
        </p:nvSpPr>
        <p:spPr>
          <a:xfrm>
            <a:off x="1539240" y="30940248"/>
            <a:ext cx="1252728" cy="399288"/>
          </a:xfrm>
          <a:prstGeom prst="rect">
            <a:avLst/>
          </a:prstGeom>
          <a:solidFill>
            <a:srgbClr val="FFFFFF"/>
          </a:solidFill>
        </p:spPr>
        <p:txBody>
          <a:bodyPr lIns="0" tIns="0" rIns="0" bIns="0">
            <a:noAutofit/>
          </a:bodyPr>
          <a:lstStyle/>
          <a:p>
            <a:pPr indent="0" algn="ctr">
              <a:spcAft>
                <a:spcPts val="420"/>
              </a:spcAft>
            </a:pPr>
            <a:r>
              <a:rPr lang="en-US" sz="1100">
                <a:latin typeface="Arial"/>
              </a:rPr>
              <a:t>DANKE</a:t>
            </a:r>
          </a:p>
          <a:p>
            <a:pPr indent="0" algn="ctr"/>
            <a:r>
              <a:rPr lang="en-US" sz="1100">
                <a:latin typeface="Arial"/>
              </a:rPr>
              <a:t>ZUM SCHAUEN</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377952"/>
            <a:ext cx="4328160" cy="2176272"/>
          </a:xfrm>
          <a:prstGeom prst="rect">
            <a:avLst/>
          </a:prstGeom>
        </p:spPr>
      </p:pic>
      <p:pic>
        <p:nvPicPr>
          <p:cNvPr id="3" name="Рисунок 2"/>
          <p:cNvPicPr>
            <a:picLocks noChangeAspect="1"/>
          </p:cNvPicPr>
          <p:nvPr/>
        </p:nvPicPr>
        <p:blipFill>
          <a:blip r:embed="rId3"/>
          <a:stretch>
            <a:fillRect/>
          </a:stretch>
        </p:blipFill>
        <p:spPr>
          <a:xfrm>
            <a:off x="374904" y="2840736"/>
            <a:ext cx="475488" cy="475488"/>
          </a:xfrm>
          <a:prstGeom prst="rect">
            <a:avLst/>
          </a:prstGeom>
        </p:spPr>
      </p:pic>
      <p:pic>
        <p:nvPicPr>
          <p:cNvPr id="4" name="Рисунок 3"/>
          <p:cNvPicPr>
            <a:picLocks noChangeAspect="1"/>
          </p:cNvPicPr>
          <p:nvPr/>
        </p:nvPicPr>
        <p:blipFill>
          <a:blip r:embed="rId4"/>
          <a:stretch>
            <a:fillRect/>
          </a:stretch>
        </p:blipFill>
        <p:spPr>
          <a:xfrm>
            <a:off x="362712" y="5361432"/>
            <a:ext cx="359664" cy="225552"/>
          </a:xfrm>
          <a:prstGeom prst="rect">
            <a:avLst/>
          </a:prstGeom>
        </p:spPr>
      </p:pic>
      <p:pic>
        <p:nvPicPr>
          <p:cNvPr id="5" name="Рисунок 4"/>
          <p:cNvPicPr>
            <a:picLocks noChangeAspect="1"/>
          </p:cNvPicPr>
          <p:nvPr/>
        </p:nvPicPr>
        <p:blipFill>
          <a:blip r:embed="rId5"/>
          <a:stretch>
            <a:fillRect/>
          </a:stretch>
        </p:blipFill>
        <p:spPr>
          <a:xfrm>
            <a:off x="390144" y="6025896"/>
            <a:ext cx="3538728" cy="2734056"/>
          </a:xfrm>
          <a:prstGeom prst="rect">
            <a:avLst/>
          </a:prstGeom>
        </p:spPr>
      </p:pic>
      <p:pic>
        <p:nvPicPr>
          <p:cNvPr id="6" name="Рисунок 5"/>
          <p:cNvPicPr>
            <a:picLocks noChangeAspect="1"/>
          </p:cNvPicPr>
          <p:nvPr/>
        </p:nvPicPr>
        <p:blipFill>
          <a:blip r:embed="rId6"/>
          <a:stretch>
            <a:fillRect/>
          </a:stretch>
        </p:blipFill>
        <p:spPr>
          <a:xfrm>
            <a:off x="381000" y="9079992"/>
            <a:ext cx="3547872" cy="2633472"/>
          </a:xfrm>
          <a:prstGeom prst="rect">
            <a:avLst/>
          </a:prstGeom>
        </p:spPr>
      </p:pic>
      <p:pic>
        <p:nvPicPr>
          <p:cNvPr id="7" name="Рисунок 6"/>
          <p:cNvPicPr>
            <a:picLocks noChangeAspect="1"/>
          </p:cNvPicPr>
          <p:nvPr/>
        </p:nvPicPr>
        <p:blipFill>
          <a:blip r:embed="rId7"/>
          <a:stretch>
            <a:fillRect/>
          </a:stretch>
        </p:blipFill>
        <p:spPr>
          <a:xfrm>
            <a:off x="368808" y="12030456"/>
            <a:ext cx="475488" cy="475488"/>
          </a:xfrm>
          <a:prstGeom prst="rect">
            <a:avLst/>
          </a:prstGeom>
        </p:spPr>
      </p:pic>
      <p:pic>
        <p:nvPicPr>
          <p:cNvPr id="8" name="Рисунок 7"/>
          <p:cNvPicPr>
            <a:picLocks noChangeAspect="1"/>
          </p:cNvPicPr>
          <p:nvPr/>
        </p:nvPicPr>
        <p:blipFill>
          <a:blip r:embed="rId8"/>
          <a:stretch>
            <a:fillRect/>
          </a:stretch>
        </p:blipFill>
        <p:spPr>
          <a:xfrm>
            <a:off x="36576" y="12518136"/>
            <a:ext cx="4291584" cy="2164080"/>
          </a:xfrm>
          <a:prstGeom prst="rect">
            <a:avLst/>
          </a:prstGeom>
        </p:spPr>
      </p:pic>
      <p:pic>
        <p:nvPicPr>
          <p:cNvPr id="9" name="Рисунок 8"/>
          <p:cNvPicPr>
            <a:picLocks noChangeAspect="1"/>
          </p:cNvPicPr>
          <p:nvPr/>
        </p:nvPicPr>
        <p:blipFill>
          <a:blip r:embed="rId9"/>
          <a:stretch>
            <a:fillRect/>
          </a:stretch>
        </p:blipFill>
        <p:spPr>
          <a:xfrm>
            <a:off x="368808" y="14898624"/>
            <a:ext cx="475488" cy="475488"/>
          </a:xfrm>
          <a:prstGeom prst="rect">
            <a:avLst/>
          </a:prstGeom>
        </p:spPr>
      </p:pic>
      <p:pic>
        <p:nvPicPr>
          <p:cNvPr id="10" name="Рисунок 9"/>
          <p:cNvPicPr>
            <a:picLocks noChangeAspect="1"/>
          </p:cNvPicPr>
          <p:nvPr/>
        </p:nvPicPr>
        <p:blipFill>
          <a:blip r:embed="rId10"/>
          <a:stretch>
            <a:fillRect/>
          </a:stretch>
        </p:blipFill>
        <p:spPr>
          <a:xfrm>
            <a:off x="786384" y="15672816"/>
            <a:ext cx="396240" cy="393192"/>
          </a:xfrm>
          <a:prstGeom prst="rect">
            <a:avLst/>
          </a:prstGeom>
        </p:spPr>
      </p:pic>
      <p:pic>
        <p:nvPicPr>
          <p:cNvPr id="11" name="Рисунок 10"/>
          <p:cNvPicPr>
            <a:picLocks noChangeAspect="1"/>
          </p:cNvPicPr>
          <p:nvPr/>
        </p:nvPicPr>
        <p:blipFill>
          <a:blip r:embed="rId11"/>
          <a:stretch>
            <a:fillRect/>
          </a:stretch>
        </p:blipFill>
        <p:spPr>
          <a:xfrm>
            <a:off x="1347216" y="15672816"/>
            <a:ext cx="390144" cy="393192"/>
          </a:xfrm>
          <a:prstGeom prst="rect">
            <a:avLst/>
          </a:prstGeom>
        </p:spPr>
      </p:pic>
      <p:pic>
        <p:nvPicPr>
          <p:cNvPr id="12" name="Рисунок 11"/>
          <p:cNvPicPr>
            <a:picLocks noChangeAspect="1"/>
          </p:cNvPicPr>
          <p:nvPr/>
        </p:nvPicPr>
        <p:blipFill>
          <a:blip r:embed="rId12"/>
          <a:stretch>
            <a:fillRect/>
          </a:stretch>
        </p:blipFill>
        <p:spPr>
          <a:xfrm>
            <a:off x="749808" y="16264128"/>
            <a:ext cx="390144" cy="387096"/>
          </a:xfrm>
          <a:prstGeom prst="rect">
            <a:avLst/>
          </a:prstGeom>
        </p:spPr>
      </p:pic>
      <p:pic>
        <p:nvPicPr>
          <p:cNvPr id="13" name="Рисунок 12"/>
          <p:cNvPicPr>
            <a:picLocks noChangeAspect="1"/>
          </p:cNvPicPr>
          <p:nvPr/>
        </p:nvPicPr>
        <p:blipFill>
          <a:blip r:embed="rId13"/>
          <a:stretch>
            <a:fillRect/>
          </a:stretch>
        </p:blipFill>
        <p:spPr>
          <a:xfrm>
            <a:off x="1322832" y="16248888"/>
            <a:ext cx="420624" cy="417576"/>
          </a:xfrm>
          <a:prstGeom prst="rect">
            <a:avLst/>
          </a:prstGeom>
        </p:spPr>
      </p:pic>
      <p:pic>
        <p:nvPicPr>
          <p:cNvPr id="14" name="Рисунок 13"/>
          <p:cNvPicPr>
            <a:picLocks noChangeAspect="1"/>
          </p:cNvPicPr>
          <p:nvPr/>
        </p:nvPicPr>
        <p:blipFill>
          <a:blip r:embed="rId14"/>
          <a:stretch>
            <a:fillRect/>
          </a:stretch>
        </p:blipFill>
        <p:spPr>
          <a:xfrm>
            <a:off x="1917192" y="15666720"/>
            <a:ext cx="411480" cy="996696"/>
          </a:xfrm>
          <a:prstGeom prst="rect">
            <a:avLst/>
          </a:prstGeom>
        </p:spPr>
      </p:pic>
      <p:pic>
        <p:nvPicPr>
          <p:cNvPr id="15" name="Рисунок 14"/>
          <p:cNvPicPr>
            <a:picLocks noChangeAspect="1"/>
          </p:cNvPicPr>
          <p:nvPr/>
        </p:nvPicPr>
        <p:blipFill>
          <a:blip r:embed="rId15"/>
          <a:stretch>
            <a:fillRect/>
          </a:stretch>
        </p:blipFill>
        <p:spPr>
          <a:xfrm>
            <a:off x="2511552" y="15666720"/>
            <a:ext cx="405384" cy="402336"/>
          </a:xfrm>
          <a:prstGeom prst="rect">
            <a:avLst/>
          </a:prstGeom>
        </p:spPr>
      </p:pic>
      <p:pic>
        <p:nvPicPr>
          <p:cNvPr id="16" name="Рисунок 15"/>
          <p:cNvPicPr>
            <a:picLocks noChangeAspect="1"/>
          </p:cNvPicPr>
          <p:nvPr/>
        </p:nvPicPr>
        <p:blipFill>
          <a:blip r:embed="rId16"/>
          <a:stretch>
            <a:fillRect/>
          </a:stretch>
        </p:blipFill>
        <p:spPr>
          <a:xfrm>
            <a:off x="3105912" y="15666720"/>
            <a:ext cx="408432" cy="405384"/>
          </a:xfrm>
          <a:prstGeom prst="rect">
            <a:avLst/>
          </a:prstGeom>
        </p:spPr>
      </p:pic>
      <p:pic>
        <p:nvPicPr>
          <p:cNvPr id="17" name="Рисунок 16"/>
          <p:cNvPicPr>
            <a:picLocks noChangeAspect="1"/>
          </p:cNvPicPr>
          <p:nvPr/>
        </p:nvPicPr>
        <p:blipFill>
          <a:blip r:embed="rId17"/>
          <a:stretch>
            <a:fillRect/>
          </a:stretch>
        </p:blipFill>
        <p:spPr>
          <a:xfrm>
            <a:off x="2502408" y="16248888"/>
            <a:ext cx="420624" cy="417576"/>
          </a:xfrm>
          <a:prstGeom prst="rect">
            <a:avLst/>
          </a:prstGeom>
        </p:spPr>
      </p:pic>
      <p:pic>
        <p:nvPicPr>
          <p:cNvPr id="18" name="Рисунок 17"/>
          <p:cNvPicPr>
            <a:picLocks noChangeAspect="1"/>
          </p:cNvPicPr>
          <p:nvPr/>
        </p:nvPicPr>
        <p:blipFill>
          <a:blip r:embed="rId18"/>
          <a:stretch>
            <a:fillRect/>
          </a:stretch>
        </p:blipFill>
        <p:spPr>
          <a:xfrm>
            <a:off x="3090672" y="16248888"/>
            <a:ext cx="420624" cy="420624"/>
          </a:xfrm>
          <a:prstGeom prst="rect">
            <a:avLst/>
          </a:prstGeom>
        </p:spPr>
      </p:pic>
      <p:pic>
        <p:nvPicPr>
          <p:cNvPr id="19" name="Рисунок 18"/>
          <p:cNvPicPr>
            <a:picLocks noChangeAspect="1"/>
          </p:cNvPicPr>
          <p:nvPr/>
        </p:nvPicPr>
        <p:blipFill>
          <a:blip r:embed="rId19"/>
          <a:stretch>
            <a:fillRect/>
          </a:stretch>
        </p:blipFill>
        <p:spPr>
          <a:xfrm>
            <a:off x="347472" y="16959072"/>
            <a:ext cx="475488" cy="475488"/>
          </a:xfrm>
          <a:prstGeom prst="rect">
            <a:avLst/>
          </a:prstGeom>
        </p:spPr>
      </p:pic>
      <p:pic>
        <p:nvPicPr>
          <p:cNvPr id="20" name="Рисунок 19"/>
          <p:cNvPicPr>
            <a:picLocks noChangeAspect="1"/>
          </p:cNvPicPr>
          <p:nvPr/>
        </p:nvPicPr>
        <p:blipFill>
          <a:blip r:embed="rId20"/>
          <a:stretch>
            <a:fillRect/>
          </a:stretch>
        </p:blipFill>
        <p:spPr>
          <a:xfrm>
            <a:off x="765048" y="18166080"/>
            <a:ext cx="990600" cy="445008"/>
          </a:xfrm>
          <a:prstGeom prst="rect">
            <a:avLst/>
          </a:prstGeom>
        </p:spPr>
      </p:pic>
      <p:pic>
        <p:nvPicPr>
          <p:cNvPr id="21" name="Рисунок 20"/>
          <p:cNvPicPr>
            <a:picLocks noChangeAspect="1"/>
          </p:cNvPicPr>
          <p:nvPr/>
        </p:nvPicPr>
        <p:blipFill>
          <a:blip r:embed="rId21"/>
          <a:stretch>
            <a:fillRect/>
          </a:stretch>
        </p:blipFill>
        <p:spPr>
          <a:xfrm>
            <a:off x="448056" y="18626328"/>
            <a:ext cx="1624584" cy="926592"/>
          </a:xfrm>
          <a:prstGeom prst="rect">
            <a:avLst/>
          </a:prstGeom>
        </p:spPr>
      </p:pic>
      <p:pic>
        <p:nvPicPr>
          <p:cNvPr id="22" name="Рисунок 21"/>
          <p:cNvPicPr>
            <a:picLocks noChangeAspect="1"/>
          </p:cNvPicPr>
          <p:nvPr/>
        </p:nvPicPr>
        <p:blipFill>
          <a:blip r:embed="rId22"/>
          <a:stretch>
            <a:fillRect/>
          </a:stretch>
        </p:blipFill>
        <p:spPr>
          <a:xfrm>
            <a:off x="451104" y="19674840"/>
            <a:ext cx="1612392" cy="1847088"/>
          </a:xfrm>
          <a:prstGeom prst="rect">
            <a:avLst/>
          </a:prstGeom>
        </p:spPr>
      </p:pic>
      <p:pic>
        <p:nvPicPr>
          <p:cNvPr id="23" name="Рисунок 22"/>
          <p:cNvPicPr>
            <a:picLocks noChangeAspect="1"/>
          </p:cNvPicPr>
          <p:nvPr/>
        </p:nvPicPr>
        <p:blipFill>
          <a:blip r:embed="rId23"/>
          <a:stretch>
            <a:fillRect/>
          </a:stretch>
        </p:blipFill>
        <p:spPr>
          <a:xfrm>
            <a:off x="2231136" y="17842992"/>
            <a:ext cx="1624584" cy="3038856"/>
          </a:xfrm>
          <a:prstGeom prst="rect">
            <a:avLst/>
          </a:prstGeom>
        </p:spPr>
      </p:pic>
      <p:pic>
        <p:nvPicPr>
          <p:cNvPr id="24" name="Рисунок 23"/>
          <p:cNvPicPr>
            <a:picLocks noChangeAspect="1"/>
          </p:cNvPicPr>
          <p:nvPr/>
        </p:nvPicPr>
        <p:blipFill>
          <a:blip r:embed="rId24"/>
          <a:stretch>
            <a:fillRect/>
          </a:stretch>
        </p:blipFill>
        <p:spPr>
          <a:xfrm>
            <a:off x="457200" y="21646896"/>
            <a:ext cx="1606296" cy="2023872"/>
          </a:xfrm>
          <a:prstGeom prst="rect">
            <a:avLst/>
          </a:prstGeom>
        </p:spPr>
      </p:pic>
      <p:pic>
        <p:nvPicPr>
          <p:cNvPr id="25" name="Рисунок 24"/>
          <p:cNvPicPr>
            <a:picLocks noChangeAspect="1"/>
          </p:cNvPicPr>
          <p:nvPr/>
        </p:nvPicPr>
        <p:blipFill>
          <a:blip r:embed="rId25"/>
          <a:stretch>
            <a:fillRect/>
          </a:stretch>
        </p:blipFill>
        <p:spPr>
          <a:xfrm>
            <a:off x="2212848" y="21003768"/>
            <a:ext cx="1661160" cy="2663952"/>
          </a:xfrm>
          <a:prstGeom prst="rect">
            <a:avLst/>
          </a:prstGeom>
        </p:spPr>
      </p:pic>
      <p:pic>
        <p:nvPicPr>
          <p:cNvPr id="26" name="Рисунок 25"/>
          <p:cNvPicPr>
            <a:picLocks noChangeAspect="1"/>
          </p:cNvPicPr>
          <p:nvPr/>
        </p:nvPicPr>
        <p:blipFill>
          <a:blip r:embed="rId26"/>
          <a:stretch>
            <a:fillRect/>
          </a:stretch>
        </p:blipFill>
        <p:spPr>
          <a:xfrm>
            <a:off x="2319528" y="23667720"/>
            <a:ext cx="262128" cy="73152"/>
          </a:xfrm>
          <a:prstGeom prst="rect">
            <a:avLst/>
          </a:prstGeom>
        </p:spPr>
      </p:pic>
      <p:sp>
        <p:nvSpPr>
          <p:cNvPr id="27" name="Прямоугольник 26"/>
          <p:cNvSpPr/>
          <p:nvPr/>
        </p:nvSpPr>
        <p:spPr>
          <a:xfrm>
            <a:off x="1456944" y="134112"/>
            <a:ext cx="1414272" cy="222504"/>
          </a:xfrm>
          <a:prstGeom prst="rect">
            <a:avLst/>
          </a:prstGeom>
          <a:solidFill>
            <a:srgbClr val="354558"/>
          </a:solidFill>
        </p:spPr>
        <p:txBody>
          <a:bodyPr wrap="none" lIns="0" tIns="0" rIns="0" bIns="0">
            <a:noAutofit/>
          </a:bodyPr>
          <a:lstStyle/>
          <a:p>
            <a:pPr indent="0" algn="r"/>
            <a:r>
              <a:rPr lang="ru" sz="850" b="1">
                <a:solidFill>
                  <a:srgbClr val="FFFFFF"/>
                </a:solidFill>
                <a:latin typeface="Arial"/>
              </a:rPr>
              <a:t>- </a:t>
            </a:r>
            <a:r>
              <a:rPr lang="fr" sz="850" b="1">
                <a:solidFill>
                  <a:srgbClr val="FFFFFF"/>
                </a:solidFill>
                <a:latin typeface="Arial"/>
              </a:rPr>
              <a:t>Ö </a:t>
            </a:r>
            <a:r>
              <a:rPr lang="ru" sz="850" b="1">
                <a:solidFill>
                  <a:srgbClr val="FFFFFF"/>
                </a:solidFill>
                <a:latin typeface="Arial"/>
              </a:rPr>
              <a:t>• </a:t>
            </a:r>
            <a:r>
              <a:rPr lang="en-US" sz="850" b="1">
                <a:solidFill>
                  <a:srgbClr val="FFFFFF"/>
                </a:solidFill>
                <a:latin typeface="Arial"/>
              </a:rPr>
              <a:t>WEBHOSTINGZONE</a:t>
            </a:r>
          </a:p>
        </p:txBody>
      </p:sp>
      <p:sp>
        <p:nvSpPr>
          <p:cNvPr id="28" name="Прямоугольник 27"/>
          <p:cNvSpPr/>
          <p:nvPr/>
        </p:nvSpPr>
        <p:spPr>
          <a:xfrm>
            <a:off x="1524000" y="2987040"/>
            <a:ext cx="1280160" cy="179832"/>
          </a:xfrm>
          <a:prstGeom prst="rect">
            <a:avLst/>
          </a:prstGeom>
          <a:solidFill>
            <a:srgbClr val="FFFFFF"/>
          </a:solidFill>
        </p:spPr>
        <p:txBody>
          <a:bodyPr wrap="none" lIns="0" tIns="0" rIns="0" bIns="0">
            <a:noAutofit/>
          </a:bodyPr>
          <a:lstStyle/>
          <a:p>
            <a:pPr indent="0"/>
            <a:r>
              <a:rPr lang="en-US" sz="1100">
                <a:solidFill>
                  <a:srgbClr val="2F3A4B"/>
                </a:solidFill>
                <a:latin typeface="Tahoma"/>
              </a:rPr>
              <a:t>Farbe &amp; Typografie</a:t>
            </a:r>
          </a:p>
        </p:txBody>
      </p:sp>
      <p:sp>
        <p:nvSpPr>
          <p:cNvPr id="29" name="Прямоугольник 28"/>
          <p:cNvSpPr/>
          <p:nvPr/>
        </p:nvSpPr>
        <p:spPr>
          <a:xfrm>
            <a:off x="1146048" y="3663696"/>
            <a:ext cx="310896" cy="551688"/>
          </a:xfrm>
          <a:prstGeom prst="rect">
            <a:avLst/>
          </a:prstGeom>
          <a:solidFill>
            <a:srgbClr val="273C4D"/>
          </a:solidFill>
        </p:spPr>
        <p:txBody>
          <a:bodyPr lIns="0" tIns="0" rIns="0" bIns="0">
            <a:noAutofit/>
          </a:bodyPr>
          <a:lstStyle/>
          <a:p>
            <a:pPr indent="406400">
              <a:spcAft>
                <a:spcPts val="840"/>
              </a:spcAft>
            </a:pPr>
            <a:r>
              <a:rPr lang="en-US" sz="550">
                <a:solidFill>
                  <a:srgbClr val="FFFFFF"/>
                </a:solidFill>
                <a:latin typeface="Arial"/>
              </a:rPr>
              <a:t># 161C25</a:t>
            </a:r>
          </a:p>
          <a:p>
            <a:pPr indent="406400">
              <a:spcAft>
                <a:spcPts val="840"/>
              </a:spcAft>
            </a:pPr>
            <a:r>
              <a:rPr lang="en-US" sz="550">
                <a:solidFill>
                  <a:srgbClr val="FFFFFF"/>
                </a:solidFill>
                <a:latin typeface="Arial"/>
              </a:rPr>
              <a:t># 313e50</a:t>
            </a:r>
          </a:p>
          <a:p>
            <a:pPr indent="406400"/>
            <a:r>
              <a:rPr lang="en-US" sz="550">
                <a:solidFill>
                  <a:srgbClr val="FFFFFF"/>
                </a:solidFill>
                <a:latin typeface="Arial"/>
              </a:rPr>
              <a:t># 465468</a:t>
            </a:r>
          </a:p>
        </p:txBody>
      </p:sp>
      <p:sp>
        <p:nvSpPr>
          <p:cNvPr id="30" name="Прямоугольник 29"/>
          <p:cNvSpPr/>
          <p:nvPr/>
        </p:nvSpPr>
        <p:spPr>
          <a:xfrm>
            <a:off x="2871216" y="3672840"/>
            <a:ext cx="307848" cy="548640"/>
          </a:xfrm>
          <a:prstGeom prst="rect">
            <a:avLst/>
          </a:prstGeom>
          <a:solidFill>
            <a:srgbClr val="FE7C7B"/>
          </a:solidFill>
        </p:spPr>
        <p:txBody>
          <a:bodyPr lIns="0" tIns="0" rIns="0" bIns="0">
            <a:noAutofit/>
          </a:bodyPr>
          <a:lstStyle/>
          <a:p>
            <a:pPr indent="0">
              <a:spcAft>
                <a:spcPts val="770"/>
              </a:spcAft>
            </a:pPr>
            <a:r>
              <a:rPr lang="en-US" sz="550">
                <a:solidFill>
                  <a:srgbClr val="FFFFFF"/>
                </a:solidFill>
                <a:latin typeface="Arial"/>
              </a:rPr>
              <a:t># f3a4a4</a:t>
            </a:r>
          </a:p>
          <a:p>
            <a:pPr indent="0">
              <a:spcAft>
                <a:spcPts val="770"/>
              </a:spcAft>
            </a:pPr>
            <a:r>
              <a:rPr lang="en-US" sz="550">
                <a:solidFill>
                  <a:srgbClr val="FFFFFF"/>
                </a:solidFill>
                <a:latin typeface="Arial"/>
              </a:rPr>
              <a:t># fl7d7d</a:t>
            </a:r>
          </a:p>
          <a:p>
            <a:pPr indent="0"/>
            <a:r>
              <a:rPr lang="en-US" sz="550">
                <a:solidFill>
                  <a:srgbClr val="FFFFFF"/>
                </a:solidFill>
                <a:latin typeface="Arial"/>
              </a:rPr>
              <a:t># ff6b6b</a:t>
            </a:r>
          </a:p>
        </p:txBody>
      </p:sp>
      <p:sp>
        <p:nvSpPr>
          <p:cNvPr id="31" name="Прямоугольник 30"/>
          <p:cNvSpPr/>
          <p:nvPr/>
        </p:nvSpPr>
        <p:spPr>
          <a:xfrm>
            <a:off x="746760" y="4593336"/>
            <a:ext cx="1112520" cy="374904"/>
          </a:xfrm>
          <a:prstGeom prst="rect">
            <a:avLst/>
          </a:prstGeom>
          <a:solidFill>
            <a:srgbClr val="FFFFFF"/>
          </a:solidFill>
        </p:spPr>
        <p:txBody>
          <a:bodyPr lIns="0" tIns="0" rIns="0" bIns="0">
            <a:noAutofit/>
          </a:bodyPr>
          <a:lstStyle/>
          <a:p>
            <a:pPr indent="0" algn="ctr">
              <a:spcAft>
                <a:spcPts val="560"/>
              </a:spcAft>
            </a:pPr>
            <a:r>
              <a:rPr lang="en-US" sz="1100">
                <a:latin typeface="Tahoma"/>
              </a:rPr>
              <a:t>Aa</a:t>
            </a:r>
          </a:p>
          <a:p>
            <a:pPr indent="0" algn="ctr"/>
            <a:r>
              <a:rPr lang="en-US" sz="700">
                <a:latin typeface="Arial"/>
              </a:rPr>
              <a:t>Source Sans Pro Regular</a:t>
            </a:r>
          </a:p>
        </p:txBody>
      </p:sp>
      <p:sp>
        <p:nvSpPr>
          <p:cNvPr id="32" name="Прямоугольник 31"/>
          <p:cNvSpPr/>
          <p:nvPr/>
        </p:nvSpPr>
        <p:spPr>
          <a:xfrm>
            <a:off x="2590800" y="4593336"/>
            <a:ext cx="972312" cy="362712"/>
          </a:xfrm>
          <a:prstGeom prst="rect">
            <a:avLst/>
          </a:prstGeom>
          <a:solidFill>
            <a:srgbClr val="FFFFFF"/>
          </a:solidFill>
        </p:spPr>
        <p:txBody>
          <a:bodyPr lIns="0" tIns="0" rIns="0" bIns="0">
            <a:noAutofit/>
          </a:bodyPr>
          <a:lstStyle/>
          <a:p>
            <a:pPr indent="0" algn="ctr">
              <a:spcAft>
                <a:spcPts val="630"/>
              </a:spcAft>
            </a:pPr>
            <a:r>
              <a:rPr lang="en-US" sz="1100" b="1">
                <a:latin typeface="Tahoma"/>
              </a:rPr>
              <a:t>Aa</a:t>
            </a:r>
          </a:p>
          <a:p>
            <a:pPr indent="0" algn="ctr"/>
            <a:r>
              <a:rPr lang="en-US" sz="700">
                <a:latin typeface="Arial"/>
              </a:rPr>
              <a:t>Source Sans Pro Bold</a:t>
            </a:r>
          </a:p>
        </p:txBody>
      </p:sp>
      <p:sp>
        <p:nvSpPr>
          <p:cNvPr id="33" name="Прямоугольник 32"/>
          <p:cNvSpPr/>
          <p:nvPr/>
        </p:nvSpPr>
        <p:spPr>
          <a:xfrm>
            <a:off x="1831848" y="5388864"/>
            <a:ext cx="667512" cy="173736"/>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Hauptseite</a:t>
            </a:r>
          </a:p>
        </p:txBody>
      </p:sp>
      <p:sp>
        <p:nvSpPr>
          <p:cNvPr id="34" name="Прямоугольник 33"/>
          <p:cNvSpPr/>
          <p:nvPr/>
        </p:nvSpPr>
        <p:spPr>
          <a:xfrm>
            <a:off x="1856232" y="8842248"/>
            <a:ext cx="591312" cy="97536"/>
          </a:xfrm>
          <a:prstGeom prst="rect">
            <a:avLst/>
          </a:prstGeom>
          <a:solidFill>
            <a:srgbClr val="475567"/>
          </a:solidFill>
        </p:spPr>
        <p:txBody>
          <a:bodyPr wrap="none" lIns="0" tIns="0" rIns="0" bIns="0">
            <a:noAutofit/>
          </a:bodyPr>
          <a:lstStyle/>
          <a:p>
            <a:pPr indent="0"/>
            <a:r>
              <a:rPr lang="en-US" sz="550">
                <a:solidFill>
                  <a:srgbClr val="2F3A4B"/>
                </a:solidFill>
                <a:latin typeface="Arial"/>
              </a:rPr>
              <a:t>UNSERE VORTEILE</a:t>
            </a:r>
          </a:p>
        </p:txBody>
      </p:sp>
      <p:sp>
        <p:nvSpPr>
          <p:cNvPr id="35" name="Прямоугольник 34"/>
          <p:cNvSpPr/>
          <p:nvPr/>
        </p:nvSpPr>
        <p:spPr>
          <a:xfrm>
            <a:off x="1941576" y="12204192"/>
            <a:ext cx="448056" cy="146304"/>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Handy, Mobiltelefon</a:t>
            </a:r>
          </a:p>
        </p:txBody>
      </p:sp>
      <p:sp>
        <p:nvSpPr>
          <p:cNvPr id="36" name="Прямоугольник 35"/>
          <p:cNvSpPr/>
          <p:nvPr/>
        </p:nvSpPr>
        <p:spPr>
          <a:xfrm>
            <a:off x="1871472" y="15075408"/>
            <a:ext cx="527304" cy="137160"/>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Icon Set</a:t>
            </a:r>
          </a:p>
        </p:txBody>
      </p:sp>
      <p:sp>
        <p:nvSpPr>
          <p:cNvPr id="37" name="Прямоугольник 36"/>
          <p:cNvSpPr/>
          <p:nvPr/>
        </p:nvSpPr>
        <p:spPr>
          <a:xfrm>
            <a:off x="1773936" y="17135856"/>
            <a:ext cx="789432" cy="179832"/>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Weitere Seiten</a:t>
            </a:r>
          </a:p>
        </p:txBody>
      </p:sp>
      <p:sp>
        <p:nvSpPr>
          <p:cNvPr id="38" name="Прямоугольник 37"/>
          <p:cNvSpPr/>
          <p:nvPr/>
        </p:nvSpPr>
        <p:spPr>
          <a:xfrm>
            <a:off x="1002792" y="17870424"/>
            <a:ext cx="509016" cy="231648"/>
          </a:xfrm>
          <a:prstGeom prst="rect">
            <a:avLst/>
          </a:prstGeom>
          <a:solidFill>
            <a:srgbClr val="FFFFFF"/>
          </a:solidFill>
        </p:spPr>
        <p:txBody>
          <a:bodyPr lIns="0" tIns="0" rIns="0" bIns="0">
            <a:noAutofit/>
          </a:bodyPr>
          <a:lstStyle/>
          <a:p>
            <a:pPr indent="0" algn="ctr">
              <a:spcAft>
                <a:spcPts val="560"/>
              </a:spcAft>
            </a:pPr>
            <a:r>
              <a:rPr lang="en-US" sz="400" b="1">
                <a:latin typeface="Arial"/>
              </a:rPr>
              <a:t>Linux-Unterstützung</a:t>
            </a:r>
          </a:p>
          <a:p>
            <a:pPr indent="0"/>
            <a:r>
              <a:rPr lang="en-US" sz="400" b="1">
                <a:latin typeface="Arial"/>
              </a:rPr>
              <a:t>UNSERE Erfahrungsbereiche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990344" y="1813560"/>
            <a:ext cx="524256" cy="155448"/>
          </a:xfrm>
          <a:prstGeom prst="rect">
            <a:avLst/>
          </a:prstGeom>
        </p:spPr>
      </p:pic>
      <p:pic>
        <p:nvPicPr>
          <p:cNvPr id="3" name="Рисунок 2"/>
          <p:cNvPicPr>
            <a:picLocks noChangeAspect="1"/>
          </p:cNvPicPr>
          <p:nvPr/>
        </p:nvPicPr>
        <p:blipFill>
          <a:blip r:embed="rId3"/>
          <a:stretch>
            <a:fillRect/>
          </a:stretch>
        </p:blipFill>
        <p:spPr>
          <a:xfrm>
            <a:off x="1786128" y="2054352"/>
            <a:ext cx="411480" cy="710184"/>
          </a:xfrm>
          <a:prstGeom prst="rect">
            <a:avLst/>
          </a:prstGeom>
        </p:spPr>
      </p:pic>
      <p:pic>
        <p:nvPicPr>
          <p:cNvPr id="4" name="Рисунок 3"/>
          <p:cNvPicPr>
            <a:picLocks noChangeAspect="1"/>
          </p:cNvPicPr>
          <p:nvPr/>
        </p:nvPicPr>
        <p:blipFill>
          <a:blip r:embed="rId4"/>
          <a:stretch>
            <a:fillRect/>
          </a:stretch>
        </p:blipFill>
        <p:spPr>
          <a:xfrm>
            <a:off x="3502152" y="478536"/>
            <a:ext cx="765048" cy="1578864"/>
          </a:xfrm>
          <a:prstGeom prst="rect">
            <a:avLst/>
          </a:prstGeom>
        </p:spPr>
      </p:pic>
      <p:pic>
        <p:nvPicPr>
          <p:cNvPr id="5" name="Рисунок 4"/>
          <p:cNvPicPr>
            <a:picLocks noChangeAspect="1"/>
          </p:cNvPicPr>
          <p:nvPr/>
        </p:nvPicPr>
        <p:blipFill>
          <a:blip r:embed="rId5"/>
          <a:stretch>
            <a:fillRect/>
          </a:stretch>
        </p:blipFill>
        <p:spPr>
          <a:xfrm>
            <a:off x="1618488" y="4096512"/>
            <a:ext cx="225552" cy="228600"/>
          </a:xfrm>
          <a:prstGeom prst="rect">
            <a:avLst/>
          </a:prstGeom>
        </p:spPr>
      </p:pic>
      <p:pic>
        <p:nvPicPr>
          <p:cNvPr id="6" name="Рисунок 5"/>
          <p:cNvPicPr>
            <a:picLocks noChangeAspect="1"/>
          </p:cNvPicPr>
          <p:nvPr/>
        </p:nvPicPr>
        <p:blipFill>
          <a:blip r:embed="rId6"/>
          <a:stretch>
            <a:fillRect/>
          </a:stretch>
        </p:blipFill>
        <p:spPr>
          <a:xfrm>
            <a:off x="3343656" y="4096512"/>
            <a:ext cx="326136" cy="231648"/>
          </a:xfrm>
          <a:prstGeom prst="rect">
            <a:avLst/>
          </a:prstGeom>
        </p:spPr>
      </p:pic>
      <p:pic>
        <p:nvPicPr>
          <p:cNvPr id="7" name="Рисунок 6"/>
          <p:cNvPicPr>
            <a:picLocks noChangeAspect="1"/>
          </p:cNvPicPr>
          <p:nvPr/>
        </p:nvPicPr>
        <p:blipFill>
          <a:blip r:embed="rId7"/>
          <a:stretch>
            <a:fillRect/>
          </a:stretch>
        </p:blipFill>
        <p:spPr>
          <a:xfrm>
            <a:off x="432816" y="5559552"/>
            <a:ext cx="283464" cy="374904"/>
          </a:xfrm>
          <a:prstGeom prst="rect">
            <a:avLst/>
          </a:prstGeom>
        </p:spPr>
      </p:pic>
      <p:pic>
        <p:nvPicPr>
          <p:cNvPr id="8" name="Рисунок 7"/>
          <p:cNvPicPr>
            <a:picLocks noChangeAspect="1"/>
          </p:cNvPicPr>
          <p:nvPr/>
        </p:nvPicPr>
        <p:blipFill>
          <a:blip r:embed="rId8"/>
          <a:stretch>
            <a:fillRect/>
          </a:stretch>
        </p:blipFill>
        <p:spPr>
          <a:xfrm>
            <a:off x="783336" y="6486144"/>
            <a:ext cx="1280160" cy="106680"/>
          </a:xfrm>
          <a:prstGeom prst="rect">
            <a:avLst/>
          </a:prstGeom>
        </p:spPr>
      </p:pic>
      <p:pic>
        <p:nvPicPr>
          <p:cNvPr id="9" name="Рисунок 8"/>
          <p:cNvPicPr>
            <a:picLocks noChangeAspect="1"/>
          </p:cNvPicPr>
          <p:nvPr/>
        </p:nvPicPr>
        <p:blipFill>
          <a:blip r:embed="rId9"/>
          <a:stretch>
            <a:fillRect/>
          </a:stretch>
        </p:blipFill>
        <p:spPr>
          <a:xfrm>
            <a:off x="786384" y="6672072"/>
            <a:ext cx="438912" cy="112776"/>
          </a:xfrm>
          <a:prstGeom prst="rect">
            <a:avLst/>
          </a:prstGeom>
        </p:spPr>
      </p:pic>
      <p:pic>
        <p:nvPicPr>
          <p:cNvPr id="10" name="Рисунок 9"/>
          <p:cNvPicPr>
            <a:picLocks noChangeAspect="1"/>
          </p:cNvPicPr>
          <p:nvPr/>
        </p:nvPicPr>
        <p:blipFill>
          <a:blip r:embed="rId10"/>
          <a:stretch>
            <a:fillRect/>
          </a:stretch>
        </p:blipFill>
        <p:spPr>
          <a:xfrm>
            <a:off x="2151888" y="5474208"/>
            <a:ext cx="1642872" cy="1243584"/>
          </a:xfrm>
          <a:prstGeom prst="rect">
            <a:avLst/>
          </a:prstGeom>
        </p:spPr>
      </p:pic>
      <p:pic>
        <p:nvPicPr>
          <p:cNvPr id="11" name="Рисунок 10"/>
          <p:cNvPicPr>
            <a:picLocks noChangeAspect="1"/>
          </p:cNvPicPr>
          <p:nvPr/>
        </p:nvPicPr>
        <p:blipFill>
          <a:blip r:embed="rId11"/>
          <a:stretch>
            <a:fillRect/>
          </a:stretch>
        </p:blipFill>
        <p:spPr>
          <a:xfrm>
            <a:off x="1002792" y="7824216"/>
            <a:ext cx="195072" cy="219456"/>
          </a:xfrm>
          <a:prstGeom prst="rect">
            <a:avLst/>
          </a:prstGeom>
        </p:spPr>
      </p:pic>
      <p:pic>
        <p:nvPicPr>
          <p:cNvPr id="12" name="Рисунок 11"/>
          <p:cNvPicPr>
            <a:picLocks noChangeAspect="1"/>
          </p:cNvPicPr>
          <p:nvPr/>
        </p:nvPicPr>
        <p:blipFill>
          <a:blip r:embed="rId12"/>
          <a:stretch>
            <a:fillRect/>
          </a:stretch>
        </p:blipFill>
        <p:spPr>
          <a:xfrm>
            <a:off x="1655064" y="7839456"/>
            <a:ext cx="274320" cy="188976"/>
          </a:xfrm>
          <a:prstGeom prst="rect">
            <a:avLst/>
          </a:prstGeom>
        </p:spPr>
      </p:pic>
      <p:pic>
        <p:nvPicPr>
          <p:cNvPr id="13" name="Рисунок 12"/>
          <p:cNvPicPr>
            <a:picLocks noChangeAspect="1"/>
          </p:cNvPicPr>
          <p:nvPr/>
        </p:nvPicPr>
        <p:blipFill>
          <a:blip r:embed="rId13"/>
          <a:stretch>
            <a:fillRect/>
          </a:stretch>
        </p:blipFill>
        <p:spPr>
          <a:xfrm>
            <a:off x="2380488" y="7824216"/>
            <a:ext cx="201168" cy="219456"/>
          </a:xfrm>
          <a:prstGeom prst="rect">
            <a:avLst/>
          </a:prstGeom>
        </p:spPr>
      </p:pic>
      <p:pic>
        <p:nvPicPr>
          <p:cNvPr id="14" name="Рисунок 13"/>
          <p:cNvPicPr>
            <a:picLocks noChangeAspect="1"/>
          </p:cNvPicPr>
          <p:nvPr/>
        </p:nvPicPr>
        <p:blipFill>
          <a:blip r:embed="rId14"/>
          <a:stretch>
            <a:fillRect/>
          </a:stretch>
        </p:blipFill>
        <p:spPr>
          <a:xfrm>
            <a:off x="3069336" y="7842504"/>
            <a:ext cx="207264" cy="185928"/>
          </a:xfrm>
          <a:prstGeom prst="rect">
            <a:avLst/>
          </a:prstGeom>
        </p:spPr>
      </p:pic>
      <p:pic>
        <p:nvPicPr>
          <p:cNvPr id="15" name="Рисунок 14"/>
          <p:cNvPicPr>
            <a:picLocks noChangeAspect="1"/>
          </p:cNvPicPr>
          <p:nvPr/>
        </p:nvPicPr>
        <p:blipFill>
          <a:blip r:embed="rId15"/>
          <a:stretch>
            <a:fillRect/>
          </a:stretch>
        </p:blipFill>
        <p:spPr>
          <a:xfrm>
            <a:off x="984504" y="8607552"/>
            <a:ext cx="231648" cy="225552"/>
          </a:xfrm>
          <a:prstGeom prst="rect">
            <a:avLst/>
          </a:prstGeom>
        </p:spPr>
      </p:pic>
      <p:pic>
        <p:nvPicPr>
          <p:cNvPr id="16" name="Рисунок 15"/>
          <p:cNvPicPr>
            <a:picLocks noChangeAspect="1"/>
          </p:cNvPicPr>
          <p:nvPr/>
        </p:nvPicPr>
        <p:blipFill>
          <a:blip r:embed="rId16"/>
          <a:stretch>
            <a:fillRect/>
          </a:stretch>
        </p:blipFill>
        <p:spPr>
          <a:xfrm>
            <a:off x="783336" y="9619488"/>
            <a:ext cx="1292352" cy="161544"/>
          </a:xfrm>
          <a:prstGeom prst="rect">
            <a:avLst/>
          </a:prstGeom>
        </p:spPr>
      </p:pic>
      <p:pic>
        <p:nvPicPr>
          <p:cNvPr id="17" name="Рисунок 16"/>
          <p:cNvPicPr>
            <a:picLocks noChangeAspect="1"/>
          </p:cNvPicPr>
          <p:nvPr/>
        </p:nvPicPr>
        <p:blipFill>
          <a:blip r:embed="rId17"/>
          <a:stretch>
            <a:fillRect/>
          </a:stretch>
        </p:blipFill>
        <p:spPr>
          <a:xfrm>
            <a:off x="1325880" y="10165080"/>
            <a:ext cx="176784" cy="176784"/>
          </a:xfrm>
          <a:prstGeom prst="rect">
            <a:avLst/>
          </a:prstGeom>
        </p:spPr>
      </p:pic>
      <p:pic>
        <p:nvPicPr>
          <p:cNvPr id="18" name="Рисунок 17"/>
          <p:cNvPicPr>
            <a:picLocks noChangeAspect="1"/>
          </p:cNvPicPr>
          <p:nvPr/>
        </p:nvPicPr>
        <p:blipFill>
          <a:blip r:embed="rId18"/>
          <a:stretch>
            <a:fillRect/>
          </a:stretch>
        </p:blipFill>
        <p:spPr>
          <a:xfrm>
            <a:off x="1490472" y="10753344"/>
            <a:ext cx="1292352" cy="100584"/>
          </a:xfrm>
          <a:prstGeom prst="rect">
            <a:avLst/>
          </a:prstGeom>
        </p:spPr>
      </p:pic>
      <p:pic>
        <p:nvPicPr>
          <p:cNvPr id="19" name="Рисунок 18"/>
          <p:cNvPicPr>
            <a:picLocks noChangeAspect="1"/>
          </p:cNvPicPr>
          <p:nvPr/>
        </p:nvPicPr>
        <p:blipFill>
          <a:blip r:embed="rId19"/>
          <a:stretch>
            <a:fillRect/>
          </a:stretch>
        </p:blipFill>
        <p:spPr>
          <a:xfrm>
            <a:off x="1408176" y="10969752"/>
            <a:ext cx="2084832" cy="551688"/>
          </a:xfrm>
          <a:prstGeom prst="rect">
            <a:avLst/>
          </a:prstGeom>
        </p:spPr>
      </p:pic>
      <p:pic>
        <p:nvPicPr>
          <p:cNvPr id="20" name="Рисунок 19"/>
          <p:cNvPicPr>
            <a:picLocks noChangeAspect="1"/>
          </p:cNvPicPr>
          <p:nvPr/>
        </p:nvPicPr>
        <p:blipFill>
          <a:blip r:embed="rId20"/>
          <a:stretch>
            <a:fillRect/>
          </a:stretch>
        </p:blipFill>
        <p:spPr>
          <a:xfrm>
            <a:off x="591312" y="12173712"/>
            <a:ext cx="3212592" cy="716280"/>
          </a:xfrm>
          <a:prstGeom prst="rect">
            <a:avLst/>
          </a:prstGeom>
        </p:spPr>
      </p:pic>
      <p:pic>
        <p:nvPicPr>
          <p:cNvPr id="21" name="Рисунок 20"/>
          <p:cNvPicPr>
            <a:picLocks noChangeAspect="1"/>
          </p:cNvPicPr>
          <p:nvPr/>
        </p:nvPicPr>
        <p:blipFill>
          <a:blip r:embed="rId21"/>
          <a:stretch>
            <a:fillRect/>
          </a:stretch>
        </p:blipFill>
        <p:spPr>
          <a:xfrm>
            <a:off x="475488" y="13027152"/>
            <a:ext cx="3322320" cy="621792"/>
          </a:xfrm>
          <a:prstGeom prst="rect">
            <a:avLst/>
          </a:prstGeom>
        </p:spPr>
      </p:pic>
      <p:pic>
        <p:nvPicPr>
          <p:cNvPr id="22" name="Рисунок 21"/>
          <p:cNvPicPr>
            <a:picLocks noChangeAspect="1"/>
          </p:cNvPicPr>
          <p:nvPr/>
        </p:nvPicPr>
        <p:blipFill>
          <a:blip r:embed="rId22"/>
          <a:stretch>
            <a:fillRect/>
          </a:stretch>
        </p:blipFill>
        <p:spPr>
          <a:xfrm>
            <a:off x="441960" y="17842992"/>
            <a:ext cx="3096768" cy="1947672"/>
          </a:xfrm>
          <a:prstGeom prst="rect">
            <a:avLst/>
          </a:prstGeom>
        </p:spPr>
      </p:pic>
      <p:pic>
        <p:nvPicPr>
          <p:cNvPr id="23" name="Рисунок 22"/>
          <p:cNvPicPr>
            <a:picLocks noChangeAspect="1"/>
          </p:cNvPicPr>
          <p:nvPr/>
        </p:nvPicPr>
        <p:blipFill>
          <a:blip r:embed="rId23"/>
          <a:stretch>
            <a:fillRect/>
          </a:stretch>
        </p:blipFill>
        <p:spPr>
          <a:xfrm>
            <a:off x="3694176" y="17998440"/>
            <a:ext cx="573024" cy="146304"/>
          </a:xfrm>
          <a:prstGeom prst="rect">
            <a:avLst/>
          </a:prstGeom>
        </p:spPr>
      </p:pic>
      <p:pic>
        <p:nvPicPr>
          <p:cNvPr id="24" name="Рисунок 23"/>
          <p:cNvPicPr>
            <a:picLocks noChangeAspect="1"/>
          </p:cNvPicPr>
          <p:nvPr/>
        </p:nvPicPr>
        <p:blipFill>
          <a:blip r:embed="rId24"/>
          <a:stretch>
            <a:fillRect/>
          </a:stretch>
        </p:blipFill>
        <p:spPr>
          <a:xfrm>
            <a:off x="411480" y="24182832"/>
            <a:ext cx="789432" cy="960120"/>
          </a:xfrm>
          <a:prstGeom prst="rect">
            <a:avLst/>
          </a:prstGeom>
        </p:spPr>
      </p:pic>
      <p:pic>
        <p:nvPicPr>
          <p:cNvPr id="25" name="Рисунок 24"/>
          <p:cNvPicPr>
            <a:picLocks noChangeAspect="1"/>
          </p:cNvPicPr>
          <p:nvPr/>
        </p:nvPicPr>
        <p:blipFill>
          <a:blip r:embed="rId25"/>
          <a:stretch>
            <a:fillRect/>
          </a:stretch>
        </p:blipFill>
        <p:spPr>
          <a:xfrm>
            <a:off x="1386840" y="23929848"/>
            <a:ext cx="1490472" cy="2511552"/>
          </a:xfrm>
          <a:prstGeom prst="rect">
            <a:avLst/>
          </a:prstGeom>
        </p:spPr>
      </p:pic>
      <p:pic>
        <p:nvPicPr>
          <p:cNvPr id="26" name="Рисунок 25"/>
          <p:cNvPicPr>
            <a:picLocks noChangeAspect="1"/>
          </p:cNvPicPr>
          <p:nvPr/>
        </p:nvPicPr>
        <p:blipFill>
          <a:blip r:embed="rId26"/>
          <a:stretch>
            <a:fillRect/>
          </a:stretch>
        </p:blipFill>
        <p:spPr>
          <a:xfrm>
            <a:off x="3212592" y="24551640"/>
            <a:ext cx="1054608" cy="685800"/>
          </a:xfrm>
          <a:prstGeom prst="rect">
            <a:avLst/>
          </a:prstGeom>
        </p:spPr>
      </p:pic>
      <p:pic>
        <p:nvPicPr>
          <p:cNvPr id="27" name="Рисунок 26"/>
          <p:cNvPicPr>
            <a:picLocks noChangeAspect="1"/>
          </p:cNvPicPr>
          <p:nvPr/>
        </p:nvPicPr>
        <p:blipFill>
          <a:blip r:embed="rId27"/>
          <a:stretch>
            <a:fillRect/>
          </a:stretch>
        </p:blipFill>
        <p:spPr>
          <a:xfrm>
            <a:off x="3206496" y="25405080"/>
            <a:ext cx="1060704" cy="676656"/>
          </a:xfrm>
          <a:prstGeom prst="rect">
            <a:avLst/>
          </a:prstGeom>
        </p:spPr>
      </p:pic>
      <p:pic>
        <p:nvPicPr>
          <p:cNvPr id="28" name="Рисунок 27"/>
          <p:cNvPicPr>
            <a:picLocks noChangeAspect="1"/>
          </p:cNvPicPr>
          <p:nvPr/>
        </p:nvPicPr>
        <p:blipFill>
          <a:blip r:embed="rId28"/>
          <a:stretch>
            <a:fillRect/>
          </a:stretch>
        </p:blipFill>
        <p:spPr>
          <a:xfrm>
            <a:off x="387096" y="27584400"/>
            <a:ext cx="810768" cy="3279648"/>
          </a:xfrm>
          <a:prstGeom prst="rect">
            <a:avLst/>
          </a:prstGeom>
        </p:spPr>
      </p:pic>
      <p:pic>
        <p:nvPicPr>
          <p:cNvPr id="29" name="Рисунок 28"/>
          <p:cNvPicPr>
            <a:picLocks noChangeAspect="1"/>
          </p:cNvPicPr>
          <p:nvPr/>
        </p:nvPicPr>
        <p:blipFill>
          <a:blip r:embed="rId29"/>
          <a:stretch>
            <a:fillRect/>
          </a:stretch>
        </p:blipFill>
        <p:spPr>
          <a:xfrm>
            <a:off x="1386840" y="26599896"/>
            <a:ext cx="1490472" cy="2374392"/>
          </a:xfrm>
          <a:prstGeom prst="rect">
            <a:avLst/>
          </a:prstGeom>
        </p:spPr>
      </p:pic>
      <p:pic>
        <p:nvPicPr>
          <p:cNvPr id="30" name="Рисунок 29"/>
          <p:cNvPicPr>
            <a:picLocks noChangeAspect="1"/>
          </p:cNvPicPr>
          <p:nvPr/>
        </p:nvPicPr>
        <p:blipFill>
          <a:blip r:embed="rId30"/>
          <a:stretch>
            <a:fillRect/>
          </a:stretch>
        </p:blipFill>
        <p:spPr>
          <a:xfrm>
            <a:off x="3072384" y="26365200"/>
            <a:ext cx="1194816" cy="2404872"/>
          </a:xfrm>
          <a:prstGeom prst="rect">
            <a:avLst/>
          </a:prstGeom>
        </p:spPr>
      </p:pic>
      <p:pic>
        <p:nvPicPr>
          <p:cNvPr id="31" name="Рисунок 30"/>
          <p:cNvPicPr>
            <a:picLocks noChangeAspect="1"/>
          </p:cNvPicPr>
          <p:nvPr/>
        </p:nvPicPr>
        <p:blipFill>
          <a:blip r:embed="rId31"/>
          <a:stretch>
            <a:fillRect/>
          </a:stretch>
        </p:blipFill>
        <p:spPr>
          <a:xfrm>
            <a:off x="1386840" y="29135832"/>
            <a:ext cx="1493520" cy="1975104"/>
          </a:xfrm>
          <a:prstGeom prst="rect">
            <a:avLst/>
          </a:prstGeom>
        </p:spPr>
      </p:pic>
      <p:pic>
        <p:nvPicPr>
          <p:cNvPr id="32" name="Рисунок 31"/>
          <p:cNvPicPr>
            <a:picLocks noChangeAspect="1"/>
          </p:cNvPicPr>
          <p:nvPr/>
        </p:nvPicPr>
        <p:blipFill>
          <a:blip r:embed="rId32"/>
          <a:stretch>
            <a:fillRect/>
          </a:stretch>
        </p:blipFill>
        <p:spPr>
          <a:xfrm>
            <a:off x="1609344" y="31882080"/>
            <a:ext cx="164592" cy="91440"/>
          </a:xfrm>
          <a:prstGeom prst="rect">
            <a:avLst/>
          </a:prstGeom>
        </p:spPr>
      </p:pic>
      <p:pic>
        <p:nvPicPr>
          <p:cNvPr id="33" name="Рисунок 32"/>
          <p:cNvPicPr>
            <a:picLocks noChangeAspect="1"/>
          </p:cNvPicPr>
          <p:nvPr/>
        </p:nvPicPr>
        <p:blipFill>
          <a:blip r:embed="rId33"/>
          <a:stretch>
            <a:fillRect/>
          </a:stretch>
        </p:blipFill>
        <p:spPr>
          <a:xfrm>
            <a:off x="1865376" y="31882080"/>
            <a:ext cx="161544" cy="106680"/>
          </a:xfrm>
          <a:prstGeom prst="rect">
            <a:avLst/>
          </a:prstGeom>
        </p:spPr>
      </p:pic>
      <p:pic>
        <p:nvPicPr>
          <p:cNvPr id="34" name="Рисунок 33"/>
          <p:cNvPicPr>
            <a:picLocks noChangeAspect="1"/>
          </p:cNvPicPr>
          <p:nvPr/>
        </p:nvPicPr>
        <p:blipFill>
          <a:blip r:embed="rId34"/>
          <a:stretch>
            <a:fillRect/>
          </a:stretch>
        </p:blipFill>
        <p:spPr>
          <a:xfrm>
            <a:off x="807720" y="33790128"/>
            <a:ext cx="1737360" cy="1636776"/>
          </a:xfrm>
          <a:prstGeom prst="rect">
            <a:avLst/>
          </a:prstGeom>
        </p:spPr>
      </p:pic>
      <p:pic>
        <p:nvPicPr>
          <p:cNvPr id="35" name="Рисунок 34"/>
          <p:cNvPicPr>
            <a:picLocks noChangeAspect="1"/>
          </p:cNvPicPr>
          <p:nvPr/>
        </p:nvPicPr>
        <p:blipFill>
          <a:blip r:embed="rId35"/>
          <a:stretch>
            <a:fillRect/>
          </a:stretch>
        </p:blipFill>
        <p:spPr>
          <a:xfrm>
            <a:off x="2697480" y="33930336"/>
            <a:ext cx="1569720" cy="1466088"/>
          </a:xfrm>
          <a:prstGeom prst="rect">
            <a:avLst/>
          </a:prstGeom>
        </p:spPr>
      </p:pic>
      <p:pic>
        <p:nvPicPr>
          <p:cNvPr id="36" name="Рисунок 35"/>
          <p:cNvPicPr>
            <a:picLocks noChangeAspect="1"/>
          </p:cNvPicPr>
          <p:nvPr/>
        </p:nvPicPr>
        <p:blipFill>
          <a:blip r:embed="rId36"/>
          <a:stretch>
            <a:fillRect/>
          </a:stretch>
        </p:blipFill>
        <p:spPr>
          <a:xfrm>
            <a:off x="1179576" y="36112704"/>
            <a:ext cx="445008" cy="585216"/>
          </a:xfrm>
          <a:prstGeom prst="rect">
            <a:avLst/>
          </a:prstGeom>
        </p:spPr>
      </p:pic>
      <p:pic>
        <p:nvPicPr>
          <p:cNvPr id="37" name="Рисунок 36"/>
          <p:cNvPicPr>
            <a:picLocks noChangeAspect="1"/>
          </p:cNvPicPr>
          <p:nvPr/>
        </p:nvPicPr>
        <p:blipFill>
          <a:blip r:embed="rId37"/>
          <a:stretch>
            <a:fillRect/>
          </a:stretch>
        </p:blipFill>
        <p:spPr>
          <a:xfrm>
            <a:off x="3886200" y="36435792"/>
            <a:ext cx="381000" cy="582168"/>
          </a:xfrm>
          <a:prstGeom prst="rect">
            <a:avLst/>
          </a:prstGeom>
        </p:spPr>
      </p:pic>
      <p:sp>
        <p:nvSpPr>
          <p:cNvPr id="38" name="Прямоугольник 37"/>
          <p:cNvSpPr/>
          <p:nvPr/>
        </p:nvSpPr>
        <p:spPr>
          <a:xfrm>
            <a:off x="1999488" y="551688"/>
            <a:ext cx="185928" cy="112776"/>
          </a:xfrm>
          <a:prstGeom prst="rect">
            <a:avLst/>
          </a:prstGeom>
          <a:solidFill>
            <a:srgbClr val="FFFFFF"/>
          </a:solidFill>
        </p:spPr>
        <p:txBody>
          <a:bodyPr wrap="none" lIns="0" tIns="0" rIns="0" bIns="0">
            <a:noAutofit/>
          </a:bodyPr>
          <a:lstStyle/>
          <a:p>
            <a:pPr indent="0"/>
            <a:r>
              <a:rPr lang="en-US" sz="400" b="1" i="1">
                <a:latin typeface="Arial"/>
              </a:rPr>
              <a:t>agil</a:t>
            </a:r>
          </a:p>
        </p:txBody>
      </p:sp>
      <p:sp>
        <p:nvSpPr>
          <p:cNvPr id="39" name="Прямоугольник 38"/>
          <p:cNvSpPr/>
          <p:nvPr/>
        </p:nvSpPr>
        <p:spPr>
          <a:xfrm>
            <a:off x="387096" y="676656"/>
            <a:ext cx="838200" cy="807720"/>
          </a:xfrm>
          <a:prstGeom prst="rect">
            <a:avLst/>
          </a:prstGeom>
          <a:solidFill>
            <a:srgbClr val="FFFFFF"/>
          </a:solidFill>
        </p:spPr>
        <p:txBody>
          <a:bodyPr lIns="0" tIns="0" rIns="0" bIns="0">
            <a:noAutofit/>
          </a:bodyPr>
          <a:lstStyle/>
          <a:p>
            <a:pPr indent="0">
              <a:spcAft>
                <a:spcPts val="1260"/>
              </a:spcAft>
            </a:pPr>
            <a:r>
              <a:rPr lang="en-US" sz="1100">
                <a:latin typeface="Times New Roman"/>
              </a:rPr>
              <a:t>&gt; ■</a:t>
            </a:r>
          </a:p>
          <a:p>
            <a:pPr indent="0">
              <a:lnSpc>
                <a:spcPct val="145000"/>
              </a:lnSpc>
            </a:pPr>
            <a:r>
              <a:rPr lang="de" sz="750">
                <a:latin typeface="Arial"/>
              </a:rPr>
              <a:t>Build-Design </a:t>
            </a:r>
            <a:r>
              <a:rPr lang="en-US" sz="750">
                <a:latin typeface="Arial"/>
              </a:rPr>
              <a:t>zum </a:t>
            </a:r>
            <a:r>
              <a:rPr lang="de" sz="750">
                <a:latin typeface="Arial"/>
              </a:rPr>
              <a:t>online </a:t>
            </a:r>
            <a:r>
              <a:rPr lang="en-US" sz="750">
                <a:latin typeface="Arial"/>
              </a:rPr>
              <a:t>Plattform für die Ausbildung</a:t>
            </a:r>
          </a:p>
        </p:txBody>
      </p:sp>
      <p:sp>
        <p:nvSpPr>
          <p:cNvPr id="40" name="Прямоугольник 39"/>
          <p:cNvSpPr/>
          <p:nvPr/>
        </p:nvSpPr>
        <p:spPr>
          <a:xfrm>
            <a:off x="1999488" y="1045464"/>
            <a:ext cx="1365504" cy="457200"/>
          </a:xfrm>
          <a:prstGeom prst="rect">
            <a:avLst/>
          </a:prstGeom>
          <a:solidFill>
            <a:srgbClr val="FFFFFF"/>
          </a:solidFill>
        </p:spPr>
        <p:txBody>
          <a:bodyPr lIns="0" tIns="0" rIns="0" bIns="0">
            <a:noAutofit/>
          </a:bodyPr>
          <a:lstStyle/>
          <a:p>
            <a:pPr indent="0">
              <a:lnSpc>
                <a:spcPct val="121000"/>
              </a:lnSpc>
            </a:pPr>
            <a:r>
              <a:rPr lang="en-US" sz="900" b="1">
                <a:latin typeface="Arial"/>
              </a:rPr>
              <a:t>De bedste agile Kurser, de bedste instruktorer, samlet pa en-Plattform.</a:t>
            </a:r>
          </a:p>
        </p:txBody>
      </p:sp>
      <p:sp>
        <p:nvSpPr>
          <p:cNvPr id="41" name="Прямоугольник 40"/>
          <p:cNvSpPr/>
          <p:nvPr/>
        </p:nvSpPr>
        <p:spPr>
          <a:xfrm>
            <a:off x="387096" y="2072640"/>
            <a:ext cx="417576" cy="73152"/>
          </a:xfrm>
          <a:prstGeom prst="rect">
            <a:avLst/>
          </a:prstGeom>
          <a:solidFill>
            <a:srgbClr val="FFFFFF"/>
          </a:solidFill>
        </p:spPr>
        <p:txBody>
          <a:bodyPr wrap="none" lIns="0" tIns="0" rIns="0" bIns="0">
            <a:noAutofit/>
          </a:bodyPr>
          <a:lstStyle/>
          <a:p>
            <a:pPr indent="0"/>
            <a:r>
              <a:rPr lang="en-US" sz="400">
                <a:solidFill>
                  <a:srgbClr val="EC823F"/>
                </a:solidFill>
                <a:latin typeface="Arial"/>
              </a:rPr>
              <a:t>Agile Akademient</a:t>
            </a:r>
          </a:p>
        </p:txBody>
      </p:sp>
      <p:sp>
        <p:nvSpPr>
          <p:cNvPr id="42" name="Прямоугольник 41"/>
          <p:cNvSpPr/>
          <p:nvPr/>
        </p:nvSpPr>
        <p:spPr>
          <a:xfrm>
            <a:off x="1027176" y="2072640"/>
            <a:ext cx="359664" cy="73152"/>
          </a:xfrm>
          <a:prstGeom prst="rect">
            <a:avLst/>
          </a:prstGeom>
          <a:solidFill>
            <a:srgbClr val="FFFFFF"/>
          </a:solidFill>
        </p:spPr>
        <p:txBody>
          <a:bodyPr wrap="none" lIns="0" tIns="0" rIns="0" bIns="0">
            <a:noAutofit/>
          </a:bodyPr>
          <a:lstStyle/>
          <a:p>
            <a:pPr indent="0"/>
            <a:r>
              <a:rPr lang="en-US" sz="400">
                <a:solidFill>
                  <a:srgbClr val="EC823F"/>
                </a:solidFill>
                <a:latin typeface="Arial"/>
              </a:rPr>
              <a:t>Produktdesign</a:t>
            </a:r>
          </a:p>
        </p:txBody>
      </p:sp>
      <p:sp>
        <p:nvSpPr>
          <p:cNvPr id="43" name="Прямоугольник 42"/>
          <p:cNvSpPr/>
          <p:nvPr/>
        </p:nvSpPr>
        <p:spPr>
          <a:xfrm>
            <a:off x="3325368" y="2023872"/>
            <a:ext cx="158496" cy="201168"/>
          </a:xfrm>
          <a:prstGeom prst="rect">
            <a:avLst/>
          </a:prstGeom>
          <a:solidFill>
            <a:srgbClr val="FFFFFF"/>
          </a:solidFill>
        </p:spPr>
        <p:txBody>
          <a:bodyPr wrap="none" lIns="0" tIns="0" rIns="0" bIns="0">
            <a:noAutofit/>
          </a:bodyPr>
          <a:lstStyle/>
          <a:p>
            <a:pPr indent="0" algn="just"/>
            <a:r>
              <a:rPr lang="en-US" sz="1900">
                <a:solidFill>
                  <a:srgbClr val="EC823F"/>
                </a:solidFill>
                <a:latin typeface="Times New Roman"/>
              </a:rPr>
              <a:t>\</a:t>
            </a:r>
          </a:p>
        </p:txBody>
      </p:sp>
      <p:sp>
        <p:nvSpPr>
          <p:cNvPr id="44" name="Прямоугольник 43"/>
          <p:cNvSpPr/>
          <p:nvPr/>
        </p:nvSpPr>
        <p:spPr>
          <a:xfrm>
            <a:off x="1030224" y="3300984"/>
            <a:ext cx="1328928" cy="121920"/>
          </a:xfrm>
          <a:prstGeom prst="rect">
            <a:avLst/>
          </a:prstGeom>
          <a:solidFill>
            <a:srgbClr val="FFFFFF"/>
          </a:solidFill>
        </p:spPr>
        <p:txBody>
          <a:bodyPr wrap="none" lIns="0" tIns="0" rIns="0" bIns="0">
            <a:noAutofit/>
          </a:bodyPr>
          <a:lstStyle/>
          <a:p>
            <a:pPr indent="292100"/>
            <a:r>
              <a:rPr lang="en-US" sz="750">
                <a:latin typeface="Arial"/>
              </a:rPr>
              <a:t>Partner Agile Akademiet</a:t>
            </a:r>
          </a:p>
        </p:txBody>
      </p:sp>
      <p:sp>
        <p:nvSpPr>
          <p:cNvPr id="45" name="Прямоугольник 44"/>
          <p:cNvSpPr/>
          <p:nvPr/>
        </p:nvSpPr>
        <p:spPr>
          <a:xfrm>
            <a:off x="1021080" y="3788664"/>
            <a:ext cx="408432" cy="149352"/>
          </a:xfrm>
          <a:prstGeom prst="rect">
            <a:avLst/>
          </a:prstGeom>
          <a:solidFill>
            <a:srgbClr val="FFFFFF"/>
          </a:solidFill>
        </p:spPr>
        <p:txBody>
          <a:bodyPr wrap="none" lIns="0" tIns="0" rIns="0" bIns="0">
            <a:noAutofit/>
          </a:bodyPr>
          <a:lstStyle/>
          <a:p>
            <a:pPr indent="0"/>
            <a:r>
              <a:rPr lang="en-US" sz="750">
                <a:latin typeface="Arial"/>
              </a:rPr>
              <a:t>Walmart</a:t>
            </a:r>
          </a:p>
        </p:txBody>
      </p:sp>
      <p:sp>
        <p:nvSpPr>
          <p:cNvPr id="46" name="Прямоугольник 45"/>
          <p:cNvSpPr/>
          <p:nvPr/>
        </p:nvSpPr>
        <p:spPr>
          <a:xfrm>
            <a:off x="2447544" y="3791712"/>
            <a:ext cx="393192" cy="185928"/>
          </a:xfrm>
          <a:prstGeom prst="rect">
            <a:avLst/>
          </a:prstGeom>
          <a:solidFill>
            <a:srgbClr val="FFFFFF"/>
          </a:solidFill>
        </p:spPr>
        <p:txBody>
          <a:bodyPr lIns="0" tIns="0" rIns="0" bIns="0">
            <a:noAutofit/>
          </a:bodyPr>
          <a:lstStyle/>
          <a:p>
            <a:pPr indent="0">
              <a:spcBef>
                <a:spcPts val="280"/>
              </a:spcBef>
            </a:pPr>
            <a:r>
              <a:rPr lang="fr" sz="550">
                <a:latin typeface="Arial"/>
              </a:rPr>
              <a:t>HERMES</a:t>
            </a:r>
          </a:p>
          <a:p>
            <a:pPr indent="0" algn="ctr">
              <a:lnSpc>
                <a:spcPct val="83000"/>
              </a:lnSpc>
            </a:pPr>
            <a:r>
              <a:rPr lang="en-US" sz="400" b="1">
                <a:latin typeface="Arial"/>
              </a:rPr>
              <a:t>PARIS</a:t>
            </a:r>
          </a:p>
        </p:txBody>
      </p:sp>
      <p:sp>
        <p:nvSpPr>
          <p:cNvPr id="47" name="Прямоугольник 46"/>
          <p:cNvSpPr/>
          <p:nvPr/>
        </p:nvSpPr>
        <p:spPr>
          <a:xfrm>
            <a:off x="3096768" y="3773424"/>
            <a:ext cx="542544" cy="128016"/>
          </a:xfrm>
          <a:prstGeom prst="rect">
            <a:avLst/>
          </a:prstGeom>
          <a:solidFill>
            <a:srgbClr val="FFFFFF"/>
          </a:solidFill>
        </p:spPr>
        <p:txBody>
          <a:bodyPr wrap="none" lIns="0" tIns="0" rIns="0" bIns="0">
            <a:noAutofit/>
          </a:bodyPr>
          <a:lstStyle/>
          <a:p>
            <a:pPr indent="0"/>
            <a:r>
              <a:rPr lang="en-US" sz="750" b="1">
                <a:solidFill>
                  <a:srgbClr val="777B8A"/>
                </a:solidFill>
                <a:latin typeface="Times New Roman"/>
              </a:rPr>
              <a:t>tuuitter ^</a:t>
            </a:r>
          </a:p>
        </p:txBody>
      </p:sp>
      <p:sp>
        <p:nvSpPr>
          <p:cNvPr id="48" name="Прямоугольник 47"/>
          <p:cNvSpPr/>
          <p:nvPr/>
        </p:nvSpPr>
        <p:spPr>
          <a:xfrm>
            <a:off x="3870960" y="3770376"/>
            <a:ext cx="396240" cy="164592"/>
          </a:xfrm>
          <a:prstGeom prst="rect">
            <a:avLst/>
          </a:prstGeom>
          <a:solidFill>
            <a:srgbClr val="FFFFFF"/>
          </a:solidFill>
        </p:spPr>
        <p:txBody>
          <a:bodyPr lIns="0" tIns="0" rIns="0" bIns="0">
            <a:noAutofit/>
          </a:bodyPr>
          <a:lstStyle/>
          <a:p>
            <a:pPr marL="78300" indent="-114300" algn="just"/>
            <a:r>
              <a:rPr lang="en-US" sz="400">
                <a:latin typeface="Arial"/>
              </a:rPr>
              <a:t>□ NATIONAL </a:t>
            </a:r>
            <a:r>
              <a:rPr lang="de" sz="400">
                <a:latin typeface="Arial"/>
              </a:rPr>
              <a:t>GEOGRAPH</a:t>
            </a:r>
          </a:p>
        </p:txBody>
      </p:sp>
      <p:sp>
        <p:nvSpPr>
          <p:cNvPr id="49" name="Прямоугольник 48"/>
          <p:cNvSpPr/>
          <p:nvPr/>
        </p:nvSpPr>
        <p:spPr>
          <a:xfrm>
            <a:off x="1021080" y="4151376"/>
            <a:ext cx="384048" cy="115824"/>
          </a:xfrm>
          <a:prstGeom prst="rect">
            <a:avLst/>
          </a:prstGeom>
          <a:solidFill>
            <a:srgbClr val="FFFFFF"/>
          </a:solidFill>
        </p:spPr>
        <p:txBody>
          <a:bodyPr wrap="none" lIns="0" tIns="0" rIns="0" bIns="0">
            <a:noAutofit/>
          </a:bodyPr>
          <a:lstStyle/>
          <a:p>
            <a:pPr indent="0"/>
            <a:r>
              <a:rPr lang="en-US" sz="800" b="1">
                <a:latin typeface="Arial"/>
              </a:rPr>
              <a:t>\ Z \ IO</a:t>
            </a:r>
          </a:p>
        </p:txBody>
      </p:sp>
      <p:sp>
        <p:nvSpPr>
          <p:cNvPr id="50" name="Прямоугольник 49"/>
          <p:cNvSpPr/>
          <p:nvPr/>
        </p:nvSpPr>
        <p:spPr>
          <a:xfrm>
            <a:off x="2039112" y="4154424"/>
            <a:ext cx="405384" cy="112776"/>
          </a:xfrm>
          <a:prstGeom prst="rect">
            <a:avLst/>
          </a:prstGeom>
          <a:solidFill>
            <a:srgbClr val="FFFFFF"/>
          </a:solidFill>
        </p:spPr>
        <p:txBody>
          <a:bodyPr wrap="none" lIns="0" tIns="0" rIns="0" bIns="0">
            <a:noAutofit/>
          </a:bodyPr>
          <a:lstStyle/>
          <a:p>
            <a:pPr indent="0"/>
            <a:r>
              <a:rPr lang="en-US" sz="1000" b="1">
                <a:solidFill>
                  <a:srgbClr val="777B8A"/>
                </a:solidFill>
                <a:latin typeface="Times New Roman"/>
              </a:rPr>
              <a:t>Kanon</a:t>
            </a:r>
          </a:p>
        </p:txBody>
      </p:sp>
      <p:sp>
        <p:nvSpPr>
          <p:cNvPr id="51" name="Прямоугольник 50"/>
          <p:cNvSpPr/>
          <p:nvPr/>
        </p:nvSpPr>
        <p:spPr>
          <a:xfrm>
            <a:off x="2648712" y="4133088"/>
            <a:ext cx="509016" cy="158496"/>
          </a:xfrm>
          <a:prstGeom prst="rect">
            <a:avLst/>
          </a:prstGeom>
          <a:solidFill>
            <a:srgbClr val="FFFFFF"/>
          </a:solidFill>
        </p:spPr>
        <p:txBody>
          <a:bodyPr wrap="none" lIns="0" tIns="0" rIns="0" bIns="0">
            <a:noAutofit/>
          </a:bodyPr>
          <a:lstStyle/>
          <a:p>
            <a:pPr indent="0"/>
            <a:r>
              <a:rPr lang="en-US" sz="800" b="1">
                <a:solidFill>
                  <a:srgbClr val="777B8A"/>
                </a:solidFill>
                <a:latin typeface="Arial"/>
              </a:rPr>
              <a:t>Allianz ®</a:t>
            </a:r>
          </a:p>
        </p:txBody>
      </p:sp>
      <p:sp>
        <p:nvSpPr>
          <p:cNvPr id="52" name="Прямоугольник 51"/>
          <p:cNvSpPr/>
          <p:nvPr/>
        </p:nvSpPr>
        <p:spPr>
          <a:xfrm>
            <a:off x="3870960" y="4169664"/>
            <a:ext cx="396240" cy="85344"/>
          </a:xfrm>
          <a:prstGeom prst="rect">
            <a:avLst/>
          </a:prstGeom>
          <a:solidFill>
            <a:srgbClr val="FFFFFF"/>
          </a:solidFill>
        </p:spPr>
        <p:txBody>
          <a:bodyPr wrap="none" lIns="0" tIns="0" rIns="0" bIns="0">
            <a:noAutofit/>
          </a:bodyPr>
          <a:lstStyle/>
          <a:p>
            <a:pPr indent="0"/>
            <a:r>
              <a:rPr lang="en-US" sz="550" b="1">
                <a:latin typeface="Times New Roman"/>
              </a:rPr>
              <a:t>FRED PERF</a:t>
            </a:r>
          </a:p>
        </p:txBody>
      </p:sp>
      <p:sp>
        <p:nvSpPr>
          <p:cNvPr id="53" name="Прямоугольник 52"/>
          <p:cNvSpPr/>
          <p:nvPr/>
        </p:nvSpPr>
        <p:spPr>
          <a:xfrm>
            <a:off x="1648968" y="5148072"/>
            <a:ext cx="969264" cy="121920"/>
          </a:xfrm>
          <a:prstGeom prst="rect">
            <a:avLst/>
          </a:prstGeom>
          <a:solidFill>
            <a:srgbClr val="FFFFFF"/>
          </a:solidFill>
        </p:spPr>
        <p:txBody>
          <a:bodyPr wrap="none" lIns="0" tIns="0" rIns="0" bIns="0">
            <a:noAutofit/>
          </a:bodyPr>
          <a:lstStyle/>
          <a:p>
            <a:pPr indent="0"/>
            <a:r>
              <a:rPr lang="en-US" sz="750">
                <a:latin typeface="Arial"/>
              </a:rPr>
              <a:t>Die nächsten Kurse</a:t>
            </a:r>
          </a:p>
        </p:txBody>
      </p:sp>
      <p:sp>
        <p:nvSpPr>
          <p:cNvPr id="54" name="Прямоугольник 53"/>
          <p:cNvSpPr/>
          <p:nvPr/>
        </p:nvSpPr>
        <p:spPr>
          <a:xfrm>
            <a:off x="771144" y="5967984"/>
            <a:ext cx="1271016" cy="426720"/>
          </a:xfrm>
          <a:prstGeom prst="rect">
            <a:avLst/>
          </a:prstGeom>
          <a:solidFill>
            <a:srgbClr val="FFFFFF"/>
          </a:solidFill>
        </p:spPr>
        <p:txBody>
          <a:bodyPr lIns="0" tIns="0" rIns="0" bIns="0">
            <a:noAutofit/>
          </a:bodyPr>
          <a:lstStyle/>
          <a:p>
            <a:pPr indent="0">
              <a:lnSpc>
                <a:spcPct val="127000"/>
              </a:lnSpc>
            </a:pPr>
            <a:r>
              <a:rPr lang="en-US" sz="800" b="1">
                <a:latin typeface="Arial"/>
              </a:rPr>
              <a:t>De bedste agile Kurser, de bedste instrukterer, samlet pa en-Plattform.</a:t>
            </a:r>
          </a:p>
        </p:txBody>
      </p:sp>
      <p:sp>
        <p:nvSpPr>
          <p:cNvPr id="55" name="Прямоугольник 54"/>
          <p:cNvSpPr/>
          <p:nvPr/>
        </p:nvSpPr>
        <p:spPr>
          <a:xfrm>
            <a:off x="774192" y="7257288"/>
            <a:ext cx="795528" cy="91440"/>
          </a:xfrm>
          <a:prstGeom prst="rect">
            <a:avLst/>
          </a:prstGeom>
          <a:solidFill>
            <a:srgbClr val="FFFFFF"/>
          </a:solidFill>
        </p:spPr>
        <p:txBody>
          <a:bodyPr wrap="none" lIns="0" tIns="0" rIns="0" bIns="0">
            <a:noAutofit/>
          </a:bodyPr>
          <a:lstStyle/>
          <a:p>
            <a:pPr indent="0"/>
            <a:r>
              <a:rPr lang="en-US" sz="550" b="1">
                <a:latin typeface="Arial"/>
              </a:rPr>
              <a:t>Hvad leder du efter</a:t>
            </a:r>
          </a:p>
        </p:txBody>
      </p:sp>
      <p:sp>
        <p:nvSpPr>
          <p:cNvPr id="56" name="Прямоугольник 55"/>
          <p:cNvSpPr/>
          <p:nvPr/>
        </p:nvSpPr>
        <p:spPr>
          <a:xfrm>
            <a:off x="2200656" y="7269480"/>
            <a:ext cx="85344" cy="85344"/>
          </a:xfrm>
          <a:prstGeom prst="rect">
            <a:avLst/>
          </a:prstGeom>
          <a:solidFill>
            <a:srgbClr val="FFFFFF"/>
          </a:solidFill>
        </p:spPr>
        <p:txBody>
          <a:bodyPr wrap="none" lIns="0" tIns="0" rIns="0" bIns="0">
            <a:noAutofit/>
          </a:bodyPr>
          <a:lstStyle/>
          <a:p>
            <a:pPr indent="0" algn="just"/>
            <a:r>
              <a:rPr lang="en-US" sz="550">
                <a:latin typeface="Arial"/>
              </a:rPr>
              <a:t>11</a:t>
            </a:r>
          </a:p>
        </p:txBody>
      </p:sp>
      <p:sp>
        <p:nvSpPr>
          <p:cNvPr id="57" name="Прямоугольник 56"/>
          <p:cNvSpPr/>
          <p:nvPr/>
        </p:nvSpPr>
        <p:spPr>
          <a:xfrm>
            <a:off x="2154936" y="7507224"/>
            <a:ext cx="176784" cy="88392"/>
          </a:xfrm>
          <a:prstGeom prst="rect">
            <a:avLst/>
          </a:prstGeom>
          <a:solidFill>
            <a:srgbClr val="FFFFFF"/>
          </a:solidFill>
        </p:spPr>
        <p:txBody>
          <a:bodyPr wrap="none" lIns="0" tIns="0" rIns="0" bIns="0">
            <a:noAutofit/>
          </a:bodyPr>
          <a:lstStyle/>
          <a:p>
            <a:pPr indent="0" algn="ctr"/>
            <a:r>
              <a:rPr lang="en-US" sz="550">
                <a:latin typeface="Arial"/>
              </a:rPr>
              <a:t>92%</a:t>
            </a:r>
          </a:p>
        </p:txBody>
      </p:sp>
      <p:sp>
        <p:nvSpPr>
          <p:cNvPr id="58" name="Прямоугольник 57"/>
          <p:cNvSpPr/>
          <p:nvPr/>
        </p:nvSpPr>
        <p:spPr>
          <a:xfrm>
            <a:off x="1633728" y="8125968"/>
            <a:ext cx="310896" cy="76200"/>
          </a:xfrm>
          <a:prstGeom prst="rect">
            <a:avLst/>
          </a:prstGeom>
          <a:solidFill>
            <a:srgbClr val="FFFFFF"/>
          </a:solidFill>
        </p:spPr>
        <p:txBody>
          <a:bodyPr wrap="none" lIns="0" tIns="0" rIns="0" bIns="0">
            <a:noAutofit/>
          </a:bodyPr>
          <a:lstStyle/>
          <a:p>
            <a:pPr indent="0"/>
            <a:r>
              <a:rPr lang="de" sz="400" b="1">
                <a:latin typeface="Arial"/>
              </a:rPr>
              <a:t>Agil </a:t>
            </a:r>
            <a:r>
              <a:rPr lang="en-US" sz="400" b="1">
                <a:latin typeface="Arial"/>
              </a:rPr>
              <a:t>Ledelse</a:t>
            </a:r>
          </a:p>
        </p:txBody>
      </p:sp>
      <p:sp>
        <p:nvSpPr>
          <p:cNvPr id="59" name="Прямоугольник 58"/>
          <p:cNvSpPr/>
          <p:nvPr/>
        </p:nvSpPr>
        <p:spPr>
          <a:xfrm>
            <a:off x="905256" y="8159496"/>
            <a:ext cx="387096" cy="106680"/>
          </a:xfrm>
          <a:prstGeom prst="rect">
            <a:avLst/>
          </a:prstGeom>
          <a:solidFill>
            <a:srgbClr val="FFFFFF"/>
          </a:solidFill>
        </p:spPr>
        <p:txBody>
          <a:bodyPr wrap="none" lIns="0" tIns="0" rIns="0" bIns="0">
            <a:noAutofit/>
          </a:bodyPr>
          <a:lstStyle/>
          <a:p>
            <a:pPr indent="0"/>
            <a:r>
              <a:rPr lang="en-US" sz="400" b="1">
                <a:latin typeface="Arial"/>
              </a:rPr>
              <a:t>Product Owner</a:t>
            </a:r>
          </a:p>
        </p:txBody>
      </p:sp>
      <p:sp>
        <p:nvSpPr>
          <p:cNvPr id="60" name="Прямоугольник 59"/>
          <p:cNvSpPr/>
          <p:nvPr/>
        </p:nvSpPr>
        <p:spPr>
          <a:xfrm>
            <a:off x="2923032" y="8125968"/>
            <a:ext cx="496824" cy="146304"/>
          </a:xfrm>
          <a:prstGeom prst="rect">
            <a:avLst/>
          </a:prstGeom>
          <a:solidFill>
            <a:srgbClr val="FFFFFF"/>
          </a:solidFill>
        </p:spPr>
        <p:txBody>
          <a:bodyPr lIns="0" tIns="0" rIns="0" bIns="0">
            <a:noAutofit/>
          </a:bodyPr>
          <a:lstStyle/>
          <a:p>
            <a:pPr indent="0" algn="ctr">
              <a:lnSpc>
                <a:spcPct val="115000"/>
              </a:lnSpc>
            </a:pPr>
            <a:r>
              <a:rPr lang="en-US" sz="400" b="1">
                <a:latin typeface="Arial"/>
              </a:rPr>
              <a:t>Grafisk facilitering af Scrum-processen</a:t>
            </a:r>
          </a:p>
        </p:txBody>
      </p:sp>
      <p:sp>
        <p:nvSpPr>
          <p:cNvPr id="61" name="Прямоугольник 60"/>
          <p:cNvSpPr/>
          <p:nvPr/>
        </p:nvSpPr>
        <p:spPr>
          <a:xfrm>
            <a:off x="950976" y="8912352"/>
            <a:ext cx="295656" cy="112776"/>
          </a:xfrm>
          <a:prstGeom prst="rect">
            <a:avLst/>
          </a:prstGeom>
          <a:solidFill>
            <a:srgbClr val="FFFFFF"/>
          </a:solidFill>
        </p:spPr>
        <p:txBody>
          <a:bodyPr wrap="none" lIns="0" tIns="0" rIns="0" bIns="0">
            <a:noAutofit/>
          </a:bodyPr>
          <a:lstStyle/>
          <a:p>
            <a:pPr indent="0"/>
            <a:r>
              <a:rPr lang="en-US" sz="400" b="1">
                <a:latin typeface="Arial"/>
              </a:rPr>
              <a:t>Facilitering</a:t>
            </a:r>
          </a:p>
        </p:txBody>
      </p:sp>
      <p:sp>
        <p:nvSpPr>
          <p:cNvPr id="62" name="Прямоугольник 61"/>
          <p:cNvSpPr/>
          <p:nvPr/>
        </p:nvSpPr>
        <p:spPr>
          <a:xfrm>
            <a:off x="1606296" y="8592312"/>
            <a:ext cx="368808" cy="469392"/>
          </a:xfrm>
          <a:prstGeom prst="rect">
            <a:avLst/>
          </a:prstGeom>
          <a:solidFill>
            <a:srgbClr val="FFFFFF"/>
          </a:solidFill>
        </p:spPr>
        <p:txBody>
          <a:bodyPr lIns="0" tIns="0" rIns="0" bIns="0">
            <a:noAutofit/>
          </a:bodyPr>
          <a:lstStyle/>
          <a:p>
            <a:pPr indent="0" algn="ctr"/>
            <a:r>
              <a:rPr lang="en-US" sz="3200">
                <a:latin typeface="Arial"/>
              </a:rPr>
              <a:t>e</a:t>
            </a:r>
          </a:p>
          <a:p>
            <a:pPr indent="0" algn="ctr">
              <a:lnSpc>
                <a:spcPct val="120000"/>
              </a:lnSpc>
            </a:pPr>
            <a:r>
              <a:rPr lang="de" sz="400" b="1">
                <a:latin typeface="Arial"/>
              </a:rPr>
              <a:t>Agil </a:t>
            </a:r>
            <a:r>
              <a:rPr lang="en-US" sz="400" b="1">
                <a:latin typeface="Arial"/>
              </a:rPr>
              <a:t>projektledelse</a:t>
            </a:r>
          </a:p>
        </p:txBody>
      </p:sp>
      <p:sp>
        <p:nvSpPr>
          <p:cNvPr id="63" name="Прямоугольник 62"/>
          <p:cNvSpPr/>
          <p:nvPr/>
        </p:nvSpPr>
        <p:spPr>
          <a:xfrm>
            <a:off x="774192" y="9454896"/>
            <a:ext cx="1048512" cy="100584"/>
          </a:xfrm>
          <a:prstGeom prst="rect">
            <a:avLst/>
          </a:prstGeom>
          <a:solidFill>
            <a:srgbClr val="FFFFFF"/>
          </a:solidFill>
        </p:spPr>
        <p:txBody>
          <a:bodyPr wrap="none" lIns="0" tIns="0" rIns="0" bIns="0">
            <a:noAutofit/>
          </a:bodyPr>
          <a:lstStyle/>
          <a:p>
            <a:pPr indent="0"/>
            <a:r>
              <a:rPr lang="en-US" sz="550" b="1">
                <a:latin typeface="Arial"/>
              </a:rPr>
              <a:t>Partnere Agile Akademiet</a:t>
            </a:r>
          </a:p>
        </p:txBody>
      </p:sp>
      <p:sp>
        <p:nvSpPr>
          <p:cNvPr id="64" name="Прямоугольник 63"/>
          <p:cNvSpPr/>
          <p:nvPr/>
        </p:nvSpPr>
        <p:spPr>
          <a:xfrm>
            <a:off x="871728" y="9930384"/>
            <a:ext cx="326136" cy="121920"/>
          </a:xfrm>
          <a:prstGeom prst="rect">
            <a:avLst/>
          </a:prstGeom>
          <a:solidFill>
            <a:srgbClr val="FFFFFF"/>
          </a:solidFill>
        </p:spPr>
        <p:txBody>
          <a:bodyPr wrap="none" lIns="0" tIns="0" rIns="0" bIns="0">
            <a:noAutofit/>
          </a:bodyPr>
          <a:lstStyle/>
          <a:p>
            <a:pPr indent="0"/>
            <a:r>
              <a:rPr lang="en-US" sz="550">
                <a:latin typeface="Arial"/>
              </a:rPr>
              <a:t>Walmart</a:t>
            </a:r>
          </a:p>
        </p:txBody>
      </p:sp>
      <p:sp>
        <p:nvSpPr>
          <p:cNvPr id="65" name="Прямоугольник 64"/>
          <p:cNvSpPr/>
          <p:nvPr/>
        </p:nvSpPr>
        <p:spPr>
          <a:xfrm>
            <a:off x="1950720" y="9957816"/>
            <a:ext cx="307848" cy="118872"/>
          </a:xfrm>
          <a:prstGeom prst="rect">
            <a:avLst/>
          </a:prstGeom>
          <a:solidFill>
            <a:srgbClr val="FFFFFF"/>
          </a:solidFill>
        </p:spPr>
        <p:txBody>
          <a:bodyPr wrap="none" lIns="0" tIns="0" rIns="0" bIns="0">
            <a:noAutofit/>
          </a:bodyPr>
          <a:lstStyle/>
          <a:p>
            <a:pPr indent="0"/>
            <a:r>
              <a:rPr lang="fr" sz="450">
                <a:latin typeface="Arial"/>
              </a:rPr>
              <a:t>HERMES</a:t>
            </a:r>
          </a:p>
        </p:txBody>
      </p:sp>
      <p:sp>
        <p:nvSpPr>
          <p:cNvPr id="66" name="Прямоугольник 65"/>
          <p:cNvSpPr/>
          <p:nvPr/>
        </p:nvSpPr>
        <p:spPr>
          <a:xfrm>
            <a:off x="2441448" y="9918192"/>
            <a:ext cx="417576" cy="106680"/>
          </a:xfrm>
          <a:prstGeom prst="rect">
            <a:avLst/>
          </a:prstGeom>
          <a:solidFill>
            <a:srgbClr val="FFFFFF"/>
          </a:solidFill>
        </p:spPr>
        <p:txBody>
          <a:bodyPr wrap="none" lIns="0" tIns="0" rIns="0" bIns="0">
            <a:noAutofit/>
          </a:bodyPr>
          <a:lstStyle/>
          <a:p>
            <a:pPr indent="0"/>
            <a:r>
              <a:rPr lang="en-US" sz="600" b="1">
                <a:latin typeface="Times New Roman"/>
              </a:rPr>
              <a:t>tuuitter ^</a:t>
            </a:r>
          </a:p>
        </p:txBody>
      </p:sp>
      <p:sp>
        <p:nvSpPr>
          <p:cNvPr id="67" name="Прямоугольник 66"/>
          <p:cNvSpPr/>
          <p:nvPr/>
        </p:nvSpPr>
        <p:spPr>
          <a:xfrm>
            <a:off x="3112008" y="9924288"/>
            <a:ext cx="228600" cy="60960"/>
          </a:xfrm>
          <a:prstGeom prst="rect">
            <a:avLst/>
          </a:prstGeom>
          <a:solidFill>
            <a:srgbClr val="FFFFFF"/>
          </a:solidFill>
        </p:spPr>
        <p:txBody>
          <a:bodyPr wrap="none" lIns="0" tIns="0" rIns="0" bIns="0">
            <a:noAutofit/>
          </a:bodyPr>
          <a:lstStyle/>
          <a:p>
            <a:pPr indent="0"/>
            <a:r>
              <a:rPr lang="en-US" sz="400" b="1">
                <a:latin typeface="Arial"/>
              </a:rPr>
              <a:t>NATIONAL</a:t>
            </a:r>
          </a:p>
        </p:txBody>
      </p:sp>
      <p:sp>
        <p:nvSpPr>
          <p:cNvPr id="68" name="Прямоугольник 67"/>
          <p:cNvSpPr/>
          <p:nvPr/>
        </p:nvSpPr>
        <p:spPr>
          <a:xfrm>
            <a:off x="3112008" y="9979152"/>
            <a:ext cx="280416" cy="60960"/>
          </a:xfrm>
          <a:prstGeom prst="rect">
            <a:avLst/>
          </a:prstGeom>
          <a:solidFill>
            <a:srgbClr val="FFFFFF"/>
          </a:solidFill>
        </p:spPr>
        <p:txBody>
          <a:bodyPr wrap="none" lIns="0" tIns="0" rIns="0" bIns="0">
            <a:noAutofit/>
          </a:bodyPr>
          <a:lstStyle/>
          <a:p>
            <a:pPr indent="0"/>
            <a:r>
              <a:rPr lang="en-US" sz="400" b="1">
                <a:latin typeface="Arial"/>
              </a:rPr>
              <a:t>GEOGRAPHIC</a:t>
            </a:r>
          </a:p>
        </p:txBody>
      </p:sp>
      <p:sp>
        <p:nvSpPr>
          <p:cNvPr id="69" name="Прямоугольник 68"/>
          <p:cNvSpPr/>
          <p:nvPr/>
        </p:nvSpPr>
        <p:spPr>
          <a:xfrm>
            <a:off x="871728" y="10204704"/>
            <a:ext cx="298704" cy="94488"/>
          </a:xfrm>
          <a:prstGeom prst="rect">
            <a:avLst/>
          </a:prstGeom>
          <a:solidFill>
            <a:srgbClr val="FFFFFF"/>
          </a:solidFill>
        </p:spPr>
        <p:txBody>
          <a:bodyPr wrap="none" lIns="0" tIns="0" rIns="0" bIns="0">
            <a:noAutofit/>
          </a:bodyPr>
          <a:lstStyle/>
          <a:p>
            <a:pPr indent="0"/>
            <a:r>
              <a:rPr lang="en-US" sz="550">
                <a:latin typeface="Arial"/>
              </a:rPr>
              <a:t>\ / \ IO</a:t>
            </a:r>
          </a:p>
        </p:txBody>
      </p:sp>
      <p:sp>
        <p:nvSpPr>
          <p:cNvPr id="70" name="Прямоугольник 69"/>
          <p:cNvSpPr/>
          <p:nvPr/>
        </p:nvSpPr>
        <p:spPr>
          <a:xfrm>
            <a:off x="1642872" y="10204704"/>
            <a:ext cx="313944" cy="94488"/>
          </a:xfrm>
          <a:prstGeom prst="rect">
            <a:avLst/>
          </a:prstGeom>
          <a:solidFill>
            <a:srgbClr val="FFFFFF"/>
          </a:solidFill>
        </p:spPr>
        <p:txBody>
          <a:bodyPr wrap="none" lIns="0" tIns="0" rIns="0" bIns="0">
            <a:noAutofit/>
          </a:bodyPr>
          <a:lstStyle/>
          <a:p>
            <a:pPr indent="0"/>
            <a:r>
              <a:rPr lang="en-US" sz="750" b="1">
                <a:latin typeface="Times New Roman"/>
              </a:rPr>
              <a:t>Kanon</a:t>
            </a:r>
          </a:p>
        </p:txBody>
      </p:sp>
      <p:sp>
        <p:nvSpPr>
          <p:cNvPr id="71" name="Прямоугольник 70"/>
          <p:cNvSpPr/>
          <p:nvPr/>
        </p:nvSpPr>
        <p:spPr>
          <a:xfrm>
            <a:off x="2103120" y="10168128"/>
            <a:ext cx="423672" cy="173736"/>
          </a:xfrm>
          <a:prstGeom prst="rect">
            <a:avLst/>
          </a:prstGeom>
          <a:solidFill>
            <a:srgbClr val="FFFFFF"/>
          </a:solidFill>
        </p:spPr>
        <p:txBody>
          <a:bodyPr wrap="none" lIns="0" tIns="0" rIns="0" bIns="0">
            <a:noAutofit/>
          </a:bodyPr>
          <a:lstStyle/>
          <a:p>
            <a:pPr indent="0"/>
            <a:r>
              <a:rPr lang="en-US" sz="600" b="1">
                <a:latin typeface="Times New Roman"/>
              </a:rPr>
              <a:t>Allianz ®</a:t>
            </a:r>
          </a:p>
        </p:txBody>
      </p:sp>
      <p:sp>
        <p:nvSpPr>
          <p:cNvPr id="72" name="Прямоугольник 71"/>
          <p:cNvSpPr/>
          <p:nvPr/>
        </p:nvSpPr>
        <p:spPr>
          <a:xfrm>
            <a:off x="3029712" y="10216896"/>
            <a:ext cx="365760" cy="73152"/>
          </a:xfrm>
          <a:prstGeom prst="rect">
            <a:avLst/>
          </a:prstGeom>
          <a:solidFill>
            <a:srgbClr val="FFFFFF"/>
          </a:solidFill>
        </p:spPr>
        <p:txBody>
          <a:bodyPr wrap="none" lIns="0" tIns="0" rIns="0" bIns="0">
            <a:noAutofit/>
          </a:bodyPr>
          <a:lstStyle/>
          <a:p>
            <a:pPr indent="0"/>
            <a:r>
              <a:rPr lang="en-US" sz="400" b="1">
                <a:latin typeface="Times New Roman"/>
              </a:rPr>
              <a:t>FRED PERRY</a:t>
            </a:r>
          </a:p>
        </p:txBody>
      </p:sp>
      <p:sp>
        <p:nvSpPr>
          <p:cNvPr id="73" name="Прямоугольник 72"/>
          <p:cNvSpPr/>
          <p:nvPr/>
        </p:nvSpPr>
        <p:spPr>
          <a:xfrm>
            <a:off x="3026664" y="9915144"/>
            <a:ext cx="100584" cy="134112"/>
          </a:xfrm>
          <a:prstGeom prst="rect">
            <a:avLst/>
          </a:prstGeom>
          <a:solidFill>
            <a:srgbClr val="FFFFFF"/>
          </a:solidFill>
        </p:spPr>
        <p:txBody>
          <a:bodyPr wrap="none" lIns="0" tIns="0" rIns="0" bIns="0">
            <a:noAutofit/>
          </a:bodyPr>
          <a:lstStyle/>
          <a:p>
            <a:pPr indent="0" algn="just"/>
            <a:r>
              <a:rPr lang="en-US" sz="1600">
                <a:latin typeface="Arial"/>
              </a:rPr>
              <a:t>□</a:t>
            </a:r>
          </a:p>
        </p:txBody>
      </p:sp>
      <p:sp>
        <p:nvSpPr>
          <p:cNvPr id="74" name="Прямоугольник 73"/>
          <p:cNvSpPr/>
          <p:nvPr/>
        </p:nvSpPr>
        <p:spPr>
          <a:xfrm>
            <a:off x="1792224" y="10588752"/>
            <a:ext cx="682752" cy="100584"/>
          </a:xfrm>
          <a:prstGeom prst="rect">
            <a:avLst/>
          </a:prstGeom>
          <a:solidFill>
            <a:srgbClr val="FFFFFF"/>
          </a:solidFill>
        </p:spPr>
        <p:txBody>
          <a:bodyPr wrap="none" lIns="0" tIns="0" rIns="0" bIns="0">
            <a:noAutofit/>
          </a:bodyPr>
          <a:lstStyle/>
          <a:p>
            <a:pPr indent="0" algn="ctr"/>
            <a:r>
              <a:rPr lang="en-US" sz="550" b="1">
                <a:latin typeface="Arial"/>
              </a:rPr>
              <a:t>seneste nyheder</a:t>
            </a:r>
          </a:p>
        </p:txBody>
      </p:sp>
      <p:sp>
        <p:nvSpPr>
          <p:cNvPr id="75" name="Прямоугольник 74"/>
          <p:cNvSpPr/>
          <p:nvPr/>
        </p:nvSpPr>
        <p:spPr>
          <a:xfrm>
            <a:off x="771144" y="14325600"/>
            <a:ext cx="2837688" cy="1024128"/>
          </a:xfrm>
          <a:prstGeom prst="rect">
            <a:avLst/>
          </a:prstGeom>
          <a:solidFill>
            <a:srgbClr val="FFFFFF"/>
          </a:solidFill>
        </p:spPr>
        <p:txBody>
          <a:bodyPr lIns="0" tIns="0" rIns="0" bIns="0">
            <a:noAutofit/>
          </a:bodyPr>
          <a:lstStyle/>
          <a:p>
            <a:pPr indent="0">
              <a:spcAft>
                <a:spcPts val="2520"/>
              </a:spcAft>
            </a:pPr>
            <a:r>
              <a:rPr lang="en-US" sz="3200">
                <a:solidFill>
                  <a:srgbClr val="777B8A"/>
                </a:solidFill>
                <a:latin typeface="Arial"/>
              </a:rPr>
              <a:t>X </a:t>
            </a:r>
            <a:r>
              <a:rPr lang="en-US" sz="3200">
                <a:solidFill>
                  <a:srgbClr val="EC823F"/>
                </a:solidFill>
                <a:latin typeface="Arial"/>
              </a:rPr>
              <a:t>X </a:t>
            </a:r>
            <a:r>
              <a:rPr lang="en-US" sz="3200">
                <a:solidFill>
                  <a:srgbClr val="7DD89A"/>
                </a:solidFill>
                <a:latin typeface="Arial"/>
              </a:rPr>
              <a:t>X </a:t>
            </a:r>
            <a:r>
              <a:rPr lang="en-US" sz="3200">
                <a:latin typeface="Arial"/>
              </a:rPr>
              <a:t>X ...</a:t>
            </a:r>
          </a:p>
          <a:p>
            <a:pPr indent="0" algn="r"/>
            <a:r>
              <a:rPr lang="en-US" sz="750">
                <a:latin typeface="Arial"/>
              </a:rPr>
              <a:t>Gotham pro </a:t>
            </a:r>
            <a:r>
              <a:rPr lang="en-US" sz="400">
                <a:latin typeface="Arial"/>
              </a:rPr>
              <a:t>Bold Medium Regular</a:t>
            </a:r>
          </a:p>
        </p:txBody>
      </p:sp>
      <p:sp>
        <p:nvSpPr>
          <p:cNvPr id="76" name="Прямоугольник 75"/>
          <p:cNvSpPr/>
          <p:nvPr/>
        </p:nvSpPr>
        <p:spPr>
          <a:xfrm>
            <a:off x="1502664" y="16764000"/>
            <a:ext cx="344424" cy="103632"/>
          </a:xfrm>
          <a:prstGeom prst="rect">
            <a:avLst/>
          </a:prstGeom>
          <a:solidFill>
            <a:srgbClr val="FFFFFF"/>
          </a:solidFill>
        </p:spPr>
        <p:txBody>
          <a:bodyPr wrap="none" lIns="0" tIns="0" rIns="0" bIns="0">
            <a:noAutofit/>
          </a:bodyPr>
          <a:lstStyle/>
          <a:p>
            <a:pPr indent="0"/>
            <a:r>
              <a:rPr lang="en-US" sz="550" b="1">
                <a:latin typeface="Arial"/>
              </a:rPr>
              <a:t>Desktop</a:t>
            </a:r>
          </a:p>
        </p:txBody>
      </p:sp>
      <p:sp>
        <p:nvSpPr>
          <p:cNvPr id="77" name="Прямоугольник 76"/>
          <p:cNvSpPr/>
          <p:nvPr/>
        </p:nvSpPr>
        <p:spPr>
          <a:xfrm>
            <a:off x="3264408" y="16764000"/>
            <a:ext cx="286512" cy="91440"/>
          </a:xfrm>
          <a:prstGeom prst="rect">
            <a:avLst/>
          </a:prstGeom>
          <a:solidFill>
            <a:srgbClr val="FFFFFF"/>
          </a:solidFill>
        </p:spPr>
        <p:txBody>
          <a:bodyPr wrap="none" lIns="0" tIns="0" rIns="0" bIns="0">
            <a:noAutofit/>
          </a:bodyPr>
          <a:lstStyle/>
          <a:p>
            <a:pPr indent="0"/>
            <a:r>
              <a:rPr lang="en-US" sz="550" b="1">
                <a:latin typeface="Arial"/>
              </a:rPr>
              <a:t>Handy, Mobiltelefon</a:t>
            </a:r>
          </a:p>
        </p:txBody>
      </p:sp>
      <p:sp>
        <p:nvSpPr>
          <p:cNvPr id="78" name="Прямоугольник 77"/>
          <p:cNvSpPr/>
          <p:nvPr/>
        </p:nvSpPr>
        <p:spPr>
          <a:xfrm>
            <a:off x="3700272" y="19302984"/>
            <a:ext cx="566928" cy="173736"/>
          </a:xfrm>
          <a:prstGeom prst="rect">
            <a:avLst/>
          </a:prstGeom>
          <a:solidFill>
            <a:srgbClr val="FFFFFF"/>
          </a:solidFill>
        </p:spPr>
        <p:txBody>
          <a:bodyPr wrap="none" lIns="0" tIns="0" rIns="0" bIns="0">
            <a:noAutofit/>
          </a:bodyPr>
          <a:lstStyle/>
          <a:p>
            <a:pPr indent="0">
              <a:spcBef>
                <a:spcPts val="1120"/>
              </a:spcBef>
            </a:pPr>
            <a:r>
              <a:rPr lang="fr" sz="3000">
                <a:solidFill>
                  <a:srgbClr val="465C77"/>
                </a:solidFill>
                <a:latin typeface="Times New Roman"/>
              </a:rPr>
              <a:t>ICH.</a:t>
            </a:r>
          </a:p>
        </p:txBody>
      </p:sp>
      <p:sp>
        <p:nvSpPr>
          <p:cNvPr id="79" name="Прямоугольник 78"/>
          <p:cNvSpPr/>
          <p:nvPr/>
        </p:nvSpPr>
        <p:spPr>
          <a:xfrm>
            <a:off x="1347216" y="20894040"/>
            <a:ext cx="213360" cy="76200"/>
          </a:xfrm>
          <a:prstGeom prst="rect">
            <a:avLst/>
          </a:prstGeom>
          <a:solidFill>
            <a:srgbClr val="FFFFFF"/>
          </a:solidFill>
        </p:spPr>
        <p:txBody>
          <a:bodyPr wrap="none" lIns="0" tIns="0" rIns="0" bIns="0">
            <a:noAutofit/>
          </a:bodyPr>
          <a:lstStyle/>
          <a:p>
            <a:pPr indent="0"/>
            <a:r>
              <a:rPr lang="en-US" sz="400">
                <a:latin typeface="Arial"/>
              </a:rPr>
              <a:t>Kurser</a:t>
            </a:r>
          </a:p>
        </p:txBody>
      </p:sp>
      <p:sp>
        <p:nvSpPr>
          <p:cNvPr id="80" name="Прямоугольник 79"/>
          <p:cNvSpPr/>
          <p:nvPr/>
        </p:nvSpPr>
        <p:spPr>
          <a:xfrm>
            <a:off x="1895856" y="20403312"/>
            <a:ext cx="472440" cy="121920"/>
          </a:xfrm>
          <a:prstGeom prst="rect">
            <a:avLst/>
          </a:prstGeom>
          <a:solidFill>
            <a:srgbClr val="FFFFFF"/>
          </a:solidFill>
        </p:spPr>
        <p:txBody>
          <a:bodyPr wrap="none" lIns="0" tIns="0" rIns="0" bIns="0">
            <a:noAutofit/>
          </a:bodyPr>
          <a:lstStyle/>
          <a:p>
            <a:pPr indent="0"/>
            <a:r>
              <a:rPr lang="en-US" sz="750">
                <a:latin typeface="Arial"/>
              </a:rPr>
              <a:t>Seitenverzeichnis</a:t>
            </a:r>
          </a:p>
        </p:txBody>
      </p:sp>
      <p:sp>
        <p:nvSpPr>
          <p:cNvPr id="81" name="Прямоугольник 80"/>
          <p:cNvSpPr/>
          <p:nvPr/>
        </p:nvSpPr>
        <p:spPr>
          <a:xfrm>
            <a:off x="1935480" y="20894040"/>
            <a:ext cx="192024"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1</a:t>
            </a:r>
          </a:p>
        </p:txBody>
      </p:sp>
      <p:sp>
        <p:nvSpPr>
          <p:cNvPr id="82" name="Прямоугольник 81"/>
          <p:cNvSpPr/>
          <p:nvPr/>
        </p:nvSpPr>
        <p:spPr>
          <a:xfrm>
            <a:off x="2502408" y="20894040"/>
            <a:ext cx="271272" cy="85344"/>
          </a:xfrm>
          <a:prstGeom prst="rect">
            <a:avLst/>
          </a:prstGeom>
          <a:solidFill>
            <a:srgbClr val="FFFFFF"/>
          </a:solidFill>
        </p:spPr>
        <p:txBody>
          <a:bodyPr wrap="none" lIns="0" tIns="0" rIns="0" bIns="0">
            <a:noAutofit/>
          </a:bodyPr>
          <a:lstStyle/>
          <a:p>
            <a:pPr indent="0"/>
            <a:r>
              <a:rPr lang="en-US" sz="400">
                <a:latin typeface="Arial"/>
              </a:rPr>
              <a:t>Programm</a:t>
            </a:r>
          </a:p>
        </p:txBody>
      </p:sp>
      <p:sp>
        <p:nvSpPr>
          <p:cNvPr id="83" name="Прямоугольник 82"/>
          <p:cNvSpPr/>
          <p:nvPr/>
        </p:nvSpPr>
        <p:spPr>
          <a:xfrm>
            <a:off x="3724656" y="18199608"/>
            <a:ext cx="94488" cy="115824"/>
          </a:xfrm>
          <a:prstGeom prst="rect">
            <a:avLst/>
          </a:prstGeom>
          <a:solidFill>
            <a:srgbClr val="FFFFFF"/>
          </a:solidFill>
        </p:spPr>
        <p:txBody>
          <a:bodyPr wrap="none" lIns="0" tIns="0" rIns="0" bIns="0">
            <a:noAutofit/>
          </a:bodyPr>
          <a:lstStyle/>
          <a:p>
            <a:pPr indent="0" algn="just"/>
            <a:r>
              <a:rPr lang="en-US" sz="850">
                <a:solidFill>
                  <a:srgbClr val="EC823F"/>
                </a:solidFill>
                <a:latin typeface="Arial"/>
              </a:rPr>
              <a:t>\</a:t>
            </a:r>
          </a:p>
        </p:txBody>
      </p:sp>
      <p:sp>
        <p:nvSpPr>
          <p:cNvPr id="84" name="Прямоугольник 83"/>
          <p:cNvSpPr/>
          <p:nvPr/>
        </p:nvSpPr>
        <p:spPr>
          <a:xfrm>
            <a:off x="1929384" y="21125688"/>
            <a:ext cx="204216"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2</a:t>
            </a:r>
          </a:p>
        </p:txBody>
      </p:sp>
      <p:sp>
        <p:nvSpPr>
          <p:cNvPr id="85" name="Прямоугольник 84"/>
          <p:cNvSpPr/>
          <p:nvPr/>
        </p:nvSpPr>
        <p:spPr>
          <a:xfrm>
            <a:off x="2502408" y="21125688"/>
            <a:ext cx="271272" cy="85344"/>
          </a:xfrm>
          <a:prstGeom prst="rect">
            <a:avLst/>
          </a:prstGeom>
          <a:solidFill>
            <a:srgbClr val="FFFFFF"/>
          </a:solidFill>
        </p:spPr>
        <p:txBody>
          <a:bodyPr wrap="none" lIns="0" tIns="0" rIns="0" bIns="0">
            <a:noAutofit/>
          </a:bodyPr>
          <a:lstStyle/>
          <a:p>
            <a:pPr indent="0"/>
            <a:r>
              <a:rPr lang="en-US" sz="400">
                <a:latin typeface="Arial"/>
              </a:rPr>
              <a:t>Programm</a:t>
            </a:r>
          </a:p>
        </p:txBody>
      </p:sp>
      <p:sp>
        <p:nvSpPr>
          <p:cNvPr id="86" name="Прямоугольник 85"/>
          <p:cNvSpPr/>
          <p:nvPr/>
        </p:nvSpPr>
        <p:spPr>
          <a:xfrm>
            <a:off x="1929384" y="21357336"/>
            <a:ext cx="204216"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3</a:t>
            </a:r>
          </a:p>
        </p:txBody>
      </p:sp>
      <p:sp>
        <p:nvSpPr>
          <p:cNvPr id="87" name="Прямоугольник 86"/>
          <p:cNvSpPr/>
          <p:nvPr/>
        </p:nvSpPr>
        <p:spPr>
          <a:xfrm>
            <a:off x="2502408" y="21357336"/>
            <a:ext cx="271272" cy="85344"/>
          </a:xfrm>
          <a:prstGeom prst="rect">
            <a:avLst/>
          </a:prstGeom>
          <a:solidFill>
            <a:srgbClr val="FFFFFF"/>
          </a:solidFill>
        </p:spPr>
        <p:txBody>
          <a:bodyPr wrap="none" lIns="0" tIns="0" rIns="0" bIns="0">
            <a:noAutofit/>
          </a:bodyPr>
          <a:lstStyle/>
          <a:p>
            <a:pPr indent="0"/>
            <a:r>
              <a:rPr lang="en-US" sz="400">
                <a:latin typeface="Arial"/>
              </a:rPr>
              <a:t>Programm</a:t>
            </a:r>
          </a:p>
        </p:txBody>
      </p:sp>
      <p:sp>
        <p:nvSpPr>
          <p:cNvPr id="88" name="Прямоугольник 87"/>
          <p:cNvSpPr/>
          <p:nvPr/>
        </p:nvSpPr>
        <p:spPr>
          <a:xfrm>
            <a:off x="691896" y="21747480"/>
            <a:ext cx="195072" cy="76200"/>
          </a:xfrm>
          <a:prstGeom prst="rect">
            <a:avLst/>
          </a:prstGeom>
          <a:solidFill>
            <a:srgbClr val="FFFFFF"/>
          </a:solidFill>
        </p:spPr>
        <p:txBody>
          <a:bodyPr wrap="none" lIns="0" tIns="0" rIns="0" bIns="0">
            <a:noAutofit/>
          </a:bodyPr>
          <a:lstStyle/>
          <a:p>
            <a:pPr indent="0" algn="r"/>
            <a:r>
              <a:rPr lang="en-US" sz="400">
                <a:latin typeface="Arial"/>
              </a:rPr>
              <a:t>Zuhause</a:t>
            </a:r>
          </a:p>
        </p:txBody>
      </p:sp>
      <p:sp>
        <p:nvSpPr>
          <p:cNvPr id="89" name="Прямоугольник 88"/>
          <p:cNvSpPr/>
          <p:nvPr/>
        </p:nvSpPr>
        <p:spPr>
          <a:xfrm>
            <a:off x="1344168" y="21750528"/>
            <a:ext cx="298704" cy="76200"/>
          </a:xfrm>
          <a:prstGeom prst="rect">
            <a:avLst/>
          </a:prstGeom>
          <a:solidFill>
            <a:srgbClr val="FFFFFF"/>
          </a:solidFill>
        </p:spPr>
        <p:txBody>
          <a:bodyPr wrap="none" lIns="0" tIns="0" rIns="0" bIns="0">
            <a:noAutofit/>
          </a:bodyPr>
          <a:lstStyle/>
          <a:p>
            <a:pPr indent="0"/>
            <a:r>
              <a:rPr lang="en-US" sz="400">
                <a:latin typeface="Arial"/>
              </a:rPr>
              <a:t>Webinare</a:t>
            </a:r>
          </a:p>
        </p:txBody>
      </p:sp>
      <p:sp>
        <p:nvSpPr>
          <p:cNvPr id="90" name="Прямоугольник 89"/>
          <p:cNvSpPr/>
          <p:nvPr/>
        </p:nvSpPr>
        <p:spPr>
          <a:xfrm>
            <a:off x="2005584" y="21750528"/>
            <a:ext cx="307848" cy="76200"/>
          </a:xfrm>
          <a:prstGeom prst="rect">
            <a:avLst/>
          </a:prstGeom>
          <a:solidFill>
            <a:srgbClr val="FFFFFF"/>
          </a:solidFill>
        </p:spPr>
        <p:txBody>
          <a:bodyPr wrap="none" lIns="0" tIns="0" rIns="0" bIns="0">
            <a:noAutofit/>
          </a:bodyPr>
          <a:lstStyle/>
          <a:p>
            <a:pPr indent="0"/>
            <a:r>
              <a:rPr lang="en-US" sz="400">
                <a:latin typeface="Arial"/>
              </a:rPr>
              <a:t>Webinar 1</a:t>
            </a:r>
          </a:p>
        </p:txBody>
      </p:sp>
      <p:sp>
        <p:nvSpPr>
          <p:cNvPr id="91" name="Прямоугольник 90"/>
          <p:cNvSpPr/>
          <p:nvPr/>
        </p:nvSpPr>
        <p:spPr>
          <a:xfrm>
            <a:off x="2688336" y="21750528"/>
            <a:ext cx="365760" cy="76200"/>
          </a:xfrm>
          <a:prstGeom prst="rect">
            <a:avLst/>
          </a:prstGeom>
          <a:solidFill>
            <a:srgbClr val="FFFFFF"/>
          </a:solidFill>
        </p:spPr>
        <p:txBody>
          <a:bodyPr wrap="none" lIns="0" tIns="0" rIns="0" bIns="0">
            <a:noAutofit/>
          </a:bodyPr>
          <a:lstStyle/>
          <a:p>
            <a:pPr indent="0"/>
            <a:r>
              <a:rPr lang="en-US" sz="400">
                <a:latin typeface="Arial"/>
              </a:rPr>
              <a:t>Undervisere</a:t>
            </a:r>
          </a:p>
        </p:txBody>
      </p:sp>
      <p:sp>
        <p:nvSpPr>
          <p:cNvPr id="92" name="Прямоугольник 91"/>
          <p:cNvSpPr/>
          <p:nvPr/>
        </p:nvSpPr>
        <p:spPr>
          <a:xfrm>
            <a:off x="3416808" y="21750528"/>
            <a:ext cx="268224" cy="76200"/>
          </a:xfrm>
          <a:prstGeom prst="rect">
            <a:avLst/>
          </a:prstGeom>
          <a:solidFill>
            <a:srgbClr val="FFFFFF"/>
          </a:solidFill>
        </p:spPr>
        <p:txBody>
          <a:bodyPr wrap="none" lIns="0" tIns="0" rIns="0" bIns="0">
            <a:noAutofit/>
          </a:bodyPr>
          <a:lstStyle/>
          <a:p>
            <a:pPr indent="0"/>
            <a:r>
              <a:rPr lang="en-US" sz="400">
                <a:latin typeface="Arial"/>
              </a:rPr>
              <a:t>Trainer 1</a:t>
            </a:r>
          </a:p>
        </p:txBody>
      </p:sp>
      <p:sp>
        <p:nvSpPr>
          <p:cNvPr id="93" name="Прямоугольник 92"/>
          <p:cNvSpPr/>
          <p:nvPr/>
        </p:nvSpPr>
        <p:spPr>
          <a:xfrm>
            <a:off x="2005584" y="21982176"/>
            <a:ext cx="320040" cy="76200"/>
          </a:xfrm>
          <a:prstGeom prst="rect">
            <a:avLst/>
          </a:prstGeom>
          <a:solidFill>
            <a:srgbClr val="FFFFFF"/>
          </a:solidFill>
        </p:spPr>
        <p:txBody>
          <a:bodyPr wrap="none" lIns="0" tIns="0" rIns="0" bIns="0">
            <a:noAutofit/>
          </a:bodyPr>
          <a:lstStyle/>
          <a:p>
            <a:pPr indent="0"/>
            <a:r>
              <a:rPr lang="en-US" sz="400">
                <a:latin typeface="Arial"/>
              </a:rPr>
              <a:t>Webinar 2</a:t>
            </a:r>
          </a:p>
        </p:txBody>
      </p:sp>
      <p:sp>
        <p:nvSpPr>
          <p:cNvPr id="94" name="Прямоугольник 93"/>
          <p:cNvSpPr/>
          <p:nvPr/>
        </p:nvSpPr>
        <p:spPr>
          <a:xfrm>
            <a:off x="2688336" y="21982176"/>
            <a:ext cx="365760" cy="76200"/>
          </a:xfrm>
          <a:prstGeom prst="rect">
            <a:avLst/>
          </a:prstGeom>
          <a:solidFill>
            <a:srgbClr val="FFFFFF"/>
          </a:solidFill>
        </p:spPr>
        <p:txBody>
          <a:bodyPr wrap="none" lIns="0" tIns="0" rIns="0" bIns="0">
            <a:noAutofit/>
          </a:bodyPr>
          <a:lstStyle/>
          <a:p>
            <a:pPr indent="0"/>
            <a:r>
              <a:rPr lang="en-US" sz="400">
                <a:latin typeface="Arial"/>
              </a:rPr>
              <a:t>Undervisere</a:t>
            </a:r>
          </a:p>
        </p:txBody>
      </p:sp>
      <p:sp>
        <p:nvSpPr>
          <p:cNvPr id="95" name="Прямоугольник 94"/>
          <p:cNvSpPr/>
          <p:nvPr/>
        </p:nvSpPr>
        <p:spPr>
          <a:xfrm>
            <a:off x="3416808" y="21982176"/>
            <a:ext cx="280416" cy="76200"/>
          </a:xfrm>
          <a:prstGeom prst="rect">
            <a:avLst/>
          </a:prstGeom>
          <a:solidFill>
            <a:srgbClr val="FFFFFF"/>
          </a:solidFill>
        </p:spPr>
        <p:txBody>
          <a:bodyPr wrap="none" lIns="0" tIns="0" rIns="0" bIns="0">
            <a:noAutofit/>
          </a:bodyPr>
          <a:lstStyle/>
          <a:p>
            <a:pPr indent="0"/>
            <a:r>
              <a:rPr lang="en-US" sz="400">
                <a:latin typeface="Arial"/>
              </a:rPr>
              <a:t>Trainer 2</a:t>
            </a:r>
          </a:p>
        </p:txBody>
      </p:sp>
      <p:sp>
        <p:nvSpPr>
          <p:cNvPr id="96" name="Прямоугольник 95"/>
          <p:cNvSpPr/>
          <p:nvPr/>
        </p:nvSpPr>
        <p:spPr>
          <a:xfrm>
            <a:off x="2005584" y="22213824"/>
            <a:ext cx="320040" cy="76200"/>
          </a:xfrm>
          <a:prstGeom prst="rect">
            <a:avLst/>
          </a:prstGeom>
          <a:solidFill>
            <a:srgbClr val="FFFFFF"/>
          </a:solidFill>
        </p:spPr>
        <p:txBody>
          <a:bodyPr wrap="none" lIns="0" tIns="0" rIns="0" bIns="0">
            <a:noAutofit/>
          </a:bodyPr>
          <a:lstStyle/>
          <a:p>
            <a:pPr indent="0"/>
            <a:r>
              <a:rPr lang="en-US" sz="400">
                <a:latin typeface="Arial"/>
              </a:rPr>
              <a:t>Webinar 3</a:t>
            </a:r>
          </a:p>
        </p:txBody>
      </p:sp>
      <p:sp>
        <p:nvSpPr>
          <p:cNvPr id="97" name="Прямоугольник 96"/>
          <p:cNvSpPr/>
          <p:nvPr/>
        </p:nvSpPr>
        <p:spPr>
          <a:xfrm>
            <a:off x="3416808" y="22213824"/>
            <a:ext cx="280416" cy="76200"/>
          </a:xfrm>
          <a:prstGeom prst="rect">
            <a:avLst/>
          </a:prstGeom>
          <a:solidFill>
            <a:srgbClr val="FFFFFF"/>
          </a:solidFill>
        </p:spPr>
        <p:txBody>
          <a:bodyPr wrap="none" lIns="0" tIns="0" rIns="0" bIns="0">
            <a:noAutofit/>
          </a:bodyPr>
          <a:lstStyle/>
          <a:p>
            <a:pPr indent="0"/>
            <a:r>
              <a:rPr lang="en-US" sz="400">
                <a:latin typeface="Arial"/>
              </a:rPr>
              <a:t>Trainer 3</a:t>
            </a:r>
          </a:p>
        </p:txBody>
      </p:sp>
      <p:sp>
        <p:nvSpPr>
          <p:cNvPr id="98" name="Прямоугольник 97"/>
          <p:cNvSpPr/>
          <p:nvPr/>
        </p:nvSpPr>
        <p:spPr>
          <a:xfrm>
            <a:off x="3444240" y="22607016"/>
            <a:ext cx="216408" cy="76200"/>
          </a:xfrm>
          <a:prstGeom prst="rect">
            <a:avLst/>
          </a:prstGeom>
          <a:solidFill>
            <a:srgbClr val="FFFFFF"/>
          </a:solidFill>
        </p:spPr>
        <p:txBody>
          <a:bodyPr wrap="none" lIns="0" tIns="0" rIns="0" bIns="0">
            <a:noAutofit/>
          </a:bodyPr>
          <a:lstStyle/>
          <a:p>
            <a:pPr indent="0"/>
            <a:r>
              <a:rPr lang="en-US" sz="400">
                <a:latin typeface="Arial"/>
              </a:rPr>
              <a:t>Nachrichten 1</a:t>
            </a:r>
          </a:p>
        </p:txBody>
      </p:sp>
      <p:sp>
        <p:nvSpPr>
          <p:cNvPr id="99" name="Прямоугольник 98"/>
          <p:cNvSpPr/>
          <p:nvPr/>
        </p:nvSpPr>
        <p:spPr>
          <a:xfrm>
            <a:off x="1347216" y="22832568"/>
            <a:ext cx="606552" cy="85344"/>
          </a:xfrm>
          <a:prstGeom prst="rect">
            <a:avLst/>
          </a:prstGeom>
          <a:solidFill>
            <a:srgbClr val="FFFFFF"/>
          </a:solidFill>
        </p:spPr>
        <p:txBody>
          <a:bodyPr wrap="none" lIns="0" tIns="0" rIns="0" bIns="0">
            <a:noAutofit/>
          </a:bodyPr>
          <a:lstStyle/>
          <a:p>
            <a:pPr indent="0"/>
            <a:r>
              <a:rPr lang="en-US" sz="400">
                <a:latin typeface="Arial"/>
              </a:rPr>
              <a:t>Agile Master Classes</a:t>
            </a:r>
          </a:p>
        </p:txBody>
      </p:sp>
      <p:sp>
        <p:nvSpPr>
          <p:cNvPr id="100" name="Прямоугольник 99"/>
          <p:cNvSpPr/>
          <p:nvPr/>
        </p:nvSpPr>
        <p:spPr>
          <a:xfrm>
            <a:off x="2319528" y="22832568"/>
            <a:ext cx="566928" cy="76200"/>
          </a:xfrm>
          <a:prstGeom prst="rect">
            <a:avLst/>
          </a:prstGeom>
          <a:solidFill>
            <a:srgbClr val="FFFFFF"/>
          </a:solidFill>
        </p:spPr>
        <p:txBody>
          <a:bodyPr wrap="none" lIns="0" tIns="0" rIns="0" bIns="0">
            <a:noAutofit/>
          </a:bodyPr>
          <a:lstStyle/>
          <a:p>
            <a:pPr indent="0"/>
            <a:r>
              <a:rPr lang="en-US" sz="400">
                <a:latin typeface="Arial"/>
              </a:rPr>
              <a:t>Virksomhedskurser</a:t>
            </a:r>
          </a:p>
        </p:txBody>
      </p:sp>
      <p:sp>
        <p:nvSpPr>
          <p:cNvPr id="101" name="Прямоугольник 100"/>
          <p:cNvSpPr/>
          <p:nvPr/>
        </p:nvSpPr>
        <p:spPr>
          <a:xfrm>
            <a:off x="3441192" y="22838664"/>
            <a:ext cx="231648" cy="76200"/>
          </a:xfrm>
          <a:prstGeom prst="rect">
            <a:avLst/>
          </a:prstGeom>
          <a:solidFill>
            <a:srgbClr val="FFFFFF"/>
          </a:solidFill>
        </p:spPr>
        <p:txBody>
          <a:bodyPr wrap="none" lIns="0" tIns="0" rIns="0" bIns="0">
            <a:noAutofit/>
          </a:bodyPr>
          <a:lstStyle/>
          <a:p>
            <a:pPr indent="0"/>
            <a:r>
              <a:rPr lang="en-US" sz="400">
                <a:latin typeface="Arial"/>
              </a:rPr>
              <a:t>News 2</a:t>
            </a:r>
          </a:p>
        </p:txBody>
      </p:sp>
      <p:sp>
        <p:nvSpPr>
          <p:cNvPr id="102" name="Прямоугольник 101"/>
          <p:cNvSpPr/>
          <p:nvPr/>
        </p:nvSpPr>
        <p:spPr>
          <a:xfrm>
            <a:off x="3441192" y="23070312"/>
            <a:ext cx="231648" cy="76200"/>
          </a:xfrm>
          <a:prstGeom prst="rect">
            <a:avLst/>
          </a:prstGeom>
          <a:solidFill>
            <a:srgbClr val="FFFFFF"/>
          </a:solidFill>
        </p:spPr>
        <p:txBody>
          <a:bodyPr wrap="none" lIns="0" tIns="0" rIns="0" bIns="0">
            <a:noAutofit/>
          </a:bodyPr>
          <a:lstStyle/>
          <a:p>
            <a:pPr indent="0"/>
            <a:r>
              <a:rPr lang="en-US" sz="400">
                <a:latin typeface="Arial"/>
              </a:rPr>
              <a:t>News 3</a:t>
            </a:r>
          </a:p>
        </p:txBody>
      </p:sp>
      <p:sp>
        <p:nvSpPr>
          <p:cNvPr id="103" name="Прямоугольник 102"/>
          <p:cNvSpPr/>
          <p:nvPr/>
        </p:nvSpPr>
        <p:spPr>
          <a:xfrm>
            <a:off x="1880616" y="23554944"/>
            <a:ext cx="499872" cy="121920"/>
          </a:xfrm>
          <a:prstGeom prst="rect">
            <a:avLst/>
          </a:prstGeom>
          <a:solidFill>
            <a:srgbClr val="FFFFFF"/>
          </a:solidFill>
        </p:spPr>
        <p:txBody>
          <a:bodyPr wrap="none" lIns="0" tIns="0" rIns="0" bIns="0">
            <a:noAutofit/>
          </a:bodyPr>
          <a:lstStyle/>
          <a:p>
            <a:pPr indent="0"/>
            <a:r>
              <a:rPr lang="en-US" sz="750">
                <a:latin typeface="Arial"/>
              </a:rPr>
              <a:t>Alle Seiten</a:t>
            </a:r>
          </a:p>
        </p:txBody>
      </p:sp>
      <p:sp>
        <p:nvSpPr>
          <p:cNvPr id="104" name="Прямоугольник 103"/>
          <p:cNvSpPr/>
          <p:nvPr/>
        </p:nvSpPr>
        <p:spPr>
          <a:xfrm>
            <a:off x="3081528" y="26164032"/>
            <a:ext cx="173736" cy="179832"/>
          </a:xfrm>
          <a:prstGeom prst="rect">
            <a:avLst/>
          </a:prstGeom>
          <a:solidFill>
            <a:srgbClr val="FFFFFF"/>
          </a:solidFill>
        </p:spPr>
        <p:txBody>
          <a:bodyPr wrap="none" lIns="0" tIns="0" rIns="0" bIns="0">
            <a:noAutofit/>
          </a:bodyPr>
          <a:lstStyle/>
          <a:p>
            <a:pPr indent="0"/>
            <a:r>
              <a:rPr lang="en-US" sz="1200" b="1">
                <a:solidFill>
                  <a:srgbClr val="EC823F"/>
                </a:solidFill>
                <a:latin typeface="Arial"/>
              </a:rPr>
              <a:t>\\</a:t>
            </a:r>
          </a:p>
        </p:txBody>
      </p:sp>
      <p:sp>
        <p:nvSpPr>
          <p:cNvPr id="105" name="Прямоугольник 104"/>
          <p:cNvSpPr/>
          <p:nvPr/>
        </p:nvSpPr>
        <p:spPr>
          <a:xfrm>
            <a:off x="3322320" y="28998672"/>
            <a:ext cx="944880" cy="624840"/>
          </a:xfrm>
          <a:prstGeom prst="rect">
            <a:avLst/>
          </a:prstGeom>
          <a:solidFill>
            <a:srgbClr val="FFFFFF"/>
          </a:solidFill>
        </p:spPr>
        <p:txBody>
          <a:bodyPr lIns="0" tIns="0" rIns="0" bIns="0">
            <a:noAutofit/>
          </a:bodyPr>
          <a:lstStyle/>
          <a:p>
            <a:pPr indent="317500">
              <a:spcBef>
                <a:spcPts val="280"/>
              </a:spcBef>
              <a:spcAft>
                <a:spcPts val="210"/>
              </a:spcAft>
            </a:pPr>
            <a:r>
              <a:rPr lang="en-US" sz="2100" i="1">
                <a:solidFill>
                  <a:srgbClr val="EC823F"/>
                </a:solidFill>
                <a:latin typeface="Times New Roman"/>
              </a:rPr>
              <a:t>‚/ /</a:t>
            </a:r>
          </a:p>
          <a:p>
            <a:pPr indent="0"/>
            <a:r>
              <a:rPr lang="en-US" sz="1200" b="1">
                <a:solidFill>
                  <a:srgbClr val="693833"/>
                </a:solidFill>
                <a:latin typeface="Arial"/>
              </a:rPr>
              <a:t>/ 404</a:t>
            </a:r>
          </a:p>
        </p:txBody>
      </p:sp>
      <p:sp>
        <p:nvSpPr>
          <p:cNvPr id="106" name="Прямоугольник 105"/>
          <p:cNvSpPr/>
          <p:nvPr/>
        </p:nvSpPr>
        <p:spPr>
          <a:xfrm>
            <a:off x="1344168" y="32177736"/>
            <a:ext cx="192024" cy="88392"/>
          </a:xfrm>
          <a:prstGeom prst="rect">
            <a:avLst/>
          </a:prstGeom>
          <a:solidFill>
            <a:srgbClr val="FFFFFF"/>
          </a:solidFill>
        </p:spPr>
        <p:txBody>
          <a:bodyPr wrap="none" lIns="0" tIns="0" rIns="0" bIns="0">
            <a:noAutofit/>
          </a:bodyPr>
          <a:lstStyle/>
          <a:p>
            <a:pPr indent="0"/>
            <a:r>
              <a:rPr lang="en-US" sz="400">
                <a:latin typeface="Arial"/>
              </a:rPr>
              <a:t>Dag 1</a:t>
            </a:r>
          </a:p>
        </p:txBody>
      </p:sp>
      <p:sp>
        <p:nvSpPr>
          <p:cNvPr id="107" name="Прямоугольник 106"/>
          <p:cNvSpPr/>
          <p:nvPr/>
        </p:nvSpPr>
        <p:spPr>
          <a:xfrm>
            <a:off x="859536" y="32464248"/>
            <a:ext cx="676656" cy="73152"/>
          </a:xfrm>
          <a:prstGeom prst="rect">
            <a:avLst/>
          </a:prstGeom>
          <a:solidFill>
            <a:srgbClr val="FFFFFF"/>
          </a:solidFill>
        </p:spPr>
        <p:txBody>
          <a:bodyPr wrap="none" lIns="0" tIns="0" rIns="0" bIns="0">
            <a:noAutofit/>
          </a:bodyPr>
          <a:lstStyle/>
          <a:p>
            <a:pPr indent="0"/>
            <a:r>
              <a:rPr lang="en-US" sz="400">
                <a:latin typeface="Arial"/>
              </a:rPr>
              <a:t>(9.00 bis 17.00 Uhr): Overblikket</a:t>
            </a:r>
          </a:p>
        </p:txBody>
      </p:sp>
      <p:sp>
        <p:nvSpPr>
          <p:cNvPr id="108" name="Прямоугольник 107"/>
          <p:cNvSpPr/>
          <p:nvPr/>
        </p:nvSpPr>
        <p:spPr>
          <a:xfrm>
            <a:off x="1761744" y="31872936"/>
            <a:ext cx="109728" cy="106680"/>
          </a:xfrm>
          <a:prstGeom prst="rect">
            <a:avLst/>
          </a:prstGeom>
          <a:solidFill>
            <a:srgbClr val="FFFFFF"/>
          </a:solidFill>
        </p:spPr>
        <p:txBody>
          <a:bodyPr wrap="none" lIns="0" tIns="0" rIns="0" bIns="0">
            <a:noAutofit/>
          </a:bodyPr>
          <a:lstStyle/>
          <a:p>
            <a:pPr indent="0"/>
            <a:r>
              <a:rPr lang="en-US" sz="750">
                <a:latin typeface="Arial"/>
              </a:rPr>
              <a:t>im</a:t>
            </a:r>
          </a:p>
        </p:txBody>
      </p:sp>
      <p:sp>
        <p:nvSpPr>
          <p:cNvPr id="109" name="Прямоугольник 108"/>
          <p:cNvSpPr/>
          <p:nvPr/>
        </p:nvSpPr>
        <p:spPr>
          <a:xfrm>
            <a:off x="2048256" y="31875984"/>
            <a:ext cx="454152" cy="118872"/>
          </a:xfrm>
          <a:prstGeom prst="rect">
            <a:avLst/>
          </a:prstGeom>
          <a:solidFill>
            <a:srgbClr val="FFFFFF"/>
          </a:solidFill>
        </p:spPr>
        <p:txBody>
          <a:bodyPr wrap="none" lIns="0" tIns="0" rIns="0" bIns="0">
            <a:noAutofit/>
          </a:bodyPr>
          <a:lstStyle/>
          <a:p>
            <a:pPr indent="0"/>
            <a:r>
              <a:rPr lang="en-US" sz="750">
                <a:latin typeface="Arial"/>
              </a:rPr>
              <a:t>Programm</a:t>
            </a:r>
          </a:p>
        </p:txBody>
      </p:sp>
      <p:sp>
        <p:nvSpPr>
          <p:cNvPr id="110" name="Прямоугольник 109"/>
          <p:cNvSpPr/>
          <p:nvPr/>
        </p:nvSpPr>
        <p:spPr>
          <a:xfrm>
            <a:off x="2557272" y="32177736"/>
            <a:ext cx="207264" cy="88392"/>
          </a:xfrm>
          <a:prstGeom prst="rect">
            <a:avLst/>
          </a:prstGeom>
          <a:solidFill>
            <a:srgbClr val="FFFFFF"/>
          </a:solidFill>
        </p:spPr>
        <p:txBody>
          <a:bodyPr wrap="none" lIns="0" tIns="0" rIns="0" bIns="0">
            <a:noAutofit/>
          </a:bodyPr>
          <a:lstStyle/>
          <a:p>
            <a:pPr indent="0"/>
            <a:r>
              <a:rPr lang="en-US" sz="400">
                <a:latin typeface="Arial"/>
              </a:rPr>
              <a:t>Dag 2</a:t>
            </a:r>
          </a:p>
        </p:txBody>
      </p:sp>
      <p:sp>
        <p:nvSpPr>
          <p:cNvPr id="111" name="Прямоугольник 110"/>
          <p:cNvSpPr/>
          <p:nvPr/>
        </p:nvSpPr>
        <p:spPr>
          <a:xfrm>
            <a:off x="2078736" y="32464248"/>
            <a:ext cx="868680" cy="73152"/>
          </a:xfrm>
          <a:prstGeom prst="rect">
            <a:avLst/>
          </a:prstGeom>
          <a:solidFill>
            <a:srgbClr val="FFFFFF"/>
          </a:solidFill>
        </p:spPr>
        <p:txBody>
          <a:bodyPr wrap="none" lIns="0" tIns="0" rIns="0" bIns="0">
            <a:noAutofit/>
          </a:bodyPr>
          <a:lstStyle/>
          <a:p>
            <a:pPr indent="0"/>
            <a:r>
              <a:rPr lang="en-US" sz="400">
                <a:latin typeface="Arial"/>
              </a:rPr>
              <a:t>(9.00 bis 17.00 Uhr): </a:t>
            </a:r>
            <a:r>
              <a:rPr lang="fr" sz="400">
                <a:latin typeface="Arial"/>
              </a:rPr>
              <a:t>et </a:t>
            </a:r>
            <a:r>
              <a:rPr lang="en-US" sz="400">
                <a:latin typeface="Arial"/>
              </a:rPr>
              <a:t>spadestik dybere</a:t>
            </a:r>
          </a:p>
        </p:txBody>
      </p:sp>
      <p:sp>
        <p:nvSpPr>
          <p:cNvPr id="112" name="Прямоугольник 111"/>
          <p:cNvSpPr/>
          <p:nvPr/>
        </p:nvSpPr>
        <p:spPr>
          <a:xfrm>
            <a:off x="2106168" y="32744664"/>
            <a:ext cx="804672" cy="79248"/>
          </a:xfrm>
          <a:prstGeom prst="rect">
            <a:avLst/>
          </a:prstGeom>
          <a:solidFill>
            <a:srgbClr val="FFFFFF"/>
          </a:solidFill>
        </p:spPr>
        <p:txBody>
          <a:bodyPr wrap="none" lIns="0" tIns="0" rIns="0" bIns="0">
            <a:noAutofit/>
          </a:bodyPr>
          <a:lstStyle/>
          <a:p>
            <a:pPr indent="0"/>
            <a:r>
              <a:rPr lang="en-US" sz="400">
                <a:latin typeface="Arial"/>
              </a:rPr>
              <a:t>• Opbygning af en Agile Portefolje</a:t>
            </a:r>
          </a:p>
        </p:txBody>
      </p:sp>
      <p:sp>
        <p:nvSpPr>
          <p:cNvPr id="113" name="Прямоугольник 112"/>
          <p:cNvSpPr/>
          <p:nvPr/>
        </p:nvSpPr>
        <p:spPr>
          <a:xfrm>
            <a:off x="3057144" y="24414480"/>
            <a:ext cx="115824" cy="112776"/>
          </a:xfrm>
          <a:prstGeom prst="rect">
            <a:avLst/>
          </a:prstGeom>
          <a:solidFill>
            <a:srgbClr val="FFFFFF"/>
          </a:solidFill>
        </p:spPr>
        <p:txBody>
          <a:bodyPr wrap="none" lIns="0" tIns="0" rIns="0" bIns="0">
            <a:noAutofit/>
          </a:bodyPr>
          <a:lstStyle/>
          <a:p>
            <a:pPr indent="0" algn="just"/>
            <a:r>
              <a:rPr lang="en-US" sz="650" b="1">
                <a:solidFill>
                  <a:srgbClr val="EC823F"/>
                </a:solidFill>
                <a:latin typeface="Arial"/>
              </a:rPr>
              <a:t>1</a:t>
            </a:r>
          </a:p>
        </p:txBody>
      </p:sp>
      <p:sp>
        <p:nvSpPr>
          <p:cNvPr id="114" name="Прямоугольник 113"/>
          <p:cNvSpPr/>
          <p:nvPr/>
        </p:nvSpPr>
        <p:spPr>
          <a:xfrm>
            <a:off x="3273552" y="31095696"/>
            <a:ext cx="371856" cy="499872"/>
          </a:xfrm>
          <a:prstGeom prst="rect">
            <a:avLst/>
          </a:prstGeom>
          <a:solidFill>
            <a:srgbClr val="FFFFFF"/>
          </a:solidFill>
        </p:spPr>
        <p:txBody>
          <a:bodyPr wrap="none" lIns="0" tIns="0" rIns="0" bIns="0">
            <a:noAutofit/>
          </a:bodyPr>
          <a:lstStyle/>
          <a:p>
            <a:pPr indent="0" algn="just"/>
            <a:r>
              <a:rPr lang="en-US" sz="3200">
                <a:solidFill>
                  <a:srgbClr val="EC823F"/>
                </a:solidFill>
                <a:latin typeface="Arial"/>
              </a:rPr>
              <a:t>\</a:t>
            </a:r>
          </a:p>
        </p:txBody>
      </p:sp>
      <p:sp>
        <p:nvSpPr>
          <p:cNvPr id="115" name="Прямоугольник 114"/>
          <p:cNvSpPr/>
          <p:nvPr/>
        </p:nvSpPr>
        <p:spPr>
          <a:xfrm>
            <a:off x="4008120" y="32202120"/>
            <a:ext cx="259080" cy="420624"/>
          </a:xfrm>
          <a:prstGeom prst="rect">
            <a:avLst/>
          </a:prstGeom>
          <a:solidFill>
            <a:srgbClr val="FFFFFF"/>
          </a:solidFill>
        </p:spPr>
        <p:txBody>
          <a:bodyPr wrap="none" lIns="0" tIns="0" rIns="0" bIns="0">
            <a:noAutofit/>
          </a:bodyPr>
          <a:lstStyle/>
          <a:p>
            <a:pPr indent="0" algn="just"/>
            <a:r>
              <a:rPr lang="en-US" sz="3800" b="1">
                <a:solidFill>
                  <a:srgbClr val="EC823F"/>
                </a:solidFill>
                <a:latin typeface="Arial"/>
              </a:rPr>
              <a:t>X</a:t>
            </a:r>
          </a:p>
        </p:txBody>
      </p:sp>
      <p:sp>
        <p:nvSpPr>
          <p:cNvPr id="116" name="Прямоугольник 115"/>
          <p:cNvSpPr/>
          <p:nvPr/>
        </p:nvSpPr>
        <p:spPr>
          <a:xfrm>
            <a:off x="893064" y="32878776"/>
            <a:ext cx="710184" cy="76200"/>
          </a:xfrm>
          <a:prstGeom prst="rect">
            <a:avLst/>
          </a:prstGeom>
          <a:solidFill>
            <a:srgbClr val="FFFFFF"/>
          </a:solidFill>
        </p:spPr>
        <p:txBody>
          <a:bodyPr wrap="none" lIns="0" tIns="0" rIns="0" bIns="0">
            <a:noAutofit/>
          </a:bodyPr>
          <a:lstStyle/>
          <a:p>
            <a:pPr indent="0"/>
            <a:r>
              <a:rPr lang="en-US" sz="400">
                <a:latin typeface="Arial"/>
              </a:rPr>
              <a:t>• </a:t>
            </a:r>
            <a:r>
              <a:rPr lang="fr" sz="400">
                <a:latin typeface="Arial"/>
              </a:rPr>
              <a:t>Forstàelse </a:t>
            </a:r>
            <a:r>
              <a:rPr lang="en-US" sz="400">
                <a:latin typeface="Arial"/>
              </a:rPr>
              <a:t>af SAFe Principper</a:t>
            </a:r>
          </a:p>
        </p:txBody>
      </p:sp>
      <p:sp>
        <p:nvSpPr>
          <p:cNvPr id="117" name="Прямоугольник 116"/>
          <p:cNvSpPr/>
          <p:nvPr/>
        </p:nvSpPr>
        <p:spPr>
          <a:xfrm>
            <a:off x="926592" y="33012888"/>
            <a:ext cx="902208" cy="79248"/>
          </a:xfrm>
          <a:prstGeom prst="rect">
            <a:avLst/>
          </a:prstGeom>
          <a:solidFill>
            <a:srgbClr val="FFFFFF"/>
          </a:solidFill>
        </p:spPr>
        <p:txBody>
          <a:bodyPr wrap="none" lIns="0" tIns="0" rIns="0" bIns="0">
            <a:noAutofit/>
          </a:bodyPr>
          <a:lstStyle/>
          <a:p>
            <a:pPr indent="114300"/>
            <a:r>
              <a:rPr lang="en-US" sz="400">
                <a:latin typeface="Arial"/>
              </a:rPr>
              <a:t>Implementering af Agile Veröffentlichung Züge</a:t>
            </a:r>
          </a:p>
        </p:txBody>
      </p:sp>
      <p:sp>
        <p:nvSpPr>
          <p:cNvPr id="118" name="Прямоугольник 117"/>
          <p:cNvSpPr/>
          <p:nvPr/>
        </p:nvSpPr>
        <p:spPr>
          <a:xfrm>
            <a:off x="893064" y="33150048"/>
            <a:ext cx="566928" cy="73152"/>
          </a:xfrm>
          <a:prstGeom prst="rect">
            <a:avLst/>
          </a:prstGeom>
          <a:solidFill>
            <a:srgbClr val="FFFFFF"/>
          </a:solidFill>
        </p:spPr>
        <p:txBody>
          <a:bodyPr wrap="none" lIns="0" tIns="0" rIns="0" bIns="0">
            <a:noAutofit/>
          </a:bodyPr>
          <a:lstStyle/>
          <a:p>
            <a:pPr indent="0"/>
            <a:r>
              <a:rPr lang="en-US" sz="400">
                <a:latin typeface="Arial"/>
              </a:rPr>
              <a:t>• Afprov PI </a:t>
            </a:r>
            <a:r>
              <a:rPr lang="fr" sz="400">
                <a:latin typeface="Arial"/>
              </a:rPr>
              <a:t>Planlægning</a:t>
            </a:r>
          </a:p>
        </p:txBody>
      </p:sp>
      <p:sp>
        <p:nvSpPr>
          <p:cNvPr id="119" name="Прямоугольник 118"/>
          <p:cNvSpPr/>
          <p:nvPr/>
        </p:nvSpPr>
        <p:spPr>
          <a:xfrm>
            <a:off x="2042160" y="36508944"/>
            <a:ext cx="152400" cy="185928"/>
          </a:xfrm>
          <a:prstGeom prst="rect">
            <a:avLst/>
          </a:prstGeom>
          <a:solidFill>
            <a:srgbClr val="FFFFFF"/>
          </a:solidFill>
        </p:spPr>
        <p:txBody>
          <a:bodyPr wrap="none" lIns="0" tIns="0" rIns="0" bIns="0">
            <a:noAutofit/>
          </a:bodyPr>
          <a:lstStyle/>
          <a:p>
            <a:pPr indent="0" algn="just"/>
            <a:r>
              <a:rPr lang="en-US" sz="1800" b="1">
                <a:solidFill>
                  <a:srgbClr val="F35B14"/>
                </a:solidFill>
                <a:latin typeface="Arial"/>
              </a:rPr>
              <a:t>X</a:t>
            </a:r>
          </a:p>
        </p:txBody>
      </p:sp>
      <p:sp>
        <p:nvSpPr>
          <p:cNvPr id="120" name="Прямоугольник 119"/>
          <p:cNvSpPr/>
          <p:nvPr/>
        </p:nvSpPr>
        <p:spPr>
          <a:xfrm>
            <a:off x="2615184" y="36426648"/>
            <a:ext cx="228600" cy="292608"/>
          </a:xfrm>
          <a:prstGeom prst="rect">
            <a:avLst/>
          </a:prstGeom>
          <a:solidFill>
            <a:srgbClr val="FFFFFF"/>
          </a:solidFill>
        </p:spPr>
        <p:txBody>
          <a:bodyPr wrap="none" lIns="0" tIns="0" rIns="0" bIns="0">
            <a:noAutofit/>
          </a:bodyPr>
          <a:lstStyle/>
          <a:p>
            <a:pPr indent="0" algn="just"/>
            <a:r>
              <a:rPr lang="en-US" sz="3200">
                <a:solidFill>
                  <a:srgbClr val="EC823F"/>
                </a:solidFill>
                <a:latin typeface="Arial"/>
              </a:rPr>
              <a:t>\</a:t>
            </a:r>
          </a:p>
        </p:txBody>
      </p:sp>
      <p:sp>
        <p:nvSpPr>
          <p:cNvPr id="121" name="Прямоугольник 120"/>
          <p:cNvSpPr/>
          <p:nvPr/>
        </p:nvSpPr>
        <p:spPr>
          <a:xfrm>
            <a:off x="1761744" y="37225224"/>
            <a:ext cx="731520" cy="173736"/>
          </a:xfrm>
          <a:prstGeom prst="rect">
            <a:avLst/>
          </a:prstGeom>
          <a:solidFill>
            <a:srgbClr val="FFFFFF"/>
          </a:solidFill>
        </p:spPr>
        <p:txBody>
          <a:bodyPr wrap="none" lIns="0" tIns="0" rIns="0" bIns="0">
            <a:noAutofit/>
          </a:bodyPr>
          <a:lstStyle/>
          <a:p>
            <a:pPr indent="0" algn="ctr"/>
            <a:r>
              <a:rPr lang="en-US" sz="1200" b="1">
                <a:latin typeface="Arial"/>
              </a:rPr>
              <a:t>Vielen Dank!</a:t>
            </a:r>
          </a:p>
        </p:txBody>
      </p:sp>
      <p:sp>
        <p:nvSpPr>
          <p:cNvPr id="122" name="Прямоугольник 121"/>
          <p:cNvSpPr/>
          <p:nvPr/>
        </p:nvSpPr>
        <p:spPr>
          <a:xfrm>
            <a:off x="1237488" y="37731192"/>
            <a:ext cx="1789176" cy="82296"/>
          </a:xfrm>
          <a:prstGeom prst="rect">
            <a:avLst/>
          </a:prstGeom>
          <a:solidFill>
            <a:srgbClr val="FFFFFF"/>
          </a:solidFill>
        </p:spPr>
        <p:txBody>
          <a:bodyPr wrap="none" lIns="0" tIns="0" rIns="0" bIns="0">
            <a:noAutofit/>
          </a:bodyPr>
          <a:lstStyle/>
          <a:p>
            <a:pPr indent="0" algn="ctr"/>
            <a:r>
              <a:rPr lang="en-US" sz="400">
                <a:latin typeface="Arial"/>
              </a:rPr>
              <a:t>IT DEV GROUP baut Software, die unterschiedlich Menschen Dinge tun lässt.</a:t>
            </a:r>
          </a:p>
        </p:txBody>
      </p:sp>
      <p:sp>
        <p:nvSpPr>
          <p:cNvPr id="123" name="Прямоугольник 122"/>
          <p:cNvSpPr/>
          <p:nvPr/>
        </p:nvSpPr>
        <p:spPr>
          <a:xfrm>
            <a:off x="816864" y="37840920"/>
            <a:ext cx="2630424" cy="82296"/>
          </a:xfrm>
          <a:prstGeom prst="rect">
            <a:avLst/>
          </a:prstGeom>
          <a:solidFill>
            <a:srgbClr val="FFFFFF"/>
          </a:solidFill>
        </p:spPr>
        <p:txBody>
          <a:bodyPr wrap="none" lIns="0" tIns="0" rIns="0" bIns="0">
            <a:noAutofit/>
          </a:bodyPr>
          <a:lstStyle/>
          <a:p>
            <a:pPr indent="0"/>
            <a:r>
              <a:rPr lang="en-US" sz="400">
                <a:latin typeface="Arial"/>
              </a:rPr>
              <a:t>Teilen Sie Ihre Herausforderung mit unserem Team und wir werden mit Ihnen ein revolutionären digitalen Produkt zu liefern.</a:t>
            </a:r>
          </a:p>
        </p:txBody>
      </p:sp>
      <p:sp>
        <p:nvSpPr>
          <p:cNvPr id="124" name="Прямоугольник 123"/>
          <p:cNvSpPr/>
          <p:nvPr/>
        </p:nvSpPr>
        <p:spPr>
          <a:xfrm>
            <a:off x="1612392" y="38060376"/>
            <a:ext cx="1042416" cy="82296"/>
          </a:xfrm>
          <a:prstGeom prst="rect">
            <a:avLst/>
          </a:prstGeom>
          <a:solidFill>
            <a:srgbClr val="FFFFFF"/>
          </a:solidFill>
        </p:spPr>
        <p:txBody>
          <a:bodyPr wrap="none" lIns="0" tIns="0" rIns="0" bIns="0">
            <a:noAutofit/>
          </a:bodyPr>
          <a:lstStyle/>
          <a:p>
            <a:pPr indent="0" algn="just"/>
            <a:r>
              <a:rPr lang="en-US" sz="400">
                <a:latin typeface="Arial"/>
              </a:rPr>
              <a:t>Schreiben Sie uns eine Linie an </a:t>
            </a:r>
            <a:r>
              <a:rPr lang="en-US" sz="400">
                <a:solidFill>
                  <a:srgbClr val="EC823F"/>
                </a:solidFill>
                <a:latin typeface="Arial"/>
                <a:hlinkClick r:id="rId38"/>
              </a:rPr>
              <a:t>info@it-devgroup.com</a:t>
            </a:r>
          </a:p>
        </p:txBody>
      </p:sp>
      <p:sp>
        <p:nvSpPr>
          <p:cNvPr id="125" name="Прямоугольник 124"/>
          <p:cNvSpPr/>
          <p:nvPr/>
        </p:nvSpPr>
        <p:spPr>
          <a:xfrm>
            <a:off x="1316736" y="38170104"/>
            <a:ext cx="1633728" cy="82296"/>
          </a:xfrm>
          <a:prstGeom prst="rect">
            <a:avLst/>
          </a:prstGeom>
          <a:solidFill>
            <a:srgbClr val="FFFFFF"/>
          </a:solidFill>
        </p:spPr>
        <p:txBody>
          <a:bodyPr wrap="none" lIns="0" tIns="0" rIns="0" bIns="0">
            <a:noAutofit/>
          </a:bodyPr>
          <a:lstStyle/>
          <a:p>
            <a:pPr indent="0" algn="ctr"/>
            <a:r>
              <a:rPr lang="en-US" sz="400">
                <a:latin typeface="Arial"/>
              </a:rPr>
              <a:t>Weitere Inspiration und Fallstudien finden Sie auf unserer </a:t>
            </a:r>
            <a:r>
              <a:rPr lang="en-US" sz="400">
                <a:solidFill>
                  <a:srgbClr val="EC823F"/>
                </a:solidFill>
                <a:latin typeface="Arial"/>
              </a:rPr>
              <a:t>Behance </a:t>
            </a:r>
            <a:r>
              <a:rPr lang="en-US" sz="400">
                <a:latin typeface="Arial"/>
              </a:rPr>
              <a:t>Profil</a:t>
            </a:r>
          </a:p>
        </p:txBody>
      </p:sp>
      <p:sp>
        <p:nvSpPr>
          <p:cNvPr id="126" name="Прямоугольник 125"/>
          <p:cNvSpPr/>
          <p:nvPr/>
        </p:nvSpPr>
        <p:spPr>
          <a:xfrm>
            <a:off x="1828800" y="38389560"/>
            <a:ext cx="606552" cy="73152"/>
          </a:xfrm>
          <a:prstGeom prst="rect">
            <a:avLst/>
          </a:prstGeom>
          <a:solidFill>
            <a:srgbClr val="FFFFFF"/>
          </a:solidFill>
        </p:spPr>
        <p:txBody>
          <a:bodyPr wrap="none" lIns="0" tIns="0" rIns="0" bIns="0">
            <a:noAutofit/>
          </a:bodyPr>
          <a:lstStyle/>
          <a:p>
            <a:pPr indent="0" algn="ctr"/>
            <a:r>
              <a:rPr lang="en-US" sz="400">
                <a:latin typeface="Arial"/>
              </a:rPr>
              <a:t>© 2020 IT DEV GROUP</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55448" y="1261872"/>
            <a:ext cx="3557016" cy="1947672"/>
          </a:xfrm>
          <a:prstGeom prst="rect">
            <a:avLst/>
          </a:prstGeom>
        </p:spPr>
      </p:pic>
      <p:pic>
        <p:nvPicPr>
          <p:cNvPr id="3" name="Рисунок 2"/>
          <p:cNvPicPr>
            <a:picLocks noChangeAspect="1"/>
          </p:cNvPicPr>
          <p:nvPr/>
        </p:nvPicPr>
        <p:blipFill>
          <a:blip r:embed="rId3"/>
          <a:stretch>
            <a:fillRect/>
          </a:stretch>
        </p:blipFill>
        <p:spPr>
          <a:xfrm>
            <a:off x="365760" y="3587496"/>
            <a:ext cx="807720" cy="313944"/>
          </a:xfrm>
          <a:prstGeom prst="rect">
            <a:avLst/>
          </a:prstGeom>
        </p:spPr>
      </p:pic>
      <p:pic>
        <p:nvPicPr>
          <p:cNvPr id="4" name="Рисунок 3"/>
          <p:cNvPicPr>
            <a:picLocks noChangeAspect="1"/>
          </p:cNvPicPr>
          <p:nvPr/>
        </p:nvPicPr>
        <p:blipFill>
          <a:blip r:embed="rId4"/>
          <a:stretch>
            <a:fillRect/>
          </a:stretch>
        </p:blipFill>
        <p:spPr>
          <a:xfrm>
            <a:off x="2289048" y="3803904"/>
            <a:ext cx="1618488" cy="600456"/>
          </a:xfrm>
          <a:prstGeom prst="rect">
            <a:avLst/>
          </a:prstGeom>
        </p:spPr>
      </p:pic>
      <p:pic>
        <p:nvPicPr>
          <p:cNvPr id="5" name="Рисунок 4"/>
          <p:cNvPicPr>
            <a:picLocks noChangeAspect="1"/>
          </p:cNvPicPr>
          <p:nvPr/>
        </p:nvPicPr>
        <p:blipFill>
          <a:blip r:embed="rId5"/>
          <a:stretch>
            <a:fillRect/>
          </a:stretch>
        </p:blipFill>
        <p:spPr>
          <a:xfrm>
            <a:off x="2206752" y="4553712"/>
            <a:ext cx="1691640" cy="1277112"/>
          </a:xfrm>
          <a:prstGeom prst="rect">
            <a:avLst/>
          </a:prstGeom>
        </p:spPr>
      </p:pic>
      <p:pic>
        <p:nvPicPr>
          <p:cNvPr id="6" name="Рисунок 5"/>
          <p:cNvPicPr>
            <a:picLocks noChangeAspect="1"/>
          </p:cNvPicPr>
          <p:nvPr/>
        </p:nvPicPr>
        <p:blipFill>
          <a:blip r:embed="rId6"/>
          <a:stretch>
            <a:fillRect/>
          </a:stretch>
        </p:blipFill>
        <p:spPr>
          <a:xfrm>
            <a:off x="362712" y="8409432"/>
            <a:ext cx="2618232" cy="1316736"/>
          </a:xfrm>
          <a:prstGeom prst="rect">
            <a:avLst/>
          </a:prstGeom>
        </p:spPr>
      </p:pic>
      <p:pic>
        <p:nvPicPr>
          <p:cNvPr id="7" name="Рисунок 6"/>
          <p:cNvPicPr>
            <a:picLocks noChangeAspect="1"/>
          </p:cNvPicPr>
          <p:nvPr/>
        </p:nvPicPr>
        <p:blipFill>
          <a:blip r:embed="rId7"/>
          <a:stretch>
            <a:fillRect/>
          </a:stretch>
        </p:blipFill>
        <p:spPr>
          <a:xfrm>
            <a:off x="1210056" y="10244328"/>
            <a:ext cx="1953768" cy="658368"/>
          </a:xfrm>
          <a:prstGeom prst="rect">
            <a:avLst/>
          </a:prstGeom>
        </p:spPr>
      </p:pic>
      <p:pic>
        <p:nvPicPr>
          <p:cNvPr id="8" name="Рисунок 7"/>
          <p:cNvPicPr>
            <a:picLocks noChangeAspect="1"/>
          </p:cNvPicPr>
          <p:nvPr/>
        </p:nvPicPr>
        <p:blipFill>
          <a:blip r:embed="rId8"/>
          <a:stretch>
            <a:fillRect/>
          </a:stretch>
        </p:blipFill>
        <p:spPr>
          <a:xfrm>
            <a:off x="1274064" y="11442192"/>
            <a:ext cx="1734312" cy="524256"/>
          </a:xfrm>
          <a:prstGeom prst="rect">
            <a:avLst/>
          </a:prstGeom>
        </p:spPr>
      </p:pic>
      <p:pic>
        <p:nvPicPr>
          <p:cNvPr id="9" name="Рисунок 8"/>
          <p:cNvPicPr>
            <a:picLocks noChangeAspect="1"/>
          </p:cNvPicPr>
          <p:nvPr/>
        </p:nvPicPr>
        <p:blipFill>
          <a:blip r:embed="rId9"/>
          <a:stretch>
            <a:fillRect/>
          </a:stretch>
        </p:blipFill>
        <p:spPr>
          <a:xfrm>
            <a:off x="3200400" y="8528304"/>
            <a:ext cx="694944" cy="198120"/>
          </a:xfrm>
          <a:prstGeom prst="rect">
            <a:avLst/>
          </a:prstGeom>
        </p:spPr>
      </p:pic>
      <p:pic>
        <p:nvPicPr>
          <p:cNvPr id="10" name="Рисунок 9"/>
          <p:cNvPicPr>
            <a:picLocks noChangeAspect="1"/>
          </p:cNvPicPr>
          <p:nvPr/>
        </p:nvPicPr>
        <p:blipFill>
          <a:blip r:embed="rId10"/>
          <a:stretch>
            <a:fillRect/>
          </a:stretch>
        </p:blipFill>
        <p:spPr>
          <a:xfrm>
            <a:off x="499872" y="12661392"/>
            <a:ext cx="3361944" cy="539496"/>
          </a:xfrm>
          <a:prstGeom prst="rect">
            <a:avLst/>
          </a:prstGeom>
        </p:spPr>
      </p:pic>
      <p:pic>
        <p:nvPicPr>
          <p:cNvPr id="11" name="Рисунок 10"/>
          <p:cNvPicPr>
            <a:picLocks noChangeAspect="1"/>
          </p:cNvPicPr>
          <p:nvPr/>
        </p:nvPicPr>
        <p:blipFill>
          <a:blip r:embed="rId11"/>
          <a:stretch>
            <a:fillRect/>
          </a:stretch>
        </p:blipFill>
        <p:spPr>
          <a:xfrm>
            <a:off x="426720" y="13197840"/>
            <a:ext cx="3432048" cy="1514856"/>
          </a:xfrm>
          <a:prstGeom prst="rect">
            <a:avLst/>
          </a:prstGeom>
        </p:spPr>
      </p:pic>
      <p:pic>
        <p:nvPicPr>
          <p:cNvPr id="12" name="Рисунок 11"/>
          <p:cNvPicPr>
            <a:picLocks noChangeAspect="1"/>
          </p:cNvPicPr>
          <p:nvPr/>
        </p:nvPicPr>
        <p:blipFill>
          <a:blip r:embed="rId12"/>
          <a:stretch>
            <a:fillRect/>
          </a:stretch>
        </p:blipFill>
        <p:spPr>
          <a:xfrm>
            <a:off x="402336" y="13877544"/>
            <a:ext cx="3008376" cy="1139952"/>
          </a:xfrm>
          <a:prstGeom prst="rect">
            <a:avLst/>
          </a:prstGeom>
        </p:spPr>
      </p:pic>
      <p:pic>
        <p:nvPicPr>
          <p:cNvPr id="13" name="Рисунок 12"/>
          <p:cNvPicPr>
            <a:picLocks noChangeAspect="1"/>
          </p:cNvPicPr>
          <p:nvPr/>
        </p:nvPicPr>
        <p:blipFill>
          <a:blip r:embed="rId13"/>
          <a:stretch>
            <a:fillRect/>
          </a:stretch>
        </p:blipFill>
        <p:spPr>
          <a:xfrm>
            <a:off x="466344" y="15691104"/>
            <a:ext cx="487680" cy="88392"/>
          </a:xfrm>
          <a:prstGeom prst="rect">
            <a:avLst/>
          </a:prstGeom>
        </p:spPr>
      </p:pic>
      <p:pic>
        <p:nvPicPr>
          <p:cNvPr id="14" name="Рисунок 13"/>
          <p:cNvPicPr>
            <a:picLocks noChangeAspect="1"/>
          </p:cNvPicPr>
          <p:nvPr/>
        </p:nvPicPr>
        <p:blipFill>
          <a:blip r:embed="rId14"/>
          <a:stretch>
            <a:fillRect/>
          </a:stretch>
        </p:blipFill>
        <p:spPr>
          <a:xfrm>
            <a:off x="466344" y="15806928"/>
            <a:ext cx="539496" cy="201168"/>
          </a:xfrm>
          <a:prstGeom prst="rect">
            <a:avLst/>
          </a:prstGeom>
        </p:spPr>
      </p:pic>
      <p:pic>
        <p:nvPicPr>
          <p:cNvPr id="15" name="Рисунок 14"/>
          <p:cNvPicPr>
            <a:picLocks noChangeAspect="1"/>
          </p:cNvPicPr>
          <p:nvPr/>
        </p:nvPicPr>
        <p:blipFill>
          <a:blip r:embed="rId15"/>
          <a:stretch>
            <a:fillRect/>
          </a:stretch>
        </p:blipFill>
        <p:spPr>
          <a:xfrm>
            <a:off x="466344" y="16035528"/>
            <a:ext cx="487680" cy="201168"/>
          </a:xfrm>
          <a:prstGeom prst="rect">
            <a:avLst/>
          </a:prstGeom>
        </p:spPr>
      </p:pic>
      <p:pic>
        <p:nvPicPr>
          <p:cNvPr id="16" name="Рисунок 15"/>
          <p:cNvPicPr>
            <a:picLocks noChangeAspect="1"/>
          </p:cNvPicPr>
          <p:nvPr/>
        </p:nvPicPr>
        <p:blipFill>
          <a:blip r:embed="rId16"/>
          <a:stretch>
            <a:fillRect/>
          </a:stretch>
        </p:blipFill>
        <p:spPr>
          <a:xfrm>
            <a:off x="466344" y="16334232"/>
            <a:ext cx="499872" cy="481584"/>
          </a:xfrm>
          <a:prstGeom prst="rect">
            <a:avLst/>
          </a:prstGeom>
        </p:spPr>
      </p:pic>
      <p:pic>
        <p:nvPicPr>
          <p:cNvPr id="17" name="Рисунок 16"/>
          <p:cNvPicPr>
            <a:picLocks noChangeAspect="1"/>
          </p:cNvPicPr>
          <p:nvPr/>
        </p:nvPicPr>
        <p:blipFill>
          <a:blip r:embed="rId17"/>
          <a:stretch>
            <a:fillRect/>
          </a:stretch>
        </p:blipFill>
        <p:spPr>
          <a:xfrm>
            <a:off x="4120896" y="8775192"/>
            <a:ext cx="207264" cy="484632"/>
          </a:xfrm>
          <a:prstGeom prst="rect">
            <a:avLst/>
          </a:prstGeom>
        </p:spPr>
      </p:pic>
      <p:pic>
        <p:nvPicPr>
          <p:cNvPr id="18" name="Рисунок 17"/>
          <p:cNvPicPr>
            <a:picLocks noChangeAspect="1"/>
          </p:cNvPicPr>
          <p:nvPr/>
        </p:nvPicPr>
        <p:blipFill>
          <a:blip r:embed="rId18"/>
          <a:stretch>
            <a:fillRect/>
          </a:stretch>
        </p:blipFill>
        <p:spPr>
          <a:xfrm>
            <a:off x="1097280" y="15474696"/>
            <a:ext cx="3230880" cy="1740408"/>
          </a:xfrm>
          <a:prstGeom prst="rect">
            <a:avLst/>
          </a:prstGeom>
        </p:spPr>
      </p:pic>
      <p:pic>
        <p:nvPicPr>
          <p:cNvPr id="19" name="Рисунок 18"/>
          <p:cNvPicPr>
            <a:picLocks noChangeAspect="1"/>
          </p:cNvPicPr>
          <p:nvPr/>
        </p:nvPicPr>
        <p:blipFill>
          <a:blip r:embed="rId19"/>
          <a:stretch>
            <a:fillRect/>
          </a:stretch>
        </p:blipFill>
        <p:spPr>
          <a:xfrm>
            <a:off x="1584960" y="17315688"/>
            <a:ext cx="2737104" cy="1429512"/>
          </a:xfrm>
          <a:prstGeom prst="rect">
            <a:avLst/>
          </a:prstGeom>
        </p:spPr>
      </p:pic>
      <p:sp>
        <p:nvSpPr>
          <p:cNvPr id="20" name="Прямоугольник 19"/>
          <p:cNvSpPr/>
          <p:nvPr/>
        </p:nvSpPr>
        <p:spPr>
          <a:xfrm>
            <a:off x="1158240" y="246888"/>
            <a:ext cx="2008632" cy="569976"/>
          </a:xfrm>
          <a:prstGeom prst="rect">
            <a:avLst/>
          </a:prstGeom>
          <a:solidFill>
            <a:srgbClr val="FFFFFF"/>
          </a:solidFill>
        </p:spPr>
        <p:txBody>
          <a:bodyPr lIns="0" tIns="0" rIns="0" bIns="0">
            <a:noAutofit/>
          </a:bodyPr>
          <a:lstStyle/>
          <a:p>
            <a:pPr indent="0" algn="ctr">
              <a:spcAft>
                <a:spcPts val="630"/>
              </a:spcAft>
            </a:pPr>
            <a:r>
              <a:rPr lang="en-US" sz="1275" b="1">
                <a:solidFill>
                  <a:srgbClr val="465C77"/>
                </a:solidFill>
                <a:latin typeface="Arial"/>
              </a:rPr>
              <a:t>MANDEL</a:t>
            </a:r>
          </a:p>
          <a:p>
            <a:pPr indent="0" algn="ctr">
              <a:lnSpc>
                <a:spcPct val="139000"/>
              </a:lnSpc>
            </a:pPr>
            <a:r>
              <a:rPr lang="en-US" sz="450">
                <a:latin typeface="Arial"/>
              </a:rPr>
              <a:t>GlaSSeSShop - Internet-Plattform, die für Menschen geschaffen wurde, die für menschenwürdige Alternative Optik suchen.</a:t>
            </a:r>
          </a:p>
        </p:txBody>
      </p:sp>
      <p:sp>
        <p:nvSpPr>
          <p:cNvPr id="21" name="Прямоугольник 20"/>
          <p:cNvSpPr/>
          <p:nvPr/>
        </p:nvSpPr>
        <p:spPr>
          <a:xfrm>
            <a:off x="131064" y="3776472"/>
            <a:ext cx="198120" cy="12548616"/>
          </a:xfrm>
          <a:prstGeom prst="rect">
            <a:avLst/>
          </a:prstGeom>
          <a:solidFill>
            <a:srgbClr val="FFFFFF"/>
          </a:solidFill>
        </p:spPr>
        <p:txBody>
          <a:bodyPr vert="vert270" wrap="none" lIns="0" tIns="0" rIns="0" bIns="0">
            <a:noAutofit/>
          </a:bodyPr>
          <a:lstStyle/>
          <a:p>
            <a:pPr indent="0"/>
            <a:r>
              <a:rPr lang="fr" sz="1125" b="1">
                <a:latin typeface="Arial"/>
              </a:rPr>
              <a:t>KONTAKT </a:t>
            </a:r>
            <a:r>
              <a:rPr lang="en-US" sz="1125" b="1">
                <a:latin typeface="Arial"/>
              </a:rPr>
              <a:t>AUFPOPPEN </a:t>
            </a:r>
            <a:r>
              <a:rPr lang="en-US" sz="1125" b="1" baseline="-25000">
                <a:latin typeface="Arial"/>
              </a:rPr>
              <a:t>r</a:t>
            </a:r>
            <a:r>
              <a:rPr lang="en-US" sz="1125" b="1">
                <a:latin typeface="Arial"/>
              </a:rPr>
              <a:t> FARBEN HAUPTSEITE</a:t>
            </a:r>
          </a:p>
        </p:txBody>
      </p:sp>
      <p:graphicFrame>
        <p:nvGraphicFramePr>
          <p:cNvPr id="22" name="Таблица 21"/>
          <p:cNvGraphicFramePr>
            <a:graphicFrameLocks noGrp="1"/>
          </p:cNvGraphicFramePr>
          <p:nvPr/>
        </p:nvGraphicFramePr>
        <p:xfrm>
          <a:off x="475488" y="3922776"/>
          <a:ext cx="1551432" cy="2225040"/>
        </p:xfrm>
        <a:graphic>
          <a:graphicData uri="http://schemas.openxmlformats.org/drawingml/2006/table">
            <a:tbl>
              <a:tblPr/>
              <a:tblGrid>
                <a:gridCol w="606552">
                  <a:extLst>
                    <a:ext uri="{9D8B030D-6E8A-4147-A177-3AD203B41FA5}">
                      <a16:colId xmlns:a16="http://schemas.microsoft.com/office/drawing/2014/main" val="20000"/>
                    </a:ext>
                  </a:extLst>
                </a:gridCol>
                <a:gridCol w="944880">
                  <a:extLst>
                    <a:ext uri="{9D8B030D-6E8A-4147-A177-3AD203B41FA5}">
                      <a16:colId xmlns:a16="http://schemas.microsoft.com/office/drawing/2014/main" val="20001"/>
                    </a:ext>
                  </a:extLst>
                </a:gridCol>
              </a:tblGrid>
              <a:tr h="158496">
                <a:tc rowSpan="2">
                  <a:txBody>
                    <a:bodyPr/>
                    <a:lstStyle/>
                    <a:p>
                      <a:pPr indent="0" algn="ctr">
                        <a:spcAft>
                          <a:spcPts val="420"/>
                        </a:spcAft>
                      </a:pPr>
                      <a:r>
                        <a:rPr lang="ru" sz="400" b="1">
                          <a:latin typeface="Arial"/>
                        </a:rPr>
                        <a:t>ДЛЯ МУЖЧИН</a:t>
                      </a:r>
                    </a:p>
                    <a:p>
                      <a:pPr indent="203200"/>
                      <a:r>
                        <a:rPr lang="ru" sz="400" b="1">
                          <a:latin typeface="Arial"/>
                        </a:rPr>
                        <a:t>оо</a:t>
                      </a:r>
                    </a:p>
                  </a:txBody>
                  <a:tcPr marL="0" marR="0" marT="0" marB="0" anchor="ctr"/>
                </a:tc>
                <a:tc>
                  <a:txBody>
                    <a:bodyPr/>
                    <a:lstStyle/>
                    <a:p>
                      <a:endParaRPr sz="800"/>
                    </a:p>
                  </a:txBody>
                  <a:tcPr marL="0" marR="0" marT="0" marB="0"/>
                </a:tc>
                <a:extLst>
                  <a:ext uri="{0D108BD9-81ED-4DB2-BD59-A6C34878D82A}">
                    <a16:rowId xmlns:a16="http://schemas.microsoft.com/office/drawing/2014/main" val="10000"/>
                  </a:ext>
                </a:extLst>
              </a:tr>
              <a:tr h="185928">
                <a:tc vMerge="1">
                  <a:txBody>
                    <a:bodyPr/>
                    <a:lstStyle/>
                    <a:p>
                      <a:endParaRPr sz="900"/>
                    </a:p>
                  </a:txBody>
                  <a:tcPr marL="0" marR="0" marT="0" marB="0"/>
                </a:tc>
                <a:tc>
                  <a:txBody>
                    <a:bodyPr/>
                    <a:lstStyle/>
                    <a:p>
                      <a:pPr indent="0" algn="r"/>
                      <a:r>
                        <a:rPr lang="ru" sz="1900">
                          <a:latin typeface="Times New Roman"/>
                        </a:rPr>
                        <a:t>? СтО</a:t>
                      </a:r>
                    </a:p>
                  </a:txBody>
                  <a:tcPr marL="0" marR="0" marT="0" marB="0"/>
                </a:tc>
                <a:extLst>
                  <a:ext uri="{0D108BD9-81ED-4DB2-BD59-A6C34878D82A}">
                    <a16:rowId xmlns:a16="http://schemas.microsoft.com/office/drawing/2014/main" val="10001"/>
                  </a:ext>
                </a:extLst>
              </a:tr>
              <a:tr h="390144">
                <a:tc>
                  <a:txBody>
                    <a:bodyPr/>
                    <a:lstStyle/>
                    <a:p>
                      <a:pPr indent="0" algn="ctr">
                        <a:spcBef>
                          <a:spcPts val="420"/>
                        </a:spcBef>
                      </a:pPr>
                      <a:r>
                        <a:rPr lang="ru" sz="400" b="1">
                          <a:latin typeface="Arial"/>
                        </a:rPr>
                        <a:t>ДЛЯ ДЕТЕЙ</a:t>
                      </a:r>
                    </a:p>
                  </a:txBody>
                  <a:tcPr marL="0" marR="0" marT="0" marB="0"/>
                </a:tc>
                <a:tc>
                  <a:txBody>
                    <a:bodyPr/>
                    <a:lstStyle/>
                    <a:p>
                      <a:pPr indent="495300"/>
                      <a:r>
                        <a:rPr lang="en-US" sz="400" b="1">
                          <a:latin typeface="Arial"/>
                        </a:rPr>
                        <a:t>BURBERRY </a:t>
                      </a:r>
                      <a:r>
                        <a:rPr lang="ru" sz="400" b="1">
                          <a:latin typeface="Arial"/>
                        </a:rPr>
                        <a:t>8Е4193</a:t>
                      </a:r>
                    </a:p>
                  </a:txBody>
                  <a:tcPr marL="0" marR="0" marT="0" marB="0"/>
                </a:tc>
                <a:extLst>
                  <a:ext uri="{0D108BD9-81ED-4DB2-BD59-A6C34878D82A}">
                    <a16:rowId xmlns:a16="http://schemas.microsoft.com/office/drawing/2014/main" val="10002"/>
                  </a:ext>
                </a:extLst>
              </a:tr>
              <a:tr h="152400">
                <a:tc>
                  <a:txBody>
                    <a:bodyPr/>
                    <a:lstStyle/>
                    <a:p>
                      <a:pPr indent="0" algn="ctr"/>
                      <a:r>
                        <a:rPr lang="ru" sz="400" b="1">
                          <a:latin typeface="Arial"/>
                        </a:rPr>
                        <a:t>ДЛЯ СПОРТА</a:t>
                      </a:r>
                    </a:p>
                  </a:txBody>
                  <a:tcPr marL="0" marR="0" marT="0" marB="0" anchor="ctr"/>
                </a:tc>
                <a:tc>
                  <a:txBody>
                    <a:bodyPr/>
                    <a:lstStyle/>
                    <a:p>
                      <a:endParaRPr sz="800"/>
                    </a:p>
                  </a:txBody>
                  <a:tcPr marL="0" marR="0" marT="0" marB="0"/>
                </a:tc>
                <a:extLst>
                  <a:ext uri="{0D108BD9-81ED-4DB2-BD59-A6C34878D82A}">
                    <a16:rowId xmlns:a16="http://schemas.microsoft.com/office/drawing/2014/main" val="10003"/>
                  </a:ext>
                </a:extLst>
              </a:tr>
              <a:tr h="365760">
                <a:tc>
                  <a:txBody>
                    <a:bodyPr/>
                    <a:lstStyle/>
                    <a:p>
                      <a:pPr indent="0" algn="ctr"/>
                      <a:r>
                        <a:rPr lang="ru" sz="400" b="1">
                          <a:latin typeface="Arial"/>
                        </a:rPr>
                        <a:t>ДЛЯ КОМПЬЮТЕРА</a:t>
                      </a:r>
                    </a:p>
                  </a:txBody>
                  <a:tcPr marL="0" marR="0" marT="0" marB="0" anchor="b"/>
                </a:tc>
                <a:tc>
                  <a:txBody>
                    <a:bodyPr/>
                    <a:lstStyle/>
                    <a:p>
                      <a:pPr indent="431800">
                        <a:spcBef>
                          <a:spcPts val="350"/>
                        </a:spcBef>
                      </a:pPr>
                      <a:r>
                        <a:rPr lang="en-US" sz="400" b="1">
                          <a:latin typeface="Arial"/>
                        </a:rPr>
                        <a:t>OAKLEY HALE JACKE </a:t>
                      </a:r>
                      <a:r>
                        <a:rPr lang="ru" sz="400" b="1">
                          <a:latin typeface="Arial"/>
                        </a:rPr>
                        <a:t>2.0</a:t>
                      </a:r>
                    </a:p>
                  </a:txBody>
                  <a:tcPr marL="0" marR="0" marT="0" marB="0"/>
                </a:tc>
                <a:extLst>
                  <a:ext uri="{0D108BD9-81ED-4DB2-BD59-A6C34878D82A}">
                    <a16:rowId xmlns:a16="http://schemas.microsoft.com/office/drawing/2014/main" val="10004"/>
                  </a:ext>
                </a:extLst>
              </a:tr>
              <a:tr h="353568">
                <a:tc>
                  <a:txBody>
                    <a:bodyPr/>
                    <a:lstStyle/>
                    <a:p>
                      <a:pPr indent="203200">
                        <a:spcAft>
                          <a:spcPts val="840"/>
                        </a:spcAft>
                      </a:pPr>
                      <a:r>
                        <a:rPr lang="ru" sz="400" b="1">
                          <a:latin typeface="Arial"/>
                        </a:rPr>
                        <a:t>оо</a:t>
                      </a:r>
                    </a:p>
                    <a:p>
                      <a:pPr indent="0" algn="ctr"/>
                      <a:r>
                        <a:rPr lang="ru" sz="400" b="1">
                          <a:latin typeface="Arial"/>
                        </a:rPr>
                        <a:t>ИГРОВЫЕ ОЧКИ</a:t>
                      </a:r>
                    </a:p>
                  </a:txBody>
                  <a:tcPr marL="0" marR="0" marT="0" marB="0" anchor="b"/>
                </a:tc>
                <a:tc>
                  <a:txBody>
                    <a:bodyPr/>
                    <a:lstStyle/>
                    <a:p>
                      <a:endParaRPr sz="1700"/>
                    </a:p>
                  </a:txBody>
                  <a:tcPr marL="0" marR="0" marT="0" marB="0"/>
                </a:tc>
                <a:extLst>
                  <a:ext uri="{0D108BD9-81ED-4DB2-BD59-A6C34878D82A}">
                    <a16:rowId xmlns:a16="http://schemas.microsoft.com/office/drawing/2014/main" val="10005"/>
                  </a:ext>
                </a:extLst>
              </a:tr>
              <a:tr h="188976">
                <a:tc>
                  <a:txBody>
                    <a:bodyPr/>
                    <a:lstStyle/>
                    <a:p>
                      <a:endParaRPr sz="900"/>
                    </a:p>
                  </a:txBody>
                  <a:tcPr marL="0" marR="0" marT="0" marB="0"/>
                </a:tc>
                <a:tc>
                  <a:txBody>
                    <a:bodyPr/>
                    <a:lstStyle/>
                    <a:p>
                      <a:pPr indent="431800" algn="just"/>
                      <a:r>
                        <a:rPr lang="en-US" sz="400" b="1">
                          <a:latin typeface="Arial"/>
                        </a:rPr>
                        <a:t>° ToooZ</a:t>
                      </a:r>
                      <a:r>
                        <a:rPr lang="en-US" sz="400" b="1" baseline="30000">
                          <a:latin typeface="Arial"/>
                        </a:rPr>
                        <a:t>E, XLJ</a:t>
                      </a:r>
                    </a:p>
                  </a:txBody>
                  <a:tcPr marL="0" marR="0" marT="0" marB="0"/>
                </a:tc>
                <a:extLst>
                  <a:ext uri="{0D108BD9-81ED-4DB2-BD59-A6C34878D82A}">
                    <a16:rowId xmlns:a16="http://schemas.microsoft.com/office/drawing/2014/main" val="10006"/>
                  </a:ext>
                </a:extLst>
              </a:tr>
              <a:tr h="201168">
                <a:tc>
                  <a:txBody>
                    <a:bodyPr/>
                    <a:lstStyle/>
                    <a:p>
                      <a:pPr indent="0" algn="ctr"/>
                      <a:r>
                        <a:rPr lang="ru" sz="400" b="1">
                          <a:latin typeface="Arial"/>
                        </a:rPr>
                        <a:t>ПРЕДСТОЯЩЕЕ</a:t>
                      </a:r>
                    </a:p>
                  </a:txBody>
                  <a:tcPr marL="0" marR="0" marT="0" marB="0" anchor="b"/>
                </a:tc>
                <a:tc>
                  <a:txBody>
                    <a:bodyPr/>
                    <a:lstStyle/>
                    <a:p>
                      <a:pPr indent="0"/>
                      <a:r>
                        <a:rPr lang="ru" sz="850">
                          <a:latin typeface="Arial"/>
                        </a:rPr>
                        <a:t>~ ■&gt; « </a:t>
                      </a:r>
                      <a:r>
                        <a:rPr lang="ru" sz="850">
                          <a:solidFill>
                            <a:srgbClr val="79C2D2"/>
                          </a:solidFill>
                          <a:latin typeface="Arial"/>
                        </a:rPr>
                        <a:t>о ©</a:t>
                      </a:r>
                    </a:p>
                  </a:txBody>
                  <a:tcPr marL="0" marR="0" marT="0" marB="0" anchor="ctr"/>
                </a:tc>
                <a:extLst>
                  <a:ext uri="{0D108BD9-81ED-4DB2-BD59-A6C34878D82A}">
                    <a16:rowId xmlns:a16="http://schemas.microsoft.com/office/drawing/2014/main" val="10007"/>
                  </a:ext>
                </a:extLst>
              </a:tr>
              <a:tr h="124968">
                <a:tc>
                  <a:txBody>
                    <a:bodyPr/>
                    <a:lstStyle/>
                    <a:p>
                      <a:pPr indent="228600"/>
                      <a:r>
                        <a:rPr lang="ru" sz="550">
                          <a:latin typeface="Arial"/>
                        </a:rPr>
                        <a:t>02</a:t>
                      </a:r>
                    </a:p>
                  </a:txBody>
                  <a:tcPr marL="0" marR="0" marT="0" marB="0" anchor="b"/>
                </a:tc>
                <a:tc>
                  <a:txBody>
                    <a:bodyPr/>
                    <a:lstStyle/>
                    <a:p>
                      <a:endParaRPr sz="600"/>
                    </a:p>
                  </a:txBody>
                  <a:tcPr marL="0" marR="0" marT="0" marB="0"/>
                </a:tc>
                <a:extLst>
                  <a:ext uri="{0D108BD9-81ED-4DB2-BD59-A6C34878D82A}">
                    <a16:rowId xmlns:a16="http://schemas.microsoft.com/office/drawing/2014/main" val="10008"/>
                  </a:ext>
                </a:extLst>
              </a:tr>
            </a:tbl>
          </a:graphicData>
        </a:graphic>
      </p:graphicFrame>
      <p:sp>
        <p:nvSpPr>
          <p:cNvPr id="23" name="Прямоугольник 22"/>
          <p:cNvSpPr/>
          <p:nvPr/>
        </p:nvSpPr>
        <p:spPr>
          <a:xfrm>
            <a:off x="1255776" y="6608064"/>
            <a:ext cx="313944" cy="88392"/>
          </a:xfrm>
          <a:prstGeom prst="rect">
            <a:avLst/>
          </a:prstGeom>
          <a:solidFill>
            <a:srgbClr val="000000"/>
          </a:solidFill>
        </p:spPr>
        <p:txBody>
          <a:bodyPr wrap="none" lIns="0" tIns="0" rIns="0" bIns="0">
            <a:noAutofit/>
          </a:bodyPr>
          <a:lstStyle/>
          <a:p>
            <a:pPr indent="0">
              <a:spcBef>
                <a:spcPts val="840"/>
              </a:spcBef>
            </a:pPr>
            <a:r>
              <a:rPr lang="en-US" sz="550">
                <a:solidFill>
                  <a:srgbClr val="FFFFFF"/>
                </a:solidFill>
                <a:latin typeface="Arial"/>
              </a:rPr>
              <a:t># 272425</a:t>
            </a:r>
          </a:p>
        </p:txBody>
      </p:sp>
      <p:sp>
        <p:nvSpPr>
          <p:cNvPr id="24" name="Прямоугольник 23"/>
          <p:cNvSpPr/>
          <p:nvPr/>
        </p:nvSpPr>
        <p:spPr>
          <a:xfrm>
            <a:off x="707136" y="7187184"/>
            <a:ext cx="301752" cy="91440"/>
          </a:xfrm>
          <a:prstGeom prst="rect">
            <a:avLst/>
          </a:prstGeom>
          <a:solidFill>
            <a:srgbClr val="FFFFFF"/>
          </a:solidFill>
        </p:spPr>
        <p:txBody>
          <a:bodyPr wrap="none" lIns="0" tIns="0" rIns="0" bIns="0">
            <a:noAutofit/>
          </a:bodyPr>
          <a:lstStyle/>
          <a:p>
            <a:pPr indent="0" algn="ctr">
              <a:spcBef>
                <a:spcPts val="910"/>
              </a:spcBef>
            </a:pPr>
            <a:r>
              <a:rPr lang="en-US" sz="550">
                <a:solidFill>
                  <a:srgbClr val="2F3A4B"/>
                </a:solidFill>
                <a:latin typeface="Arial"/>
              </a:rPr>
              <a:t># 60a39b</a:t>
            </a:r>
          </a:p>
        </p:txBody>
      </p:sp>
      <p:sp>
        <p:nvSpPr>
          <p:cNvPr id="25" name="Прямоугольник 24"/>
          <p:cNvSpPr/>
          <p:nvPr/>
        </p:nvSpPr>
        <p:spPr>
          <a:xfrm>
            <a:off x="2359152" y="6696456"/>
            <a:ext cx="1203960" cy="682752"/>
          </a:xfrm>
          <a:prstGeom prst="rect">
            <a:avLst/>
          </a:prstGeom>
          <a:solidFill>
            <a:srgbClr val="000000"/>
          </a:solidFill>
        </p:spPr>
        <p:txBody>
          <a:bodyPr lIns="0" tIns="0" rIns="0" bIns="0">
            <a:noAutofit/>
          </a:bodyPr>
          <a:lstStyle/>
          <a:p>
            <a:pPr indent="279400">
              <a:spcBef>
                <a:spcPts val="1050"/>
              </a:spcBef>
              <a:spcAft>
                <a:spcPts val="420"/>
              </a:spcAft>
            </a:pPr>
            <a:r>
              <a:rPr lang="de" sz="650">
                <a:solidFill>
                  <a:srgbClr val="FFFFFF"/>
                </a:solidFill>
                <a:latin typeface="Arial"/>
              </a:rPr>
              <a:t>PF-Platz Sans Pro </a:t>
            </a:r>
            <a:r>
              <a:rPr lang="de" sz="550">
                <a:solidFill>
                  <a:srgbClr val="FFFFFF"/>
                </a:solidFill>
                <a:latin typeface="Arial"/>
              </a:rPr>
              <a:t>Regulär</a:t>
            </a:r>
          </a:p>
          <a:p>
            <a:pPr indent="279400">
              <a:spcAft>
                <a:spcPts val="840"/>
              </a:spcAft>
            </a:pPr>
            <a:r>
              <a:rPr lang="de" sz="550">
                <a:solidFill>
                  <a:srgbClr val="FFFFFF"/>
                </a:solidFill>
                <a:latin typeface="Arial"/>
              </a:rPr>
              <a:t>Aa Bb Cc</a:t>
            </a:r>
          </a:p>
          <a:p>
            <a:pPr indent="279400">
              <a:spcAft>
                <a:spcPts val="420"/>
              </a:spcAft>
            </a:pPr>
            <a:r>
              <a:rPr lang="de" sz="700" b="1">
                <a:solidFill>
                  <a:srgbClr val="FFFFFF"/>
                </a:solidFill>
                <a:latin typeface="Arial"/>
              </a:rPr>
              <a:t>PF-Platz Sans Pro Bold</a:t>
            </a:r>
          </a:p>
          <a:p>
            <a:pPr indent="279400"/>
            <a:r>
              <a:rPr lang="de" sz="600" b="1">
                <a:solidFill>
                  <a:srgbClr val="FFFFFF"/>
                </a:solidFill>
                <a:latin typeface="Times New Roman"/>
              </a:rPr>
              <a:t>Aa Bb Cc</a:t>
            </a:r>
          </a:p>
        </p:txBody>
      </p:sp>
      <p:sp>
        <p:nvSpPr>
          <p:cNvPr id="26" name="Прямоугольник 25"/>
          <p:cNvSpPr/>
          <p:nvPr/>
        </p:nvSpPr>
        <p:spPr>
          <a:xfrm>
            <a:off x="1536192" y="7882128"/>
            <a:ext cx="1255776" cy="210312"/>
          </a:xfrm>
          <a:prstGeom prst="rect">
            <a:avLst/>
          </a:prstGeom>
          <a:solidFill>
            <a:srgbClr val="FFFFFF"/>
          </a:solidFill>
        </p:spPr>
        <p:txBody>
          <a:bodyPr wrap="none" lIns="0" tIns="0" rIns="0" bIns="0">
            <a:noAutofit/>
          </a:bodyPr>
          <a:lstStyle/>
          <a:p>
            <a:pPr indent="0"/>
            <a:r>
              <a:rPr lang="de" sz="1125" b="1">
                <a:latin typeface="Arial"/>
              </a:rPr>
              <a:t>PRODUKTSEITE</a:t>
            </a:r>
          </a:p>
        </p:txBody>
      </p:sp>
      <p:sp>
        <p:nvSpPr>
          <p:cNvPr id="27" name="Прямоугольник 26"/>
          <p:cNvSpPr/>
          <p:nvPr/>
        </p:nvSpPr>
        <p:spPr>
          <a:xfrm>
            <a:off x="1536192" y="8253984"/>
            <a:ext cx="1255776" cy="76200"/>
          </a:xfrm>
          <a:prstGeom prst="rect">
            <a:avLst/>
          </a:prstGeom>
          <a:solidFill>
            <a:srgbClr val="FFFFFF"/>
          </a:solidFill>
        </p:spPr>
        <p:txBody>
          <a:bodyPr wrap="none" lIns="0" tIns="0" rIns="0" bIns="0">
            <a:noAutofit/>
          </a:bodyPr>
          <a:lstStyle/>
          <a:p>
            <a:pPr indent="165100"/>
            <a:r>
              <a:rPr lang="de" sz="400">
                <a:latin typeface="Arial"/>
              </a:rPr>
              <a:t>[ </a:t>
            </a:r>
            <a:r>
              <a:rPr lang="en-US" sz="400">
                <a:latin typeface="Arial"/>
              </a:rPr>
              <a:t>Mit der Maus zum nächsten prodyct Bericht]</a:t>
            </a:r>
          </a:p>
        </p:txBody>
      </p:sp>
      <p:sp>
        <p:nvSpPr>
          <p:cNvPr id="28" name="Прямоугольник 27"/>
          <p:cNvSpPr/>
          <p:nvPr/>
        </p:nvSpPr>
        <p:spPr>
          <a:xfrm>
            <a:off x="1825752" y="12143232"/>
            <a:ext cx="691896" cy="73152"/>
          </a:xfrm>
          <a:prstGeom prst="rect">
            <a:avLst/>
          </a:prstGeom>
          <a:solidFill>
            <a:srgbClr val="FFFFFF"/>
          </a:solidFill>
        </p:spPr>
        <p:txBody>
          <a:bodyPr wrap="none" lIns="0" tIns="0" rIns="0" bIns="0">
            <a:noAutofit/>
          </a:bodyPr>
          <a:lstStyle/>
          <a:p>
            <a:pPr indent="0"/>
            <a:r>
              <a:rPr lang="en-US" sz="400" b="1">
                <a:latin typeface="Arial"/>
              </a:rPr>
              <a:t>ANNA Hickmann AH1226 08D</a:t>
            </a:r>
          </a:p>
        </p:txBody>
      </p:sp>
      <p:sp>
        <p:nvSpPr>
          <p:cNvPr id="29" name="Прямоугольник 28"/>
          <p:cNvSpPr/>
          <p:nvPr/>
        </p:nvSpPr>
        <p:spPr>
          <a:xfrm>
            <a:off x="3246120" y="8397240"/>
            <a:ext cx="481584" cy="118872"/>
          </a:xfrm>
          <a:prstGeom prst="rect">
            <a:avLst/>
          </a:prstGeom>
          <a:solidFill>
            <a:srgbClr val="FFFFFF"/>
          </a:solidFill>
        </p:spPr>
        <p:txBody>
          <a:bodyPr wrap="none" lIns="0" tIns="0" rIns="0" bIns="0">
            <a:noAutofit/>
          </a:bodyPr>
          <a:lstStyle/>
          <a:p>
            <a:pPr indent="0" algn="just"/>
            <a:r>
              <a:rPr lang="ru" sz="700">
                <a:latin typeface="Arial"/>
              </a:rPr>
              <a:t>д </a:t>
            </a:r>
            <a:r>
              <a:rPr lang="de" sz="700">
                <a:solidFill>
                  <a:srgbClr val="0DCECA"/>
                </a:solidFill>
                <a:latin typeface="Arial"/>
              </a:rPr>
              <a:t>W » </a:t>
            </a:r>
            <a:r>
              <a:rPr lang="en-US" sz="700">
                <a:solidFill>
                  <a:srgbClr val="0DCECA"/>
                </a:solidFill>
                <a:latin typeface="Arial"/>
              </a:rPr>
              <a:t>=</a:t>
            </a:r>
          </a:p>
        </p:txBody>
      </p:sp>
      <p:sp>
        <p:nvSpPr>
          <p:cNvPr id="30" name="Прямоугольник 29"/>
          <p:cNvSpPr/>
          <p:nvPr/>
        </p:nvSpPr>
        <p:spPr>
          <a:xfrm>
            <a:off x="3386328" y="9418320"/>
            <a:ext cx="103632" cy="121920"/>
          </a:xfrm>
          <a:prstGeom prst="rect">
            <a:avLst/>
          </a:prstGeom>
          <a:solidFill>
            <a:srgbClr val="FFFFFF"/>
          </a:solidFill>
        </p:spPr>
        <p:txBody>
          <a:bodyPr wrap="none" lIns="0" tIns="0" rIns="0" bIns="0">
            <a:noAutofit/>
          </a:bodyPr>
          <a:lstStyle/>
          <a:p>
            <a:pPr indent="0" algn="just"/>
            <a:r>
              <a:rPr lang="en-US" sz="850">
                <a:latin typeface="Arial"/>
              </a:rPr>
              <a:t>&gt;</a:t>
            </a:r>
          </a:p>
        </p:txBody>
      </p:sp>
      <p:sp>
        <p:nvSpPr>
          <p:cNvPr id="31" name="Прямоугольник 30"/>
          <p:cNvSpPr/>
          <p:nvPr/>
        </p:nvSpPr>
        <p:spPr>
          <a:xfrm>
            <a:off x="3834384" y="12957048"/>
            <a:ext cx="42672" cy="137160"/>
          </a:xfrm>
          <a:prstGeom prst="rect">
            <a:avLst/>
          </a:prstGeom>
          <a:solidFill>
            <a:srgbClr val="FFFFFF"/>
          </a:solidFill>
        </p:spPr>
        <p:txBody>
          <a:bodyPr wrap="none" lIns="0" tIns="0" rIns="0" bIns="0">
            <a:noAutofit/>
          </a:bodyPr>
          <a:lstStyle/>
          <a:p>
            <a:pPr indent="0" algn="r"/>
            <a:r>
              <a:rPr lang="en-US" sz="850">
                <a:latin typeface="Arial"/>
              </a:rPr>
              <a:t>]</a:t>
            </a:r>
          </a:p>
        </p:txBody>
      </p:sp>
      <p:sp>
        <p:nvSpPr>
          <p:cNvPr id="32" name="Прямоугольник 31"/>
          <p:cNvSpPr/>
          <p:nvPr/>
        </p:nvSpPr>
        <p:spPr>
          <a:xfrm>
            <a:off x="2328672" y="13130784"/>
            <a:ext cx="192024" cy="73152"/>
          </a:xfrm>
          <a:prstGeom prst="rect">
            <a:avLst/>
          </a:prstGeom>
          <a:solidFill>
            <a:srgbClr val="FFFFFF"/>
          </a:solidFill>
        </p:spPr>
        <p:txBody>
          <a:bodyPr wrap="none" lIns="0" tIns="0" rIns="0" bIns="0">
            <a:noAutofit/>
          </a:bodyPr>
          <a:lstStyle/>
          <a:p>
            <a:pPr indent="0"/>
            <a:r>
              <a:rPr lang="ru" sz="400">
                <a:latin typeface="Arial"/>
              </a:rPr>
              <a:t>ПАРОЛЬ</a:t>
            </a:r>
          </a:p>
        </p:txBody>
      </p:sp>
      <p:sp>
        <p:nvSpPr>
          <p:cNvPr id="33" name="Прямоугольник 32"/>
          <p:cNvSpPr/>
          <p:nvPr/>
        </p:nvSpPr>
        <p:spPr>
          <a:xfrm>
            <a:off x="411480" y="15462504"/>
            <a:ext cx="569976" cy="48768"/>
          </a:xfrm>
          <a:prstGeom prst="rect">
            <a:avLst/>
          </a:prstGeom>
          <a:solidFill>
            <a:srgbClr val="FFFFFF"/>
          </a:solidFill>
        </p:spPr>
        <p:txBody>
          <a:bodyPr wrap="none" lIns="0" tIns="0" rIns="0" bIns="0">
            <a:noAutofit/>
          </a:bodyPr>
          <a:lstStyle/>
          <a:p>
            <a:pPr indent="0"/>
            <a:r>
              <a:rPr lang="en-US" sz="400">
                <a:latin typeface="Arial"/>
              </a:rPr>
              <a:t>MANDEL - .....</a:t>
            </a:r>
          </a:p>
        </p:txBody>
      </p:sp>
      <p:sp>
        <p:nvSpPr>
          <p:cNvPr id="34" name="Прямоугольник 33"/>
          <p:cNvSpPr/>
          <p:nvPr/>
        </p:nvSpPr>
        <p:spPr>
          <a:xfrm>
            <a:off x="411480" y="15633192"/>
            <a:ext cx="569976" cy="57912"/>
          </a:xfrm>
          <a:prstGeom prst="rect">
            <a:avLst/>
          </a:prstGeom>
          <a:solidFill>
            <a:srgbClr val="FFFFFF"/>
          </a:solidFill>
        </p:spPr>
        <p:txBody>
          <a:bodyPr wrap="none" lIns="0" tIns="0" rIns="0" bIns="0">
            <a:noAutofit/>
          </a:bodyPr>
          <a:lstStyle/>
          <a:p>
            <a:pPr indent="0" algn="r"/>
            <a:r>
              <a:rPr lang="ru" sz="400" b="1">
                <a:latin typeface="Arial"/>
              </a:rPr>
              <a:t>УКРАИНА, ХАРЬКОВ</a:t>
            </a:r>
          </a:p>
        </p:txBody>
      </p:sp>
      <p:sp>
        <p:nvSpPr>
          <p:cNvPr id="35" name="Прямоугольник 34"/>
          <p:cNvSpPr/>
          <p:nvPr/>
        </p:nvSpPr>
        <p:spPr>
          <a:xfrm>
            <a:off x="502920" y="16258032"/>
            <a:ext cx="524256" cy="73152"/>
          </a:xfrm>
          <a:prstGeom prst="rect">
            <a:avLst/>
          </a:prstGeom>
          <a:solidFill>
            <a:srgbClr val="FFFFFF"/>
          </a:solidFill>
        </p:spPr>
        <p:txBody>
          <a:bodyPr wrap="none" lIns="0" tIns="0" rIns="0" bIns="0">
            <a:noAutofit/>
          </a:bodyPr>
          <a:lstStyle/>
          <a:p>
            <a:pPr indent="0"/>
            <a:r>
              <a:rPr lang="ru" sz="400" b="1">
                <a:latin typeface="Arial"/>
              </a:rPr>
              <a:t>ФОРМА ОБРАТНОЙ СВЯЗИ</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20624" y="9144"/>
            <a:ext cx="3846576" cy="2036064"/>
          </a:xfrm>
          <a:prstGeom prst="rect">
            <a:avLst/>
          </a:prstGeom>
        </p:spPr>
      </p:pic>
      <p:pic>
        <p:nvPicPr>
          <p:cNvPr id="3" name="Рисунок 2"/>
          <p:cNvPicPr>
            <a:picLocks noChangeAspect="1"/>
          </p:cNvPicPr>
          <p:nvPr/>
        </p:nvPicPr>
        <p:blipFill>
          <a:blip r:embed="rId3"/>
          <a:stretch>
            <a:fillRect/>
          </a:stretch>
        </p:blipFill>
        <p:spPr>
          <a:xfrm>
            <a:off x="2322576" y="316992"/>
            <a:ext cx="1944624" cy="1423416"/>
          </a:xfrm>
          <a:prstGeom prst="rect">
            <a:avLst/>
          </a:prstGeom>
        </p:spPr>
      </p:pic>
      <p:pic>
        <p:nvPicPr>
          <p:cNvPr id="4" name="Рисунок 3"/>
          <p:cNvPicPr>
            <a:picLocks noChangeAspect="1"/>
          </p:cNvPicPr>
          <p:nvPr/>
        </p:nvPicPr>
        <p:blipFill>
          <a:blip r:embed="rId4"/>
          <a:stretch>
            <a:fillRect/>
          </a:stretch>
        </p:blipFill>
        <p:spPr>
          <a:xfrm>
            <a:off x="2127504" y="2554224"/>
            <a:ext cx="542544" cy="118872"/>
          </a:xfrm>
          <a:prstGeom prst="rect">
            <a:avLst/>
          </a:prstGeom>
        </p:spPr>
      </p:pic>
      <p:pic>
        <p:nvPicPr>
          <p:cNvPr id="5" name="Рисунок 4"/>
          <p:cNvPicPr>
            <a:picLocks noChangeAspect="1"/>
          </p:cNvPicPr>
          <p:nvPr/>
        </p:nvPicPr>
        <p:blipFill>
          <a:blip r:embed="rId5"/>
          <a:stretch>
            <a:fillRect/>
          </a:stretch>
        </p:blipFill>
        <p:spPr>
          <a:xfrm>
            <a:off x="2892552" y="2554224"/>
            <a:ext cx="533400" cy="118872"/>
          </a:xfrm>
          <a:prstGeom prst="rect">
            <a:avLst/>
          </a:prstGeom>
        </p:spPr>
      </p:pic>
      <p:pic>
        <p:nvPicPr>
          <p:cNvPr id="6" name="Рисунок 5"/>
          <p:cNvPicPr>
            <a:picLocks noChangeAspect="1"/>
          </p:cNvPicPr>
          <p:nvPr/>
        </p:nvPicPr>
        <p:blipFill>
          <a:blip r:embed="rId6"/>
          <a:stretch>
            <a:fillRect/>
          </a:stretch>
        </p:blipFill>
        <p:spPr>
          <a:xfrm>
            <a:off x="0" y="3889248"/>
            <a:ext cx="3782568" cy="1639824"/>
          </a:xfrm>
          <a:prstGeom prst="rect">
            <a:avLst/>
          </a:prstGeom>
        </p:spPr>
      </p:pic>
      <p:pic>
        <p:nvPicPr>
          <p:cNvPr id="7" name="Рисунок 6"/>
          <p:cNvPicPr>
            <a:picLocks noChangeAspect="1"/>
          </p:cNvPicPr>
          <p:nvPr/>
        </p:nvPicPr>
        <p:blipFill>
          <a:blip r:embed="rId7"/>
          <a:stretch>
            <a:fillRect/>
          </a:stretch>
        </p:blipFill>
        <p:spPr>
          <a:xfrm>
            <a:off x="3968496" y="4392168"/>
            <a:ext cx="121920" cy="252984"/>
          </a:xfrm>
          <a:prstGeom prst="rect">
            <a:avLst/>
          </a:prstGeom>
        </p:spPr>
      </p:pic>
      <p:pic>
        <p:nvPicPr>
          <p:cNvPr id="8" name="Рисунок 7"/>
          <p:cNvPicPr>
            <a:picLocks noChangeAspect="1"/>
          </p:cNvPicPr>
          <p:nvPr/>
        </p:nvPicPr>
        <p:blipFill>
          <a:blip r:embed="rId8"/>
          <a:stretch>
            <a:fillRect/>
          </a:stretch>
        </p:blipFill>
        <p:spPr>
          <a:xfrm>
            <a:off x="301752" y="6083808"/>
            <a:ext cx="3666744" cy="801624"/>
          </a:xfrm>
          <a:prstGeom prst="rect">
            <a:avLst/>
          </a:prstGeom>
        </p:spPr>
      </p:pic>
      <p:pic>
        <p:nvPicPr>
          <p:cNvPr id="9" name="Рисунок 8"/>
          <p:cNvPicPr>
            <a:picLocks noChangeAspect="1"/>
          </p:cNvPicPr>
          <p:nvPr/>
        </p:nvPicPr>
        <p:blipFill>
          <a:blip r:embed="rId9"/>
          <a:stretch>
            <a:fillRect/>
          </a:stretch>
        </p:blipFill>
        <p:spPr>
          <a:xfrm>
            <a:off x="499872" y="8266176"/>
            <a:ext cx="984504" cy="274320"/>
          </a:xfrm>
          <a:prstGeom prst="rect">
            <a:avLst/>
          </a:prstGeom>
        </p:spPr>
      </p:pic>
      <p:pic>
        <p:nvPicPr>
          <p:cNvPr id="10" name="Рисунок 9"/>
          <p:cNvPicPr>
            <a:picLocks noChangeAspect="1"/>
          </p:cNvPicPr>
          <p:nvPr/>
        </p:nvPicPr>
        <p:blipFill>
          <a:blip r:embed="rId10"/>
          <a:stretch>
            <a:fillRect/>
          </a:stretch>
        </p:blipFill>
        <p:spPr>
          <a:xfrm>
            <a:off x="576072" y="8994648"/>
            <a:ext cx="838200" cy="838200"/>
          </a:xfrm>
          <a:prstGeom prst="rect">
            <a:avLst/>
          </a:prstGeom>
        </p:spPr>
      </p:pic>
      <p:pic>
        <p:nvPicPr>
          <p:cNvPr id="11" name="Рисунок 10"/>
          <p:cNvPicPr>
            <a:picLocks noChangeAspect="1"/>
          </p:cNvPicPr>
          <p:nvPr/>
        </p:nvPicPr>
        <p:blipFill>
          <a:blip r:embed="rId11"/>
          <a:stretch>
            <a:fillRect/>
          </a:stretch>
        </p:blipFill>
        <p:spPr>
          <a:xfrm>
            <a:off x="3843528" y="9643872"/>
            <a:ext cx="249936" cy="106680"/>
          </a:xfrm>
          <a:prstGeom prst="rect">
            <a:avLst/>
          </a:prstGeom>
        </p:spPr>
      </p:pic>
      <p:pic>
        <p:nvPicPr>
          <p:cNvPr id="12" name="Рисунок 11"/>
          <p:cNvPicPr>
            <a:picLocks noChangeAspect="1"/>
          </p:cNvPicPr>
          <p:nvPr/>
        </p:nvPicPr>
        <p:blipFill>
          <a:blip r:embed="rId12"/>
          <a:stretch>
            <a:fillRect/>
          </a:stretch>
        </p:blipFill>
        <p:spPr>
          <a:xfrm>
            <a:off x="4191000" y="8869680"/>
            <a:ext cx="76200" cy="633984"/>
          </a:xfrm>
          <a:prstGeom prst="rect">
            <a:avLst/>
          </a:prstGeom>
        </p:spPr>
      </p:pic>
      <p:pic>
        <p:nvPicPr>
          <p:cNvPr id="13" name="Рисунок 12"/>
          <p:cNvPicPr>
            <a:picLocks noChangeAspect="1"/>
          </p:cNvPicPr>
          <p:nvPr/>
        </p:nvPicPr>
        <p:blipFill>
          <a:blip r:embed="rId13"/>
          <a:stretch>
            <a:fillRect/>
          </a:stretch>
        </p:blipFill>
        <p:spPr>
          <a:xfrm>
            <a:off x="2566416" y="9906000"/>
            <a:ext cx="1700784" cy="929640"/>
          </a:xfrm>
          <a:prstGeom prst="rect">
            <a:avLst/>
          </a:prstGeom>
        </p:spPr>
      </p:pic>
      <p:pic>
        <p:nvPicPr>
          <p:cNvPr id="14" name="Рисунок 13"/>
          <p:cNvPicPr>
            <a:picLocks noChangeAspect="1"/>
          </p:cNvPicPr>
          <p:nvPr/>
        </p:nvPicPr>
        <p:blipFill>
          <a:blip r:embed="rId14"/>
          <a:stretch>
            <a:fillRect/>
          </a:stretch>
        </p:blipFill>
        <p:spPr>
          <a:xfrm>
            <a:off x="527304" y="11600688"/>
            <a:ext cx="1143000" cy="1304544"/>
          </a:xfrm>
          <a:prstGeom prst="rect">
            <a:avLst/>
          </a:prstGeom>
        </p:spPr>
      </p:pic>
      <p:pic>
        <p:nvPicPr>
          <p:cNvPr id="15" name="Рисунок 14"/>
          <p:cNvPicPr>
            <a:picLocks noChangeAspect="1"/>
          </p:cNvPicPr>
          <p:nvPr/>
        </p:nvPicPr>
        <p:blipFill>
          <a:blip r:embed="rId15"/>
          <a:stretch>
            <a:fillRect/>
          </a:stretch>
        </p:blipFill>
        <p:spPr>
          <a:xfrm>
            <a:off x="173736" y="14441424"/>
            <a:ext cx="3697224" cy="3145536"/>
          </a:xfrm>
          <a:prstGeom prst="rect">
            <a:avLst/>
          </a:prstGeom>
        </p:spPr>
      </p:pic>
      <p:pic>
        <p:nvPicPr>
          <p:cNvPr id="16" name="Рисунок 15"/>
          <p:cNvPicPr>
            <a:picLocks noChangeAspect="1"/>
          </p:cNvPicPr>
          <p:nvPr/>
        </p:nvPicPr>
        <p:blipFill>
          <a:blip r:embed="rId16"/>
          <a:stretch>
            <a:fillRect/>
          </a:stretch>
        </p:blipFill>
        <p:spPr>
          <a:xfrm>
            <a:off x="963168" y="18178272"/>
            <a:ext cx="1127760" cy="280416"/>
          </a:xfrm>
          <a:prstGeom prst="rect">
            <a:avLst/>
          </a:prstGeom>
        </p:spPr>
      </p:pic>
      <p:pic>
        <p:nvPicPr>
          <p:cNvPr id="17" name="Рисунок 16"/>
          <p:cNvPicPr>
            <a:picLocks noChangeAspect="1"/>
          </p:cNvPicPr>
          <p:nvPr/>
        </p:nvPicPr>
        <p:blipFill>
          <a:blip r:embed="rId17"/>
          <a:stretch>
            <a:fillRect/>
          </a:stretch>
        </p:blipFill>
        <p:spPr>
          <a:xfrm>
            <a:off x="2182368" y="18178272"/>
            <a:ext cx="1127760" cy="280416"/>
          </a:xfrm>
          <a:prstGeom prst="rect">
            <a:avLst/>
          </a:prstGeom>
        </p:spPr>
      </p:pic>
      <p:pic>
        <p:nvPicPr>
          <p:cNvPr id="18" name="Рисунок 17"/>
          <p:cNvPicPr>
            <a:picLocks noChangeAspect="1"/>
          </p:cNvPicPr>
          <p:nvPr/>
        </p:nvPicPr>
        <p:blipFill>
          <a:blip r:embed="rId18"/>
          <a:stretch>
            <a:fillRect/>
          </a:stretch>
        </p:blipFill>
        <p:spPr>
          <a:xfrm>
            <a:off x="963168" y="18598896"/>
            <a:ext cx="1127760" cy="280416"/>
          </a:xfrm>
          <a:prstGeom prst="rect">
            <a:avLst/>
          </a:prstGeom>
        </p:spPr>
      </p:pic>
      <p:pic>
        <p:nvPicPr>
          <p:cNvPr id="19" name="Рисунок 18"/>
          <p:cNvPicPr>
            <a:picLocks noChangeAspect="1"/>
          </p:cNvPicPr>
          <p:nvPr/>
        </p:nvPicPr>
        <p:blipFill>
          <a:blip r:embed="rId19"/>
          <a:stretch>
            <a:fillRect/>
          </a:stretch>
        </p:blipFill>
        <p:spPr>
          <a:xfrm>
            <a:off x="2182368" y="18598896"/>
            <a:ext cx="1127760" cy="280416"/>
          </a:xfrm>
          <a:prstGeom prst="rect">
            <a:avLst/>
          </a:prstGeom>
        </p:spPr>
      </p:pic>
      <p:pic>
        <p:nvPicPr>
          <p:cNvPr id="20" name="Рисунок 19"/>
          <p:cNvPicPr>
            <a:picLocks noChangeAspect="1"/>
          </p:cNvPicPr>
          <p:nvPr/>
        </p:nvPicPr>
        <p:blipFill>
          <a:blip r:embed="rId20"/>
          <a:stretch>
            <a:fillRect/>
          </a:stretch>
        </p:blipFill>
        <p:spPr>
          <a:xfrm>
            <a:off x="499872" y="19440144"/>
            <a:ext cx="725424" cy="39624"/>
          </a:xfrm>
          <a:prstGeom prst="rect">
            <a:avLst/>
          </a:prstGeom>
        </p:spPr>
      </p:pic>
      <p:pic>
        <p:nvPicPr>
          <p:cNvPr id="21" name="Рисунок 20"/>
          <p:cNvPicPr>
            <a:picLocks noChangeAspect="1"/>
          </p:cNvPicPr>
          <p:nvPr/>
        </p:nvPicPr>
        <p:blipFill>
          <a:blip r:embed="rId21"/>
          <a:stretch>
            <a:fillRect/>
          </a:stretch>
        </p:blipFill>
        <p:spPr>
          <a:xfrm>
            <a:off x="518160" y="19461480"/>
            <a:ext cx="874776" cy="1901952"/>
          </a:xfrm>
          <a:prstGeom prst="rect">
            <a:avLst/>
          </a:prstGeom>
        </p:spPr>
      </p:pic>
      <p:pic>
        <p:nvPicPr>
          <p:cNvPr id="22" name="Рисунок 21"/>
          <p:cNvPicPr>
            <a:picLocks noChangeAspect="1"/>
          </p:cNvPicPr>
          <p:nvPr/>
        </p:nvPicPr>
        <p:blipFill>
          <a:blip r:embed="rId22"/>
          <a:stretch>
            <a:fillRect/>
          </a:stretch>
        </p:blipFill>
        <p:spPr>
          <a:xfrm>
            <a:off x="2197608" y="19366992"/>
            <a:ext cx="1569720" cy="1847088"/>
          </a:xfrm>
          <a:prstGeom prst="rect">
            <a:avLst/>
          </a:prstGeom>
        </p:spPr>
      </p:pic>
      <p:pic>
        <p:nvPicPr>
          <p:cNvPr id="23" name="Рисунок 22"/>
          <p:cNvPicPr>
            <a:picLocks noChangeAspect="1"/>
          </p:cNvPicPr>
          <p:nvPr/>
        </p:nvPicPr>
        <p:blipFill>
          <a:blip r:embed="rId23"/>
          <a:stretch>
            <a:fillRect/>
          </a:stretch>
        </p:blipFill>
        <p:spPr>
          <a:xfrm>
            <a:off x="792480" y="21848064"/>
            <a:ext cx="2538984" cy="1264920"/>
          </a:xfrm>
          <a:prstGeom prst="rect">
            <a:avLst/>
          </a:prstGeom>
        </p:spPr>
      </p:pic>
      <p:pic>
        <p:nvPicPr>
          <p:cNvPr id="24" name="Рисунок 23"/>
          <p:cNvPicPr>
            <a:picLocks noChangeAspect="1"/>
          </p:cNvPicPr>
          <p:nvPr/>
        </p:nvPicPr>
        <p:blipFill>
          <a:blip r:embed="rId24"/>
          <a:stretch>
            <a:fillRect/>
          </a:stretch>
        </p:blipFill>
        <p:spPr>
          <a:xfrm>
            <a:off x="121920" y="23384256"/>
            <a:ext cx="1984248" cy="5577840"/>
          </a:xfrm>
          <a:prstGeom prst="rect">
            <a:avLst/>
          </a:prstGeom>
        </p:spPr>
      </p:pic>
      <p:pic>
        <p:nvPicPr>
          <p:cNvPr id="25" name="Рисунок 24"/>
          <p:cNvPicPr>
            <a:picLocks noChangeAspect="1"/>
          </p:cNvPicPr>
          <p:nvPr/>
        </p:nvPicPr>
        <p:blipFill>
          <a:blip r:embed="rId25"/>
          <a:stretch>
            <a:fillRect/>
          </a:stretch>
        </p:blipFill>
        <p:spPr>
          <a:xfrm>
            <a:off x="2164080" y="23448264"/>
            <a:ext cx="1984248" cy="822960"/>
          </a:xfrm>
          <a:prstGeom prst="rect">
            <a:avLst/>
          </a:prstGeom>
        </p:spPr>
      </p:pic>
      <p:pic>
        <p:nvPicPr>
          <p:cNvPr id="26" name="Рисунок 25"/>
          <p:cNvPicPr>
            <a:picLocks noChangeAspect="1"/>
          </p:cNvPicPr>
          <p:nvPr/>
        </p:nvPicPr>
        <p:blipFill>
          <a:blip r:embed="rId26"/>
          <a:stretch>
            <a:fillRect/>
          </a:stretch>
        </p:blipFill>
        <p:spPr>
          <a:xfrm>
            <a:off x="2267712" y="24350472"/>
            <a:ext cx="1764792" cy="585216"/>
          </a:xfrm>
          <a:prstGeom prst="rect">
            <a:avLst/>
          </a:prstGeom>
        </p:spPr>
      </p:pic>
      <p:pic>
        <p:nvPicPr>
          <p:cNvPr id="27" name="Рисунок 26"/>
          <p:cNvPicPr>
            <a:picLocks noChangeAspect="1"/>
          </p:cNvPicPr>
          <p:nvPr/>
        </p:nvPicPr>
        <p:blipFill>
          <a:blip r:embed="rId27"/>
          <a:stretch>
            <a:fillRect/>
          </a:stretch>
        </p:blipFill>
        <p:spPr>
          <a:xfrm>
            <a:off x="2310384" y="25094184"/>
            <a:ext cx="1722120" cy="368808"/>
          </a:xfrm>
          <a:prstGeom prst="rect">
            <a:avLst/>
          </a:prstGeom>
        </p:spPr>
      </p:pic>
      <p:pic>
        <p:nvPicPr>
          <p:cNvPr id="28" name="Рисунок 27"/>
          <p:cNvPicPr>
            <a:picLocks noChangeAspect="1"/>
          </p:cNvPicPr>
          <p:nvPr/>
        </p:nvPicPr>
        <p:blipFill>
          <a:blip r:embed="rId28"/>
          <a:stretch>
            <a:fillRect/>
          </a:stretch>
        </p:blipFill>
        <p:spPr>
          <a:xfrm>
            <a:off x="2273808" y="25466040"/>
            <a:ext cx="1853184" cy="1871472"/>
          </a:xfrm>
          <a:prstGeom prst="rect">
            <a:avLst/>
          </a:prstGeom>
        </p:spPr>
      </p:pic>
      <p:pic>
        <p:nvPicPr>
          <p:cNvPr id="29" name="Рисунок 28"/>
          <p:cNvPicPr>
            <a:picLocks noChangeAspect="1"/>
          </p:cNvPicPr>
          <p:nvPr/>
        </p:nvPicPr>
        <p:blipFill>
          <a:blip r:embed="rId29"/>
          <a:stretch>
            <a:fillRect/>
          </a:stretch>
        </p:blipFill>
        <p:spPr>
          <a:xfrm>
            <a:off x="2316480" y="27590496"/>
            <a:ext cx="1722120" cy="518160"/>
          </a:xfrm>
          <a:prstGeom prst="rect">
            <a:avLst/>
          </a:prstGeom>
        </p:spPr>
      </p:pic>
      <p:pic>
        <p:nvPicPr>
          <p:cNvPr id="30" name="Рисунок 29"/>
          <p:cNvPicPr>
            <a:picLocks noChangeAspect="1"/>
          </p:cNvPicPr>
          <p:nvPr/>
        </p:nvPicPr>
        <p:blipFill>
          <a:blip r:embed="rId30"/>
          <a:stretch>
            <a:fillRect/>
          </a:stretch>
        </p:blipFill>
        <p:spPr>
          <a:xfrm>
            <a:off x="2319528" y="28160472"/>
            <a:ext cx="1722120" cy="338328"/>
          </a:xfrm>
          <a:prstGeom prst="rect">
            <a:avLst/>
          </a:prstGeom>
        </p:spPr>
      </p:pic>
      <p:sp>
        <p:nvSpPr>
          <p:cNvPr id="31" name="Прямоугольник 30"/>
          <p:cNvSpPr/>
          <p:nvPr/>
        </p:nvSpPr>
        <p:spPr>
          <a:xfrm>
            <a:off x="292608" y="786384"/>
            <a:ext cx="502920" cy="88392"/>
          </a:xfrm>
          <a:prstGeom prst="rect">
            <a:avLst/>
          </a:prstGeom>
          <a:solidFill>
            <a:srgbClr val="292A31"/>
          </a:solidFill>
        </p:spPr>
        <p:txBody>
          <a:bodyPr wrap="none" lIns="0" tIns="0" rIns="0" bIns="0">
            <a:noAutofit/>
          </a:bodyPr>
          <a:lstStyle/>
          <a:p>
            <a:pPr indent="0"/>
            <a:r>
              <a:rPr lang="fr" sz="450">
                <a:solidFill>
                  <a:srgbClr val="FFFFFF"/>
                </a:solidFill>
                <a:latin typeface="Arial"/>
              </a:rPr>
              <a:t>ANNODANINI</a:t>
            </a:r>
          </a:p>
        </p:txBody>
      </p:sp>
      <p:sp>
        <p:nvSpPr>
          <p:cNvPr id="33" name="Прямоугольник 32"/>
          <p:cNvSpPr/>
          <p:nvPr/>
        </p:nvSpPr>
        <p:spPr>
          <a:xfrm>
            <a:off x="283464" y="990600"/>
            <a:ext cx="1737360" cy="179832"/>
          </a:xfrm>
          <a:prstGeom prst="rect">
            <a:avLst/>
          </a:prstGeom>
          <a:solidFill>
            <a:srgbClr val="292A31"/>
          </a:solidFill>
        </p:spPr>
        <p:txBody>
          <a:bodyPr lIns="0" tIns="0" rIns="0" bIns="0">
            <a:noAutofit/>
          </a:bodyPr>
          <a:lstStyle/>
          <a:p>
            <a:pPr indent="0" algn="just">
              <a:lnSpc>
                <a:spcPct val="115000"/>
              </a:lnSpc>
            </a:pPr>
            <a:r>
              <a:rPr lang="en-US" sz="400">
                <a:solidFill>
                  <a:srgbClr val="FFFFFF"/>
                </a:solidFill>
                <a:latin typeface="Arial"/>
              </a:rPr>
              <a:t>Das international tätige Unternehmen Anno Danini Limited ist ein Rohstoff-Transportunternehmen, die Haupttätigkeit, die den Verkauf und den Transport von Waren ist. Das Unternehmen hat sich an die Spitze des Marktes für mehr als 5 Jahren. Eine Besonderheit -</a:t>
            </a:r>
          </a:p>
        </p:txBody>
      </p:sp>
      <p:sp>
        <p:nvSpPr>
          <p:cNvPr id="34" name="Прямоугольник 33"/>
          <p:cNvSpPr/>
          <p:nvPr/>
        </p:nvSpPr>
        <p:spPr>
          <a:xfrm>
            <a:off x="283464" y="1170432"/>
            <a:ext cx="1597152" cy="67056"/>
          </a:xfrm>
          <a:prstGeom prst="rect">
            <a:avLst/>
          </a:prstGeom>
          <a:solidFill>
            <a:srgbClr val="292A31"/>
          </a:solidFill>
        </p:spPr>
        <p:txBody>
          <a:bodyPr wrap="none" lIns="0" tIns="0" rIns="0" bIns="0">
            <a:noAutofit/>
          </a:bodyPr>
          <a:lstStyle/>
          <a:p>
            <a:pPr indent="0" algn="just"/>
            <a:r>
              <a:rPr lang="en-US" sz="400">
                <a:solidFill>
                  <a:srgbClr val="FFFFFF"/>
                </a:solidFill>
                <a:latin typeface="Arial"/>
              </a:rPr>
              <a:t>hohe Professionalität und Verantwortung für jeden Kunden. Anno Danini Limited</a:t>
            </a:r>
          </a:p>
        </p:txBody>
      </p:sp>
      <p:sp>
        <p:nvSpPr>
          <p:cNvPr id="35" name="Прямоугольник 34"/>
          <p:cNvSpPr/>
          <p:nvPr/>
        </p:nvSpPr>
        <p:spPr>
          <a:xfrm>
            <a:off x="283464" y="1237488"/>
            <a:ext cx="743712" cy="67056"/>
          </a:xfrm>
          <a:prstGeom prst="rect">
            <a:avLst/>
          </a:prstGeom>
          <a:solidFill>
            <a:srgbClr val="292A31"/>
          </a:solidFill>
        </p:spPr>
        <p:txBody>
          <a:bodyPr wrap="none" lIns="0" tIns="0" rIns="0" bIns="0">
            <a:noAutofit/>
          </a:bodyPr>
          <a:lstStyle/>
          <a:p>
            <a:pPr indent="0" algn="just"/>
            <a:r>
              <a:rPr lang="en-US" sz="400">
                <a:solidFill>
                  <a:srgbClr val="FFFFFF"/>
                </a:solidFill>
                <a:latin typeface="Arial"/>
              </a:rPr>
              <a:t>zuverlässige Partner für Unternehmen zu tun.</a:t>
            </a:r>
          </a:p>
        </p:txBody>
      </p:sp>
      <p:sp>
        <p:nvSpPr>
          <p:cNvPr id="36" name="Прямоугольник 35"/>
          <p:cNvSpPr/>
          <p:nvPr/>
        </p:nvSpPr>
        <p:spPr>
          <a:xfrm>
            <a:off x="286512" y="2542032"/>
            <a:ext cx="935736" cy="213360"/>
          </a:xfrm>
          <a:prstGeom prst="rect">
            <a:avLst/>
          </a:prstGeom>
          <a:solidFill>
            <a:srgbClr val="FFFFFF"/>
          </a:solidFill>
        </p:spPr>
        <p:txBody>
          <a:bodyPr wrap="none" lIns="0" tIns="0" rIns="0" bIns="0">
            <a:noAutofit/>
          </a:bodyPr>
          <a:lstStyle/>
          <a:p>
            <a:pPr indent="0"/>
            <a:r>
              <a:rPr lang="en-US" sz="1500">
                <a:latin typeface="Tahoma"/>
              </a:rPr>
              <a:t>Open Sans</a:t>
            </a:r>
          </a:p>
        </p:txBody>
      </p:sp>
      <p:sp>
        <p:nvSpPr>
          <p:cNvPr id="37" name="Прямоугольник 36"/>
          <p:cNvSpPr/>
          <p:nvPr/>
        </p:nvSpPr>
        <p:spPr>
          <a:xfrm>
            <a:off x="2118360" y="2718816"/>
            <a:ext cx="216408" cy="67056"/>
          </a:xfrm>
          <a:prstGeom prst="rect">
            <a:avLst/>
          </a:prstGeom>
          <a:solidFill>
            <a:srgbClr val="FFFFFF"/>
          </a:solidFill>
        </p:spPr>
        <p:txBody>
          <a:bodyPr wrap="none" lIns="0" tIns="0" rIns="0" bIns="0">
            <a:noAutofit/>
          </a:bodyPr>
          <a:lstStyle/>
          <a:p>
            <a:pPr indent="0"/>
            <a:r>
              <a:rPr lang="en-US" sz="400">
                <a:latin typeface="Arial"/>
              </a:rPr>
              <a:t># 3B3C44</a:t>
            </a:r>
          </a:p>
        </p:txBody>
      </p:sp>
      <p:sp>
        <p:nvSpPr>
          <p:cNvPr id="38" name="Прямоугольник 37"/>
          <p:cNvSpPr/>
          <p:nvPr/>
        </p:nvSpPr>
        <p:spPr>
          <a:xfrm>
            <a:off x="2877312" y="2718816"/>
            <a:ext cx="219456" cy="67056"/>
          </a:xfrm>
          <a:prstGeom prst="rect">
            <a:avLst/>
          </a:prstGeom>
          <a:solidFill>
            <a:srgbClr val="FFFFFF"/>
          </a:solidFill>
        </p:spPr>
        <p:txBody>
          <a:bodyPr wrap="none" lIns="0" tIns="0" rIns="0" bIns="0">
            <a:noAutofit/>
          </a:bodyPr>
          <a:lstStyle/>
          <a:p>
            <a:pPr indent="0"/>
            <a:r>
              <a:rPr lang="en-US" sz="400">
                <a:latin typeface="Arial"/>
              </a:rPr>
              <a:t># FDD137</a:t>
            </a:r>
          </a:p>
        </p:txBody>
      </p:sp>
      <p:sp>
        <p:nvSpPr>
          <p:cNvPr id="39" name="Прямоугольник 38"/>
          <p:cNvSpPr/>
          <p:nvPr/>
        </p:nvSpPr>
        <p:spPr>
          <a:xfrm>
            <a:off x="341376" y="3541776"/>
            <a:ext cx="1280160" cy="91440"/>
          </a:xfrm>
          <a:prstGeom prst="rect">
            <a:avLst/>
          </a:prstGeom>
          <a:solidFill>
            <a:srgbClr val="FFFFFF"/>
          </a:solidFill>
        </p:spPr>
        <p:txBody>
          <a:bodyPr wrap="none" lIns="0" tIns="0" rIns="0" bIns="0">
            <a:noAutofit/>
          </a:bodyPr>
          <a:lstStyle/>
          <a:p>
            <a:pPr indent="203200"/>
            <a:r>
              <a:rPr lang="en-US" sz="400">
                <a:latin typeface="Arial"/>
              </a:rPr>
              <a:t>Rechner für die Schätzung der Kosten für die Lieferung</a:t>
            </a:r>
          </a:p>
        </p:txBody>
      </p:sp>
      <p:sp>
        <p:nvSpPr>
          <p:cNvPr id="40" name="Прямоугольник 39"/>
          <p:cNvSpPr/>
          <p:nvPr/>
        </p:nvSpPr>
        <p:spPr>
          <a:xfrm>
            <a:off x="289560" y="3675888"/>
            <a:ext cx="1856232" cy="280416"/>
          </a:xfrm>
          <a:prstGeom prst="rect">
            <a:avLst/>
          </a:prstGeom>
          <a:solidFill>
            <a:srgbClr val="FFFFFF"/>
          </a:solidFill>
        </p:spPr>
        <p:txBody>
          <a:bodyPr lIns="0" tIns="0" rIns="0" bIns="0">
            <a:noAutofit/>
          </a:bodyPr>
          <a:lstStyle/>
          <a:p>
            <a:pPr indent="0">
              <a:lnSpc>
                <a:spcPct val="115000"/>
              </a:lnSpc>
            </a:pPr>
            <a:r>
              <a:rPr lang="en-US" sz="400">
                <a:latin typeface="Arial"/>
              </a:rPr>
              <a:t>Der Rechner ist so konzipiert, Anno Danini der Kunden einfacher zu planen, die Kosten für den Transport von Gütern aus China zu machen. Todothis, einfach in die entsprechenden Felder des Formulars mit Ihren Kontaktinformationen, Lieferform, Art der Ladung, Gewicht zu füllen und in wenigen Sekunden erhalten Sie eine ungefähre Berechnung der Lieferung erhalten.</a:t>
            </a:r>
          </a:p>
        </p:txBody>
      </p:sp>
      <p:graphicFrame>
        <p:nvGraphicFramePr>
          <p:cNvPr id="41" name="Таблица 40"/>
          <p:cNvGraphicFramePr>
            <a:graphicFrameLocks noGrp="1"/>
          </p:cNvGraphicFramePr>
          <p:nvPr/>
        </p:nvGraphicFramePr>
        <p:xfrm>
          <a:off x="2980944" y="3645408"/>
          <a:ext cx="990600" cy="1746504"/>
        </p:xfrm>
        <a:graphic>
          <a:graphicData uri="http://schemas.openxmlformats.org/drawingml/2006/table">
            <a:tbl>
              <a:tblPr/>
              <a:tblGrid>
                <a:gridCol w="603504">
                  <a:extLst>
                    <a:ext uri="{9D8B030D-6E8A-4147-A177-3AD203B41FA5}">
                      <a16:colId xmlns:a16="http://schemas.microsoft.com/office/drawing/2014/main" val="20000"/>
                    </a:ext>
                  </a:extLst>
                </a:gridCol>
                <a:gridCol w="387096">
                  <a:extLst>
                    <a:ext uri="{9D8B030D-6E8A-4147-A177-3AD203B41FA5}">
                      <a16:colId xmlns:a16="http://schemas.microsoft.com/office/drawing/2014/main" val="20001"/>
                    </a:ext>
                  </a:extLst>
                </a:gridCol>
              </a:tblGrid>
              <a:tr h="188976">
                <a:tc>
                  <a:txBody>
                    <a:bodyPr/>
                    <a:lstStyle/>
                    <a:p>
                      <a:endParaRPr sz="900"/>
                    </a:p>
                  </a:txBody>
                  <a:tcPr marL="0" marR="0" marT="0" marB="0">
                    <a:solidFill>
                      <a:srgbClr val="000000"/>
                    </a:solidFill>
                  </a:tcPr>
                </a:tc>
                <a:tc>
                  <a:txBody>
                    <a:bodyPr/>
                    <a:lstStyle/>
                    <a:p>
                      <a:pPr indent="0" algn="r"/>
                      <a:r>
                        <a:rPr lang="en-US" sz="850">
                          <a:solidFill>
                            <a:srgbClr val="FFFFFF"/>
                          </a:solidFill>
                          <a:latin typeface="Arial"/>
                        </a:rPr>
                        <a:t>X</a:t>
                      </a:r>
                    </a:p>
                  </a:txBody>
                  <a:tcPr marL="0" marR="0" marT="0" marB="0" anchor="ctr">
                    <a:solidFill>
                      <a:srgbClr val="000000"/>
                    </a:solidFill>
                  </a:tcPr>
                </a:tc>
                <a:extLst>
                  <a:ext uri="{0D108BD9-81ED-4DB2-BD59-A6C34878D82A}">
                    <a16:rowId xmlns:a16="http://schemas.microsoft.com/office/drawing/2014/main" val="10000"/>
                  </a:ext>
                </a:extLst>
              </a:tr>
              <a:tr h="155448">
                <a:tc>
                  <a:txBody>
                    <a:bodyPr/>
                    <a:lstStyle/>
                    <a:p>
                      <a:pPr indent="0"/>
                      <a:r>
                        <a:rPr lang="en-US" sz="400">
                          <a:solidFill>
                            <a:srgbClr val="FFFFFF"/>
                          </a:solidFill>
                          <a:latin typeface="Arial"/>
                        </a:rPr>
                        <a:t>Zuhause</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1"/>
                  </a:ext>
                </a:extLst>
              </a:tr>
              <a:tr h="152400">
                <a:tc>
                  <a:txBody>
                    <a:bodyPr/>
                    <a:lstStyle/>
                    <a:p>
                      <a:pPr indent="0"/>
                      <a:r>
                        <a:rPr lang="en-US" sz="400">
                          <a:solidFill>
                            <a:srgbClr val="FFFFFF"/>
                          </a:solidFill>
                          <a:latin typeface="Arial"/>
                        </a:rPr>
                        <a:t>Katalog</a:t>
                      </a:r>
                    </a:p>
                  </a:txBody>
                  <a:tcPr marL="0" marR="0" marT="0" marB="0" anchor="ctr">
                    <a:solidFill>
                      <a:srgbClr val="000000"/>
                    </a:solidFill>
                  </a:tcPr>
                </a:tc>
                <a:tc>
                  <a:txBody>
                    <a:bodyPr/>
                    <a:lstStyle/>
                    <a:p>
                      <a:pPr indent="279400"/>
                      <a:r>
                        <a:rPr lang="en-US" sz="400">
                          <a:solidFill>
                            <a:srgbClr val="CAAC62"/>
                          </a:solidFill>
                          <a:latin typeface="Arial"/>
                        </a:rPr>
                        <a:t>&gt;</a:t>
                      </a:r>
                    </a:p>
                  </a:txBody>
                  <a:tcPr marL="0" marR="0" marT="0" marB="0" anchor="ctr">
                    <a:solidFill>
                      <a:srgbClr val="000000"/>
                    </a:solidFill>
                  </a:tcPr>
                </a:tc>
                <a:extLst>
                  <a:ext uri="{0D108BD9-81ED-4DB2-BD59-A6C34878D82A}">
                    <a16:rowId xmlns:a16="http://schemas.microsoft.com/office/drawing/2014/main" val="10002"/>
                  </a:ext>
                </a:extLst>
              </a:tr>
              <a:tr h="146304">
                <a:tc>
                  <a:txBody>
                    <a:bodyPr/>
                    <a:lstStyle/>
                    <a:p>
                      <a:pPr indent="0"/>
                      <a:r>
                        <a:rPr lang="en-US" sz="400">
                          <a:solidFill>
                            <a:srgbClr val="FFFFFF"/>
                          </a:solidFill>
                          <a:latin typeface="Arial"/>
                        </a:rPr>
                        <a:t>Dienstleistungen</a:t>
                      </a:r>
                    </a:p>
                  </a:txBody>
                  <a:tcPr marL="0" marR="0" marT="0" marB="0" anchor="ctr">
                    <a:solidFill>
                      <a:srgbClr val="000000"/>
                    </a:solidFill>
                  </a:tcPr>
                </a:tc>
                <a:tc>
                  <a:txBody>
                    <a:bodyPr/>
                    <a:lstStyle/>
                    <a:p>
                      <a:pPr indent="279400"/>
                      <a:r>
                        <a:rPr lang="en-US" sz="400">
                          <a:solidFill>
                            <a:srgbClr val="CAAC62"/>
                          </a:solidFill>
                          <a:latin typeface="Arial"/>
                        </a:rPr>
                        <a:t>&gt;</a:t>
                      </a:r>
                    </a:p>
                  </a:txBody>
                  <a:tcPr marL="0" marR="0" marT="0" marB="0" anchor="ctr">
                    <a:solidFill>
                      <a:srgbClr val="000000"/>
                    </a:solidFill>
                  </a:tcPr>
                </a:tc>
                <a:extLst>
                  <a:ext uri="{0D108BD9-81ED-4DB2-BD59-A6C34878D82A}">
                    <a16:rowId xmlns:a16="http://schemas.microsoft.com/office/drawing/2014/main" val="10003"/>
                  </a:ext>
                </a:extLst>
              </a:tr>
              <a:tr h="152400">
                <a:tc>
                  <a:txBody>
                    <a:bodyPr/>
                    <a:lstStyle/>
                    <a:p>
                      <a:pPr indent="0"/>
                      <a:r>
                        <a:rPr lang="en-US" sz="400">
                          <a:solidFill>
                            <a:srgbClr val="CAAC62"/>
                          </a:solidFill>
                          <a:latin typeface="Arial"/>
                        </a:rPr>
                        <a:t>Fracht aus China</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4"/>
                  </a:ext>
                </a:extLst>
              </a:tr>
              <a:tr h="152400">
                <a:tc>
                  <a:txBody>
                    <a:bodyPr/>
                    <a:lstStyle/>
                    <a:p>
                      <a:pPr indent="0" algn="just"/>
                      <a:r>
                        <a:rPr lang="en-US" sz="400">
                          <a:solidFill>
                            <a:srgbClr val="FFFFFF"/>
                          </a:solidFill>
                          <a:latin typeface="Arial"/>
                        </a:rPr>
                        <a:t>Anfrage</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5"/>
                  </a:ext>
                </a:extLst>
              </a:tr>
              <a:tr h="146304">
                <a:tc>
                  <a:txBody>
                    <a:bodyPr/>
                    <a:lstStyle/>
                    <a:p>
                      <a:pPr indent="0" algn="just"/>
                      <a:r>
                        <a:rPr lang="en-US" sz="400">
                          <a:solidFill>
                            <a:srgbClr val="FFFFFF"/>
                          </a:solidFill>
                          <a:latin typeface="Arial"/>
                        </a:rPr>
                        <a:t>für Partner</a:t>
                      </a:r>
                    </a:p>
                  </a:txBody>
                  <a:tcPr marL="0" marR="0" marT="0" marB="0" anchor="ctr">
                    <a:solidFill>
                      <a:srgbClr val="000000"/>
                    </a:solidFill>
                  </a:tcPr>
                </a:tc>
                <a:tc>
                  <a:txBody>
                    <a:bodyPr/>
                    <a:lstStyle/>
                    <a:p>
                      <a:endParaRPr sz="700"/>
                    </a:p>
                  </a:txBody>
                  <a:tcPr marL="0" marR="0" marT="0" marB="0">
                    <a:solidFill>
                      <a:srgbClr val="000000"/>
                    </a:solidFill>
                  </a:tcPr>
                </a:tc>
                <a:extLst>
                  <a:ext uri="{0D108BD9-81ED-4DB2-BD59-A6C34878D82A}">
                    <a16:rowId xmlns:a16="http://schemas.microsoft.com/office/drawing/2014/main" val="10006"/>
                  </a:ext>
                </a:extLst>
              </a:tr>
              <a:tr h="304800">
                <a:tc>
                  <a:txBody>
                    <a:bodyPr/>
                    <a:lstStyle/>
                    <a:p>
                      <a:pPr indent="0"/>
                      <a:r>
                        <a:rPr lang="en-US" sz="400">
                          <a:solidFill>
                            <a:srgbClr val="FFFFFF"/>
                          </a:solidFill>
                          <a:latin typeface="Arial"/>
                        </a:rPr>
                        <a:t>Hilfe</a:t>
                      </a:r>
                    </a:p>
                  </a:txBody>
                  <a:tcPr marL="0" marR="0" marT="0" marB="0">
                    <a:solidFill>
                      <a:srgbClr val="000000"/>
                    </a:solidFill>
                  </a:tcPr>
                </a:tc>
                <a:tc>
                  <a:txBody>
                    <a:bodyPr/>
                    <a:lstStyle/>
                    <a:p>
                      <a:endParaRPr sz="1500"/>
                    </a:p>
                  </a:txBody>
                  <a:tcPr marL="0" marR="0" marT="0" marB="0">
                    <a:solidFill>
                      <a:srgbClr val="000000"/>
                    </a:solidFill>
                  </a:tcPr>
                </a:tc>
                <a:extLst>
                  <a:ext uri="{0D108BD9-81ED-4DB2-BD59-A6C34878D82A}">
                    <a16:rowId xmlns:a16="http://schemas.microsoft.com/office/drawing/2014/main" val="10007"/>
                  </a:ext>
                </a:extLst>
              </a:tr>
              <a:tr h="347472">
                <a:tc>
                  <a:txBody>
                    <a:bodyPr/>
                    <a:lstStyle/>
                    <a:p>
                      <a:pPr indent="190500"/>
                      <a:r>
                        <a:rPr lang="en-US" sz="400">
                          <a:solidFill>
                            <a:srgbClr val="CAAC62"/>
                          </a:solidFill>
                          <a:latin typeface="Arial"/>
                        </a:rPr>
                        <a:t>US Dollar</a:t>
                      </a:r>
                    </a:p>
                  </a:txBody>
                  <a:tcPr marL="0" marR="0" marT="0" marB="0" anchor="b">
                    <a:solidFill>
                      <a:srgbClr val="000000"/>
                    </a:solidFill>
                  </a:tcPr>
                </a:tc>
                <a:tc>
                  <a:txBody>
                    <a:bodyPr/>
                    <a:lstStyle/>
                    <a:p>
                      <a:pPr marR="154500" indent="0" algn="r"/>
                      <a:r>
                        <a:rPr lang="en-US" sz="400">
                          <a:solidFill>
                            <a:srgbClr val="FFFFFF"/>
                          </a:solidFill>
                          <a:latin typeface="Arial"/>
                        </a:rPr>
                        <a:t>REIBEN</a:t>
                      </a:r>
                    </a:p>
                  </a:txBody>
                  <a:tcPr marL="0" marR="0" marT="0" marB="0" anchor="b">
                    <a:solidFill>
                      <a:srgbClr val="000000"/>
                    </a:solidFill>
                  </a:tcPr>
                </a:tc>
                <a:extLst>
                  <a:ext uri="{0D108BD9-81ED-4DB2-BD59-A6C34878D82A}">
                    <a16:rowId xmlns:a16="http://schemas.microsoft.com/office/drawing/2014/main" val="10008"/>
                  </a:ext>
                </a:extLst>
              </a:tr>
            </a:tbl>
          </a:graphicData>
        </a:graphic>
      </p:graphicFrame>
      <p:sp>
        <p:nvSpPr>
          <p:cNvPr id="42" name="Прямоугольник 41"/>
          <p:cNvSpPr/>
          <p:nvPr/>
        </p:nvSpPr>
        <p:spPr>
          <a:xfrm>
            <a:off x="1636776" y="4285488"/>
            <a:ext cx="243840" cy="76200"/>
          </a:xfrm>
          <a:prstGeom prst="rect">
            <a:avLst/>
          </a:prstGeom>
          <a:solidFill>
            <a:srgbClr val="FFFFFF"/>
          </a:solidFill>
        </p:spPr>
        <p:txBody>
          <a:bodyPr wrap="none" lIns="0" tIns="0" rIns="0" bIns="0">
            <a:noAutofit/>
          </a:bodyPr>
          <a:lstStyle/>
          <a:p>
            <a:pPr indent="0"/>
            <a:r>
              <a:rPr lang="en-US" sz="400" b="1">
                <a:latin typeface="Arial"/>
              </a:rPr>
              <a:t>oder Lieferung</a:t>
            </a:r>
          </a:p>
        </p:txBody>
      </p:sp>
      <p:sp>
        <p:nvSpPr>
          <p:cNvPr id="43" name="Прямоугольник 42"/>
          <p:cNvSpPr/>
          <p:nvPr/>
        </p:nvSpPr>
        <p:spPr>
          <a:xfrm>
            <a:off x="143256" y="7278624"/>
            <a:ext cx="871728" cy="109728"/>
          </a:xfrm>
          <a:prstGeom prst="rect">
            <a:avLst/>
          </a:prstGeom>
          <a:solidFill>
            <a:srgbClr val="FFFFFF"/>
          </a:solidFill>
        </p:spPr>
        <p:txBody>
          <a:bodyPr wrap="none" lIns="0" tIns="0" rIns="0" bIns="0">
            <a:noAutofit/>
          </a:bodyPr>
          <a:lstStyle/>
          <a:p>
            <a:pPr indent="0"/>
            <a:r>
              <a:rPr lang="en-US" sz="400">
                <a:latin typeface="Arial"/>
              </a:rPr>
              <a:t>FILTER </a:t>
            </a:r>
            <a:r>
              <a:rPr lang="en-US" sz="400">
                <a:solidFill>
                  <a:srgbClr val="CE4E49"/>
                </a:solidFill>
                <a:latin typeface="Arial"/>
              </a:rPr>
              <a:t>X Setzen Sie alle </a:t>
            </a:r>
            <a:r>
              <a:rPr lang="en-US" sz="400">
                <a:latin typeface="Arial"/>
              </a:rPr>
              <a:t>X</a:t>
            </a:r>
          </a:p>
        </p:txBody>
      </p:sp>
      <p:sp>
        <p:nvSpPr>
          <p:cNvPr id="44" name="Прямоугольник 43"/>
          <p:cNvSpPr/>
          <p:nvPr/>
        </p:nvSpPr>
        <p:spPr>
          <a:xfrm>
            <a:off x="1752600" y="7342632"/>
            <a:ext cx="1176528" cy="91440"/>
          </a:xfrm>
          <a:prstGeom prst="rect">
            <a:avLst/>
          </a:prstGeom>
          <a:solidFill>
            <a:srgbClr val="FFFFFF"/>
          </a:solidFill>
        </p:spPr>
        <p:txBody>
          <a:bodyPr wrap="none" lIns="0" tIns="0" rIns="0" bIns="0">
            <a:noAutofit/>
          </a:bodyPr>
          <a:lstStyle/>
          <a:p>
            <a:pPr indent="0"/>
            <a:r>
              <a:rPr lang="en-US" sz="400">
                <a:latin typeface="Arial"/>
              </a:rPr>
              <a:t>Groß- und Kleinhandel Kataloge von Produkten</a:t>
            </a:r>
          </a:p>
        </p:txBody>
      </p:sp>
      <p:sp>
        <p:nvSpPr>
          <p:cNvPr id="45" name="Прямоугольник 44"/>
          <p:cNvSpPr/>
          <p:nvPr/>
        </p:nvSpPr>
        <p:spPr>
          <a:xfrm>
            <a:off x="140208" y="7452360"/>
            <a:ext cx="313944" cy="112776"/>
          </a:xfrm>
          <a:prstGeom prst="rect">
            <a:avLst/>
          </a:prstGeom>
          <a:solidFill>
            <a:srgbClr val="FFFFFF"/>
          </a:solidFill>
        </p:spPr>
        <p:txBody>
          <a:bodyPr wrap="none" lIns="0" tIns="0" rIns="0" bIns="0">
            <a:noAutofit/>
          </a:bodyPr>
          <a:lstStyle/>
          <a:p>
            <a:pPr indent="0"/>
            <a:r>
              <a:rPr lang="en-US" sz="400">
                <a:latin typeface="Arial"/>
              </a:rPr>
              <a:t>Kostenloser Versand</a:t>
            </a:r>
          </a:p>
        </p:txBody>
      </p:sp>
      <p:sp>
        <p:nvSpPr>
          <p:cNvPr id="46" name="Прямоугольник 45"/>
          <p:cNvSpPr/>
          <p:nvPr/>
        </p:nvSpPr>
        <p:spPr>
          <a:xfrm>
            <a:off x="1700784" y="7473696"/>
            <a:ext cx="1551432" cy="79248"/>
          </a:xfrm>
          <a:prstGeom prst="rect">
            <a:avLst/>
          </a:prstGeom>
          <a:solidFill>
            <a:srgbClr val="FFFFFF"/>
          </a:solidFill>
        </p:spPr>
        <p:txBody>
          <a:bodyPr wrap="none" lIns="0" tIns="0" rIns="0" bIns="0">
            <a:noAutofit/>
          </a:bodyPr>
          <a:lstStyle/>
          <a:p>
            <a:pPr indent="0"/>
            <a:r>
              <a:rPr lang="en-US" sz="400">
                <a:latin typeface="Arial"/>
              </a:rPr>
              <a:t>Die Website präsentiert Waren zur Verfügung sowohl für Groß- und Einzelhandel, die allo</a:t>
            </a:r>
          </a:p>
        </p:txBody>
      </p:sp>
      <p:sp>
        <p:nvSpPr>
          <p:cNvPr id="47" name="Прямоугольник 46"/>
          <p:cNvSpPr/>
          <p:nvPr/>
        </p:nvSpPr>
        <p:spPr>
          <a:xfrm>
            <a:off x="1700784" y="7543800"/>
            <a:ext cx="1883664" cy="76200"/>
          </a:xfrm>
          <a:prstGeom prst="rect">
            <a:avLst/>
          </a:prstGeom>
          <a:solidFill>
            <a:srgbClr val="FFFFFF"/>
          </a:solidFill>
        </p:spPr>
        <p:txBody>
          <a:bodyPr wrap="none" lIns="0" tIns="0" rIns="0" bIns="0">
            <a:noAutofit/>
          </a:bodyPr>
          <a:lstStyle/>
          <a:p>
            <a:pPr indent="0"/>
            <a:r>
              <a:rPr lang="en-US" sz="400">
                <a:latin typeface="Arial"/>
              </a:rPr>
              <a:t>ws Sie Kunden, nicht nur engagiert in der Wirtschaft zu gewinnen, sondern auch Mods, die kaufen wollen</a:t>
            </a:r>
          </a:p>
        </p:txBody>
      </p:sp>
      <p:sp>
        <p:nvSpPr>
          <p:cNvPr id="48" name="Прямоугольник 47"/>
          <p:cNvSpPr/>
          <p:nvPr/>
        </p:nvSpPr>
        <p:spPr>
          <a:xfrm>
            <a:off x="1700784" y="7610856"/>
            <a:ext cx="1021080" cy="76200"/>
          </a:xfrm>
          <a:prstGeom prst="rect">
            <a:avLst/>
          </a:prstGeom>
          <a:solidFill>
            <a:srgbClr val="FFFFFF"/>
          </a:solidFill>
        </p:spPr>
        <p:txBody>
          <a:bodyPr wrap="none" lIns="0" tIns="0" rIns="0" bIns="0">
            <a:noAutofit/>
          </a:bodyPr>
          <a:lstStyle/>
          <a:p>
            <a:pPr indent="0"/>
            <a:r>
              <a:rPr lang="en-US" sz="400">
                <a:latin typeface="Arial"/>
              </a:rPr>
              <a:t>Waren zu günstigen Preisen und mit kostenfrei.</a:t>
            </a:r>
          </a:p>
        </p:txBody>
      </p:sp>
      <p:sp>
        <p:nvSpPr>
          <p:cNvPr id="49" name="Прямоугольник 48"/>
          <p:cNvSpPr/>
          <p:nvPr/>
        </p:nvSpPr>
        <p:spPr>
          <a:xfrm>
            <a:off x="454152" y="7754112"/>
            <a:ext cx="124968" cy="70104"/>
          </a:xfrm>
          <a:prstGeom prst="rect">
            <a:avLst/>
          </a:prstGeom>
          <a:solidFill>
            <a:srgbClr val="FFFFFF"/>
          </a:solidFill>
        </p:spPr>
        <p:txBody>
          <a:bodyPr wrap="none" lIns="0" tIns="0" rIns="0" bIns="0">
            <a:noAutofit/>
          </a:bodyPr>
          <a:lstStyle/>
          <a:p>
            <a:pPr indent="-304800"/>
            <a:r>
              <a:rPr lang="en-US" sz="400">
                <a:latin typeface="Arial"/>
              </a:rPr>
              <a:t>Christian Louboutin</a:t>
            </a:r>
          </a:p>
        </p:txBody>
      </p:sp>
      <p:sp>
        <p:nvSpPr>
          <p:cNvPr id="50" name="Прямоугольник 49"/>
          <p:cNvSpPr/>
          <p:nvPr/>
        </p:nvSpPr>
        <p:spPr>
          <a:xfrm>
            <a:off x="935736" y="7751064"/>
            <a:ext cx="82296" cy="85344"/>
          </a:xfrm>
          <a:prstGeom prst="rect">
            <a:avLst/>
          </a:prstGeom>
          <a:solidFill>
            <a:srgbClr val="FFFFFF"/>
          </a:solidFill>
        </p:spPr>
        <p:txBody>
          <a:bodyPr wrap="none" lIns="0" tIns="0" rIns="0" bIns="0">
            <a:noAutofit/>
          </a:bodyPr>
          <a:lstStyle/>
          <a:p>
            <a:pPr indent="0" algn="just"/>
            <a:r>
              <a:rPr lang="en-US" sz="850">
                <a:latin typeface="Arial"/>
              </a:rPr>
              <a:t>□</a:t>
            </a:r>
          </a:p>
        </p:txBody>
      </p:sp>
      <p:sp>
        <p:nvSpPr>
          <p:cNvPr id="51" name="Прямоугольник 50"/>
          <p:cNvSpPr/>
          <p:nvPr/>
        </p:nvSpPr>
        <p:spPr>
          <a:xfrm>
            <a:off x="143256" y="7882128"/>
            <a:ext cx="338328" cy="70104"/>
          </a:xfrm>
          <a:prstGeom prst="rect">
            <a:avLst/>
          </a:prstGeom>
          <a:solidFill>
            <a:srgbClr val="FFFFFF"/>
          </a:solidFill>
        </p:spPr>
        <p:txBody>
          <a:bodyPr wrap="none" lIns="0" tIns="0" rIns="0" bIns="0">
            <a:noAutofit/>
          </a:bodyPr>
          <a:lstStyle/>
          <a:p>
            <a:pPr indent="0"/>
            <a:r>
              <a:rPr lang="en-US" sz="400">
                <a:latin typeface="Arial"/>
              </a:rPr>
              <a:t>Verchromte Herzen</a:t>
            </a:r>
          </a:p>
        </p:txBody>
      </p:sp>
      <p:sp>
        <p:nvSpPr>
          <p:cNvPr id="52" name="Прямоугольник 51"/>
          <p:cNvSpPr/>
          <p:nvPr/>
        </p:nvSpPr>
        <p:spPr>
          <a:xfrm>
            <a:off x="1670304" y="7876032"/>
            <a:ext cx="1664208" cy="79248"/>
          </a:xfrm>
          <a:prstGeom prst="rect">
            <a:avLst/>
          </a:prstGeom>
          <a:solidFill>
            <a:srgbClr val="3C3C44"/>
          </a:solidFill>
        </p:spPr>
        <p:txBody>
          <a:bodyPr wrap="none" lIns="0" tIns="0" rIns="0" bIns="0">
            <a:noAutofit/>
          </a:bodyPr>
          <a:lstStyle/>
          <a:p>
            <a:pPr indent="0"/>
            <a:r>
              <a:rPr lang="en-US" sz="400">
                <a:solidFill>
                  <a:srgbClr val="FFFFFF"/>
                </a:solidFill>
                <a:latin typeface="Arial"/>
              </a:rPr>
              <a:t>Home Katalog Dienste Transport von China Anfrage Für Partner Hilfe</a:t>
            </a:r>
          </a:p>
        </p:txBody>
      </p:sp>
      <p:sp>
        <p:nvSpPr>
          <p:cNvPr id="53" name="Прямоугольник 52"/>
          <p:cNvSpPr/>
          <p:nvPr/>
        </p:nvSpPr>
        <p:spPr>
          <a:xfrm>
            <a:off x="3520440" y="7863840"/>
            <a:ext cx="746760" cy="97536"/>
          </a:xfrm>
          <a:prstGeom prst="rect">
            <a:avLst/>
          </a:prstGeom>
          <a:solidFill>
            <a:srgbClr val="3C3C44"/>
          </a:solidFill>
        </p:spPr>
        <p:txBody>
          <a:bodyPr wrap="none" lIns="0" tIns="0" rIns="0" bIns="0">
            <a:noAutofit/>
          </a:bodyPr>
          <a:lstStyle/>
          <a:p>
            <a:pPr indent="0"/>
            <a:r>
              <a:rPr lang="en-US" sz="400">
                <a:solidFill>
                  <a:srgbClr val="EFD04E"/>
                </a:solidFill>
                <a:latin typeface="Arial"/>
              </a:rPr>
              <a:t>&lt;] </a:t>
            </a:r>
            <a:r>
              <a:rPr lang="en-US" sz="400">
                <a:solidFill>
                  <a:srgbClr val="FFFFFF"/>
                </a:solidFill>
                <a:latin typeface="Arial"/>
              </a:rPr>
              <a:t>Einloggen Anmelden </a:t>
            </a:r>
            <a:r>
              <a:rPr lang="en-US" sz="400">
                <a:solidFill>
                  <a:srgbClr val="EFD04E"/>
                </a:solidFill>
                <a:latin typeface="Arial"/>
              </a:rPr>
              <a:t>U </a:t>
            </a:r>
            <a:r>
              <a:rPr lang="en-US" sz="400">
                <a:solidFill>
                  <a:srgbClr val="FFFFFF"/>
                </a:solidFill>
                <a:latin typeface="Arial"/>
              </a:rPr>
              <a:t>+7 (4</a:t>
            </a:r>
          </a:p>
        </p:txBody>
      </p:sp>
      <p:sp>
        <p:nvSpPr>
          <p:cNvPr id="54" name="Прямоугольник 53"/>
          <p:cNvSpPr/>
          <p:nvPr/>
        </p:nvSpPr>
        <p:spPr>
          <a:xfrm>
            <a:off x="143256" y="8138160"/>
            <a:ext cx="243840" cy="320040"/>
          </a:xfrm>
          <a:prstGeom prst="rect">
            <a:avLst/>
          </a:prstGeom>
          <a:solidFill>
            <a:srgbClr val="FFFFFF"/>
          </a:solidFill>
        </p:spPr>
        <p:txBody>
          <a:bodyPr lIns="0" tIns="0" rIns="0" bIns="0">
            <a:noAutofit/>
          </a:bodyPr>
          <a:lstStyle/>
          <a:p>
            <a:pPr indent="0">
              <a:spcAft>
                <a:spcPts val="350"/>
              </a:spcAft>
            </a:pPr>
            <a:r>
              <a:rPr lang="en-US" sz="400">
                <a:latin typeface="Arial"/>
              </a:rPr>
              <a:t>Dior</a:t>
            </a:r>
          </a:p>
          <a:p>
            <a:pPr indent="0">
              <a:spcAft>
                <a:spcPts val="350"/>
              </a:spcAft>
            </a:pPr>
            <a:r>
              <a:rPr lang="en-US" sz="400">
                <a:latin typeface="Arial"/>
              </a:rPr>
              <a:t>Dita</a:t>
            </a:r>
          </a:p>
          <a:p>
            <a:pPr indent="0"/>
            <a:r>
              <a:rPr lang="en-US" sz="400">
                <a:latin typeface="Arial"/>
              </a:rPr>
              <a:t>+ Alle anzeigen</a:t>
            </a:r>
          </a:p>
        </p:txBody>
      </p:sp>
      <p:sp>
        <p:nvSpPr>
          <p:cNvPr id="55" name="Прямоугольник 54"/>
          <p:cNvSpPr/>
          <p:nvPr/>
        </p:nvSpPr>
        <p:spPr>
          <a:xfrm>
            <a:off x="1725168" y="8235696"/>
            <a:ext cx="566928"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Großhandelskatalog</a:t>
            </a:r>
          </a:p>
        </p:txBody>
      </p:sp>
      <p:sp>
        <p:nvSpPr>
          <p:cNvPr id="56" name="Прямоугольник 55"/>
          <p:cNvSpPr/>
          <p:nvPr/>
        </p:nvSpPr>
        <p:spPr>
          <a:xfrm>
            <a:off x="1728216" y="8375904"/>
            <a:ext cx="310896" cy="67056"/>
          </a:xfrm>
          <a:prstGeom prst="rect">
            <a:avLst/>
          </a:prstGeom>
          <a:solidFill>
            <a:srgbClr val="FFFFFF"/>
          </a:solidFill>
        </p:spPr>
        <p:txBody>
          <a:bodyPr wrap="none" lIns="0" tIns="0" rIns="0" bIns="0">
            <a:noAutofit/>
          </a:bodyPr>
          <a:lstStyle/>
          <a:p>
            <a:pPr indent="0"/>
            <a:r>
              <a:rPr lang="en-US" sz="400">
                <a:latin typeface="Arial"/>
              </a:rPr>
              <a:t>ZUBEHÖR</a:t>
            </a:r>
          </a:p>
        </p:txBody>
      </p:sp>
      <p:sp>
        <p:nvSpPr>
          <p:cNvPr id="57" name="Прямоугольник 56"/>
          <p:cNvSpPr/>
          <p:nvPr/>
        </p:nvSpPr>
        <p:spPr>
          <a:xfrm>
            <a:off x="2584704" y="8378952"/>
            <a:ext cx="374904" cy="73152"/>
          </a:xfrm>
          <a:prstGeom prst="rect">
            <a:avLst/>
          </a:prstGeom>
          <a:solidFill>
            <a:srgbClr val="FFFFFF"/>
          </a:solidFill>
        </p:spPr>
        <p:txBody>
          <a:bodyPr wrap="none" lIns="0" tIns="0" rIns="0" bIns="0">
            <a:noAutofit/>
          </a:bodyPr>
          <a:lstStyle/>
          <a:p>
            <a:pPr indent="0"/>
            <a:r>
              <a:rPr lang="en-US" sz="400">
                <a:latin typeface="Arial"/>
              </a:rPr>
              <a:t>X Schließen FILTER</a:t>
            </a:r>
          </a:p>
        </p:txBody>
      </p:sp>
      <p:sp>
        <p:nvSpPr>
          <p:cNvPr id="58" name="Прямоугольник 57"/>
          <p:cNvSpPr/>
          <p:nvPr/>
        </p:nvSpPr>
        <p:spPr>
          <a:xfrm>
            <a:off x="137160" y="8558784"/>
            <a:ext cx="204216" cy="362712"/>
          </a:xfrm>
          <a:prstGeom prst="rect">
            <a:avLst/>
          </a:prstGeom>
          <a:solidFill>
            <a:srgbClr val="FFFFFF"/>
          </a:solidFill>
        </p:spPr>
        <p:txBody>
          <a:bodyPr lIns="0" tIns="0" rIns="0" bIns="0">
            <a:noAutofit/>
          </a:bodyPr>
          <a:lstStyle/>
          <a:p>
            <a:pPr indent="0">
              <a:spcAft>
                <a:spcPts val="350"/>
              </a:spcAft>
            </a:pPr>
            <a:r>
              <a:rPr lang="en-US" sz="400">
                <a:latin typeface="Arial"/>
              </a:rPr>
              <a:t>Material</a:t>
            </a:r>
          </a:p>
          <a:p>
            <a:pPr indent="0">
              <a:spcAft>
                <a:spcPts val="350"/>
              </a:spcAft>
            </a:pPr>
            <a:r>
              <a:rPr lang="en-US" sz="400">
                <a:latin typeface="Arial"/>
              </a:rPr>
              <a:t>Stil</a:t>
            </a:r>
          </a:p>
          <a:p>
            <a:pPr indent="0"/>
            <a:r>
              <a:rPr lang="en-US" sz="400">
                <a:latin typeface="Arial"/>
              </a:rPr>
              <a:t>Farben</a:t>
            </a:r>
          </a:p>
        </p:txBody>
      </p:sp>
      <p:sp>
        <p:nvSpPr>
          <p:cNvPr id="59" name="Прямоугольник 58"/>
          <p:cNvSpPr/>
          <p:nvPr/>
        </p:nvSpPr>
        <p:spPr>
          <a:xfrm>
            <a:off x="554736" y="8555736"/>
            <a:ext cx="877824" cy="381000"/>
          </a:xfrm>
          <a:prstGeom prst="rect">
            <a:avLst/>
          </a:prstGeom>
          <a:solidFill>
            <a:srgbClr val="FFFFFF"/>
          </a:solidFill>
        </p:spPr>
        <p:txBody>
          <a:bodyPr lIns="0" tIns="0" rIns="0" bIns="0">
            <a:noAutofit/>
          </a:bodyPr>
          <a:lstStyle/>
          <a:p>
            <a:pPr indent="0">
              <a:spcAft>
                <a:spcPts val="630"/>
              </a:spcAft>
            </a:pPr>
            <a:r>
              <a:rPr lang="en-US" sz="400">
                <a:latin typeface="Arial"/>
              </a:rPr>
              <a:t>&lt;Accessoires Q.</a:t>
            </a:r>
          </a:p>
          <a:p>
            <a:pPr indent="0" algn="ctr">
              <a:spcAft>
                <a:spcPts val="280"/>
              </a:spcAft>
            </a:pPr>
            <a:r>
              <a:rPr lang="en-US" sz="400">
                <a:latin typeface="Arial"/>
              </a:rPr>
              <a:t>SONNENBRILLE</a:t>
            </a:r>
          </a:p>
          <a:p>
            <a:pPr indent="0" algn="ctr"/>
            <a:r>
              <a:rPr lang="en-US" sz="450" b="1">
                <a:latin typeface="Arial"/>
              </a:rPr>
              <a:t>T </a:t>
            </a:r>
            <a:r>
              <a:rPr lang="en-US" sz="400">
                <a:latin typeface="Arial"/>
              </a:rPr>
              <a:t>Filter n</a:t>
            </a:r>
          </a:p>
        </p:txBody>
      </p:sp>
      <p:sp>
        <p:nvSpPr>
          <p:cNvPr id="60" name="Прямоугольник 59"/>
          <p:cNvSpPr/>
          <p:nvPr/>
        </p:nvSpPr>
        <p:spPr>
          <a:xfrm>
            <a:off x="1728216" y="8513064"/>
            <a:ext cx="170688" cy="67056"/>
          </a:xfrm>
          <a:prstGeom prst="rect">
            <a:avLst/>
          </a:prstGeom>
          <a:solidFill>
            <a:srgbClr val="FFFFFF"/>
          </a:solidFill>
        </p:spPr>
        <p:txBody>
          <a:bodyPr wrap="none" lIns="0" tIns="0" rIns="0" bIns="0">
            <a:noAutofit/>
          </a:bodyPr>
          <a:lstStyle/>
          <a:p>
            <a:pPr indent="0"/>
            <a:r>
              <a:rPr lang="en-US" sz="400">
                <a:latin typeface="Arial"/>
              </a:rPr>
              <a:t>SCHUHE</a:t>
            </a:r>
          </a:p>
        </p:txBody>
      </p:sp>
      <p:sp>
        <p:nvSpPr>
          <p:cNvPr id="61" name="Прямоугольник 60"/>
          <p:cNvSpPr/>
          <p:nvPr/>
        </p:nvSpPr>
        <p:spPr>
          <a:xfrm>
            <a:off x="1761744" y="8680704"/>
            <a:ext cx="198120" cy="67056"/>
          </a:xfrm>
          <a:prstGeom prst="rect">
            <a:avLst/>
          </a:prstGeom>
          <a:solidFill>
            <a:srgbClr val="FFFFFF"/>
          </a:solidFill>
        </p:spPr>
        <p:txBody>
          <a:bodyPr wrap="none" lIns="0" tIns="0" rIns="0" bIns="0">
            <a:noAutofit/>
          </a:bodyPr>
          <a:lstStyle/>
          <a:p>
            <a:pPr indent="0"/>
            <a:r>
              <a:rPr lang="en-US" sz="400">
                <a:latin typeface="Arial"/>
              </a:rPr>
              <a:t>Für Männer</a:t>
            </a:r>
          </a:p>
        </p:txBody>
      </p:sp>
      <p:sp>
        <p:nvSpPr>
          <p:cNvPr id="62" name="Прямоугольник 61"/>
          <p:cNvSpPr/>
          <p:nvPr/>
        </p:nvSpPr>
        <p:spPr>
          <a:xfrm>
            <a:off x="1819656" y="8897112"/>
            <a:ext cx="243840" cy="70104"/>
          </a:xfrm>
          <a:prstGeom prst="rect">
            <a:avLst/>
          </a:prstGeom>
          <a:solidFill>
            <a:srgbClr val="FFFFFF"/>
          </a:solidFill>
        </p:spPr>
        <p:txBody>
          <a:bodyPr wrap="none" lIns="0" tIns="0" rIns="0" bIns="0">
            <a:noAutofit/>
          </a:bodyPr>
          <a:lstStyle/>
          <a:p>
            <a:pPr indent="0"/>
            <a:r>
              <a:rPr lang="en-US" sz="400">
                <a:latin typeface="Arial"/>
              </a:rPr>
              <a:t>Mokassins</a:t>
            </a:r>
          </a:p>
        </p:txBody>
      </p:sp>
      <p:sp>
        <p:nvSpPr>
          <p:cNvPr id="63" name="Прямоугольник 62"/>
          <p:cNvSpPr/>
          <p:nvPr/>
        </p:nvSpPr>
        <p:spPr>
          <a:xfrm>
            <a:off x="2584704" y="8476488"/>
            <a:ext cx="390144" cy="88392"/>
          </a:xfrm>
          <a:prstGeom prst="rect">
            <a:avLst/>
          </a:prstGeom>
          <a:solidFill>
            <a:srgbClr val="FFFFFF"/>
          </a:solidFill>
        </p:spPr>
        <p:txBody>
          <a:bodyPr wrap="none" lIns="0" tIns="0" rIns="0" bIns="0">
            <a:noAutofit/>
          </a:bodyPr>
          <a:lstStyle/>
          <a:p>
            <a:pPr indent="0"/>
            <a:r>
              <a:rPr lang="en-US" sz="400">
                <a:latin typeface="Arial"/>
              </a:rPr>
              <a:t>□ Freies Verschiffen</a:t>
            </a:r>
          </a:p>
        </p:txBody>
      </p:sp>
      <p:sp>
        <p:nvSpPr>
          <p:cNvPr id="64" name="Прямоугольник 63"/>
          <p:cNvSpPr/>
          <p:nvPr/>
        </p:nvSpPr>
        <p:spPr>
          <a:xfrm>
            <a:off x="3026664" y="8485632"/>
            <a:ext cx="527304" cy="70104"/>
          </a:xfrm>
          <a:prstGeom prst="rect">
            <a:avLst/>
          </a:prstGeom>
          <a:solidFill>
            <a:srgbClr val="FFFFFF"/>
          </a:solidFill>
        </p:spPr>
        <p:txBody>
          <a:bodyPr wrap="none" lIns="0" tIns="0" rIns="0" bIns="0">
            <a:noAutofit/>
          </a:bodyPr>
          <a:lstStyle/>
          <a:p>
            <a:pPr indent="0"/>
            <a:r>
              <a:rPr lang="en-US" sz="400">
                <a:latin typeface="Arial"/>
              </a:rPr>
              <a:t>Marke v-Material v</a:t>
            </a:r>
          </a:p>
        </p:txBody>
      </p:sp>
      <p:sp>
        <p:nvSpPr>
          <p:cNvPr id="65" name="Прямоугольник 64"/>
          <p:cNvSpPr/>
          <p:nvPr/>
        </p:nvSpPr>
        <p:spPr>
          <a:xfrm>
            <a:off x="3605784" y="8485632"/>
            <a:ext cx="441960" cy="70104"/>
          </a:xfrm>
          <a:prstGeom prst="rect">
            <a:avLst/>
          </a:prstGeom>
          <a:solidFill>
            <a:srgbClr val="FFFFFF"/>
          </a:solidFill>
        </p:spPr>
        <p:txBody>
          <a:bodyPr wrap="none" lIns="0" tIns="0" rIns="0" bIns="0">
            <a:noAutofit/>
          </a:bodyPr>
          <a:lstStyle/>
          <a:p>
            <a:pPr indent="0"/>
            <a:r>
              <a:rPr lang="en-US" sz="400">
                <a:latin typeface="Arial"/>
              </a:rPr>
              <a:t>Farben v Größe v</a:t>
            </a:r>
          </a:p>
        </p:txBody>
      </p:sp>
      <p:sp>
        <p:nvSpPr>
          <p:cNvPr id="66" name="Прямоугольник 65"/>
          <p:cNvSpPr/>
          <p:nvPr/>
        </p:nvSpPr>
        <p:spPr>
          <a:xfrm>
            <a:off x="4102608" y="8485632"/>
            <a:ext cx="164592" cy="79248"/>
          </a:xfrm>
          <a:prstGeom prst="rect">
            <a:avLst/>
          </a:prstGeom>
          <a:solidFill>
            <a:srgbClr val="FFFFFF"/>
          </a:solidFill>
        </p:spPr>
        <p:txBody>
          <a:bodyPr wrap="none" lIns="0" tIns="0" rIns="0" bIns="0">
            <a:noAutofit/>
          </a:bodyPr>
          <a:lstStyle/>
          <a:p>
            <a:pPr indent="0"/>
            <a:r>
              <a:rPr lang="en-US" sz="400">
                <a:latin typeface="Arial"/>
              </a:rPr>
              <a:t>Style -</a:t>
            </a:r>
          </a:p>
        </p:txBody>
      </p:sp>
      <p:sp>
        <p:nvSpPr>
          <p:cNvPr id="67" name="Прямоугольник 66"/>
          <p:cNvSpPr/>
          <p:nvPr/>
        </p:nvSpPr>
        <p:spPr>
          <a:xfrm>
            <a:off x="1816608" y="9006840"/>
            <a:ext cx="219456" cy="70104"/>
          </a:xfrm>
          <a:prstGeom prst="rect">
            <a:avLst/>
          </a:prstGeom>
          <a:solidFill>
            <a:srgbClr val="FFFFFF"/>
          </a:solidFill>
        </p:spPr>
        <p:txBody>
          <a:bodyPr wrap="none" lIns="0" tIns="0" rIns="0" bIns="0">
            <a:noAutofit/>
          </a:bodyPr>
          <a:lstStyle/>
          <a:p>
            <a:pPr indent="0"/>
            <a:r>
              <a:rPr lang="en-US" sz="400">
                <a:latin typeface="Arial"/>
              </a:rPr>
              <a:t>Turnschuhe</a:t>
            </a:r>
          </a:p>
        </p:txBody>
      </p:sp>
      <p:sp>
        <p:nvSpPr>
          <p:cNvPr id="68" name="Прямоугольник 67"/>
          <p:cNvSpPr/>
          <p:nvPr/>
        </p:nvSpPr>
        <p:spPr>
          <a:xfrm>
            <a:off x="1816608" y="9116568"/>
            <a:ext cx="658368" cy="112776"/>
          </a:xfrm>
          <a:prstGeom prst="rect">
            <a:avLst/>
          </a:prstGeom>
          <a:solidFill>
            <a:srgbClr val="FFFFFF"/>
          </a:solidFill>
        </p:spPr>
        <p:txBody>
          <a:bodyPr wrap="none" lIns="0" tIns="0" rIns="0" bIns="0">
            <a:noAutofit/>
          </a:bodyPr>
          <a:lstStyle/>
          <a:p>
            <a:pPr indent="0"/>
            <a:r>
              <a:rPr lang="en-US" sz="400">
                <a:latin typeface="Arial"/>
              </a:rPr>
              <a:t>Beiläufige Turnschuhe zum Wandern zu</a:t>
            </a:r>
          </a:p>
        </p:txBody>
      </p:sp>
      <p:sp>
        <p:nvSpPr>
          <p:cNvPr id="69" name="Прямоугольник 68"/>
          <p:cNvSpPr/>
          <p:nvPr/>
        </p:nvSpPr>
        <p:spPr>
          <a:xfrm>
            <a:off x="1819656" y="9287256"/>
            <a:ext cx="216408" cy="70104"/>
          </a:xfrm>
          <a:prstGeom prst="rect">
            <a:avLst/>
          </a:prstGeom>
          <a:solidFill>
            <a:srgbClr val="FFFFFF"/>
          </a:solidFill>
        </p:spPr>
        <p:txBody>
          <a:bodyPr wrap="none" lIns="0" tIns="0" rIns="0" bIns="0">
            <a:noAutofit/>
          </a:bodyPr>
          <a:lstStyle/>
          <a:p>
            <a:pPr indent="0"/>
            <a:r>
              <a:rPr lang="en-US" sz="400">
                <a:latin typeface="Arial"/>
              </a:rPr>
              <a:t>Turnschuhe</a:t>
            </a:r>
          </a:p>
        </p:txBody>
      </p:sp>
      <p:sp>
        <p:nvSpPr>
          <p:cNvPr id="70" name="Прямоугольник 69"/>
          <p:cNvSpPr/>
          <p:nvPr/>
        </p:nvSpPr>
        <p:spPr>
          <a:xfrm>
            <a:off x="1816608" y="9396984"/>
            <a:ext cx="201168" cy="79248"/>
          </a:xfrm>
          <a:prstGeom prst="rect">
            <a:avLst/>
          </a:prstGeom>
          <a:solidFill>
            <a:srgbClr val="FFFFFF"/>
          </a:solidFill>
        </p:spPr>
        <p:txBody>
          <a:bodyPr wrap="none" lIns="0" tIns="0" rIns="0" bIns="0">
            <a:noAutofit/>
          </a:bodyPr>
          <a:lstStyle/>
          <a:p>
            <a:pPr indent="0"/>
            <a:r>
              <a:rPr lang="en-US" sz="400">
                <a:latin typeface="Arial"/>
              </a:rPr>
              <a:t>Pantoffeln</a:t>
            </a:r>
          </a:p>
        </p:txBody>
      </p:sp>
      <p:sp>
        <p:nvSpPr>
          <p:cNvPr id="71" name="Прямоугольник 70"/>
          <p:cNvSpPr/>
          <p:nvPr/>
        </p:nvSpPr>
        <p:spPr>
          <a:xfrm>
            <a:off x="1819656" y="9616440"/>
            <a:ext cx="192024" cy="70104"/>
          </a:xfrm>
          <a:prstGeom prst="rect">
            <a:avLst/>
          </a:prstGeom>
          <a:solidFill>
            <a:srgbClr val="FFFFFF"/>
          </a:solidFill>
        </p:spPr>
        <p:txBody>
          <a:bodyPr wrap="none" lIns="0" tIns="0" rIns="0" bIns="0">
            <a:noAutofit/>
          </a:bodyPr>
          <a:lstStyle/>
          <a:p>
            <a:pPr indent="0"/>
            <a:r>
              <a:rPr lang="en-US" sz="400">
                <a:latin typeface="Arial"/>
              </a:rPr>
              <a:t>Chelsea</a:t>
            </a:r>
          </a:p>
        </p:txBody>
      </p:sp>
      <p:sp>
        <p:nvSpPr>
          <p:cNvPr id="72" name="Прямоугольник 71"/>
          <p:cNvSpPr/>
          <p:nvPr/>
        </p:nvSpPr>
        <p:spPr>
          <a:xfrm>
            <a:off x="2642616" y="8616696"/>
            <a:ext cx="420624" cy="1021080"/>
          </a:xfrm>
          <a:prstGeom prst="rect">
            <a:avLst/>
          </a:prstGeom>
          <a:solidFill>
            <a:srgbClr val="FFFFFF"/>
          </a:solidFill>
        </p:spPr>
        <p:txBody>
          <a:bodyPr lIns="0" tIns="0" rIns="0" bIns="0">
            <a:noAutofit/>
          </a:bodyPr>
          <a:lstStyle/>
          <a:p>
            <a:pPr indent="0" algn="just"/>
            <a:r>
              <a:rPr lang="en-US" sz="450" b="1">
                <a:solidFill>
                  <a:srgbClr val="EFD04E"/>
                </a:solidFill>
                <a:latin typeface="Arial"/>
              </a:rPr>
              <a:t>Q </a:t>
            </a:r>
            <a:r>
              <a:rPr lang="en-US" sz="400">
                <a:latin typeface="Arial"/>
              </a:rPr>
              <a:t>Armani</a:t>
            </a:r>
          </a:p>
          <a:p>
            <a:pPr indent="0" algn="just"/>
            <a:r>
              <a:rPr lang="en-US" sz="400">
                <a:latin typeface="Arial"/>
              </a:rPr>
              <a:t>□ Baellerry</a:t>
            </a:r>
          </a:p>
          <a:p>
            <a:pPr indent="0" algn="just"/>
            <a:r>
              <a:rPr lang="en-US" sz="400">
                <a:latin typeface="Arial"/>
              </a:rPr>
              <a:t>□ Bally</a:t>
            </a:r>
          </a:p>
          <a:p>
            <a:pPr indent="0" algn="just"/>
            <a:r>
              <a:rPr lang="en-US" sz="400">
                <a:latin typeface="Arial"/>
              </a:rPr>
              <a:t>□ </a:t>
            </a:r>
            <a:r>
              <a:rPr lang="de" sz="400">
                <a:latin typeface="Arial"/>
              </a:rPr>
              <a:t>Bottega </a:t>
            </a:r>
            <a:r>
              <a:rPr lang="en-US" sz="400">
                <a:latin typeface="Arial"/>
              </a:rPr>
              <a:t>Veneta</a:t>
            </a:r>
          </a:p>
          <a:p>
            <a:pPr indent="0" algn="just"/>
            <a:r>
              <a:rPr lang="en-US" sz="400">
                <a:latin typeface="Arial"/>
              </a:rPr>
              <a:t>□ Burberry</a:t>
            </a:r>
          </a:p>
          <a:p>
            <a:pPr indent="0" algn="just"/>
            <a:r>
              <a:rPr lang="en-US" sz="400">
                <a:latin typeface="Arial"/>
              </a:rPr>
              <a:t>□ Carin</a:t>
            </a:r>
          </a:p>
          <a:p>
            <a:pPr indent="0" algn="just"/>
            <a:r>
              <a:rPr lang="en-US" sz="400">
                <a:latin typeface="Arial"/>
              </a:rPr>
              <a:t>□ Cartier</a:t>
            </a:r>
          </a:p>
          <a:p>
            <a:pPr indent="0" algn="just"/>
            <a:r>
              <a:rPr lang="en-US" sz="450" b="1">
                <a:solidFill>
                  <a:srgbClr val="EFD04E"/>
                </a:solidFill>
                <a:latin typeface="Arial"/>
              </a:rPr>
              <a:t>Q </a:t>
            </a:r>
            <a:r>
              <a:rPr lang="en-US" sz="400">
                <a:latin typeface="Arial"/>
              </a:rPr>
              <a:t>Celine</a:t>
            </a:r>
          </a:p>
          <a:p>
            <a:pPr indent="0" algn="just"/>
            <a:r>
              <a:rPr lang="en-US" sz="400">
                <a:solidFill>
                  <a:srgbClr val="EFD04E"/>
                </a:solidFill>
                <a:latin typeface="Arial"/>
              </a:rPr>
              <a:t>□ </a:t>
            </a:r>
            <a:r>
              <a:rPr lang="en-US" sz="400">
                <a:latin typeface="Arial"/>
              </a:rPr>
              <a:t>Chanel</a:t>
            </a:r>
          </a:p>
          <a:p>
            <a:pPr indent="0" algn="just"/>
            <a:r>
              <a:rPr lang="en-US" sz="400">
                <a:latin typeface="Arial"/>
              </a:rPr>
              <a:t>□ Chloe</a:t>
            </a:r>
          </a:p>
          <a:p>
            <a:pPr indent="0" algn="just"/>
            <a:r>
              <a:rPr lang="en-US" sz="400">
                <a:latin typeface="Arial"/>
              </a:rPr>
              <a:t>□ Lotos</a:t>
            </a:r>
          </a:p>
          <a:p>
            <a:pPr indent="0" algn="just"/>
            <a:r>
              <a:rPr lang="en-US" sz="400">
                <a:latin typeface="Arial"/>
              </a:rPr>
              <a:t>□ Louis</a:t>
            </a:r>
          </a:p>
        </p:txBody>
      </p:sp>
      <p:sp>
        <p:nvSpPr>
          <p:cNvPr id="73" name="Прямоугольник 72"/>
          <p:cNvSpPr/>
          <p:nvPr/>
        </p:nvSpPr>
        <p:spPr>
          <a:xfrm>
            <a:off x="3133344" y="8613648"/>
            <a:ext cx="441960" cy="1027176"/>
          </a:xfrm>
          <a:prstGeom prst="rect">
            <a:avLst/>
          </a:prstGeom>
          <a:solidFill>
            <a:srgbClr val="FFFFFF"/>
          </a:solidFill>
        </p:spPr>
        <p:txBody>
          <a:bodyPr lIns="0" tIns="0" rIns="0" bIns="0">
            <a:noAutofit/>
          </a:bodyPr>
          <a:lstStyle/>
          <a:p>
            <a:pPr indent="0"/>
            <a:r>
              <a:rPr lang="en-US" sz="400">
                <a:latin typeface="Arial"/>
              </a:rPr>
              <a:t>□ Christian</a:t>
            </a:r>
          </a:p>
          <a:p>
            <a:pPr indent="0"/>
            <a:r>
              <a:rPr lang="en-US" sz="400">
                <a:latin typeface="Arial"/>
              </a:rPr>
              <a:t>□ Louboutin</a:t>
            </a:r>
          </a:p>
          <a:p>
            <a:pPr indent="0"/>
            <a:r>
              <a:rPr lang="en-US" sz="400">
                <a:latin typeface="Arial"/>
              </a:rPr>
              <a:t>Q Chrome Hearts</a:t>
            </a:r>
          </a:p>
          <a:p>
            <a:pPr indent="0" algn="just"/>
            <a:r>
              <a:rPr lang="en-US" sz="400">
                <a:latin typeface="Arial"/>
              </a:rPr>
              <a:t>□ Coach</a:t>
            </a:r>
          </a:p>
          <a:p>
            <a:pPr indent="0" algn="just"/>
            <a:r>
              <a:rPr lang="en-US" sz="400">
                <a:latin typeface="Arial"/>
              </a:rPr>
              <a:t>□ Dior</a:t>
            </a:r>
          </a:p>
          <a:p>
            <a:pPr indent="0" algn="just"/>
            <a:r>
              <a:rPr lang="en-US" sz="400">
                <a:latin typeface="Arial"/>
              </a:rPr>
              <a:t>□ Dita</a:t>
            </a:r>
          </a:p>
          <a:p>
            <a:pPr indent="0" algn="just"/>
            <a:r>
              <a:rPr lang="en-US" sz="400">
                <a:latin typeface="Arial"/>
              </a:rPr>
              <a:t>□ Dolce &amp; Gabbana</a:t>
            </a:r>
          </a:p>
          <a:p>
            <a:pPr indent="0" algn="just"/>
            <a:r>
              <a:rPr lang="en-US" sz="400">
                <a:latin typeface="Arial"/>
              </a:rPr>
              <a:t>□ Fendi</a:t>
            </a:r>
          </a:p>
          <a:p>
            <a:pPr indent="0" algn="just"/>
            <a:r>
              <a:rPr lang="en-US" sz="400">
                <a:latin typeface="Arial"/>
              </a:rPr>
              <a:t>□ Gentle Monster</a:t>
            </a:r>
          </a:p>
          <a:p>
            <a:pPr indent="0" algn="just"/>
            <a:r>
              <a:rPr lang="en-US" sz="400">
                <a:latin typeface="Arial"/>
              </a:rPr>
              <a:t>□ Givenchy</a:t>
            </a:r>
          </a:p>
          <a:p>
            <a:pPr indent="0" algn="just"/>
            <a:r>
              <a:rPr lang="en-US" sz="400">
                <a:latin typeface="Arial"/>
              </a:rPr>
              <a:t>□ Gucci Hermes</a:t>
            </a:r>
          </a:p>
          <a:p>
            <a:pPr indent="0" algn="just"/>
            <a:r>
              <a:rPr lang="en-US" sz="400">
                <a:latin typeface="Arial"/>
              </a:rPr>
              <a:t>□ Linda Farrow</a:t>
            </a:r>
          </a:p>
        </p:txBody>
      </p:sp>
      <p:sp>
        <p:nvSpPr>
          <p:cNvPr id="74" name="Прямоугольник 73"/>
          <p:cNvSpPr/>
          <p:nvPr/>
        </p:nvSpPr>
        <p:spPr>
          <a:xfrm>
            <a:off x="3627120" y="8616696"/>
            <a:ext cx="393192" cy="338328"/>
          </a:xfrm>
          <a:prstGeom prst="rect">
            <a:avLst/>
          </a:prstGeom>
          <a:solidFill>
            <a:srgbClr val="FFFFFF"/>
          </a:solidFill>
        </p:spPr>
        <p:txBody>
          <a:bodyPr lIns="0" tIns="0" rIns="0" bIns="0">
            <a:noAutofit/>
          </a:bodyPr>
          <a:lstStyle/>
          <a:p>
            <a:pPr indent="0" algn="just"/>
            <a:r>
              <a:rPr lang="en-US" sz="400">
                <a:latin typeface="Arial"/>
              </a:rPr>
              <a:t>□ Gucci Hermes</a:t>
            </a:r>
          </a:p>
          <a:p>
            <a:pPr indent="0" algn="just"/>
            <a:r>
              <a:rPr lang="en-US" sz="400">
                <a:latin typeface="Arial"/>
              </a:rPr>
              <a:t>□ Linda Farrow</a:t>
            </a:r>
          </a:p>
          <a:p>
            <a:pPr indent="0" algn="just"/>
            <a:r>
              <a:rPr lang="en-US" sz="400">
                <a:latin typeface="Arial"/>
              </a:rPr>
              <a:t>□ Loewe</a:t>
            </a:r>
          </a:p>
          <a:p>
            <a:pPr indent="0" algn="just"/>
            <a:r>
              <a:rPr lang="en-US" sz="400">
                <a:latin typeface="Arial"/>
              </a:rPr>
              <a:t>□ Lotos</a:t>
            </a:r>
          </a:p>
        </p:txBody>
      </p:sp>
      <p:sp>
        <p:nvSpPr>
          <p:cNvPr id="75" name="Прямоугольник 74"/>
          <p:cNvSpPr/>
          <p:nvPr/>
        </p:nvSpPr>
        <p:spPr>
          <a:xfrm>
            <a:off x="3627120" y="9043416"/>
            <a:ext cx="332232" cy="137160"/>
          </a:xfrm>
          <a:prstGeom prst="rect">
            <a:avLst/>
          </a:prstGeom>
          <a:solidFill>
            <a:srgbClr val="FFFFFF"/>
          </a:solidFill>
        </p:spPr>
        <p:txBody>
          <a:bodyPr lIns="0" tIns="0" rIns="0" bIns="0">
            <a:noAutofit/>
          </a:bodyPr>
          <a:lstStyle/>
          <a:p>
            <a:pPr indent="0" algn="ctr">
              <a:lnSpc>
                <a:spcPct val="94000"/>
              </a:lnSpc>
            </a:pPr>
            <a:r>
              <a:rPr lang="en-US" sz="400">
                <a:latin typeface="Arial"/>
              </a:rPr>
              <a:t>□ Ferragamo</a:t>
            </a:r>
          </a:p>
        </p:txBody>
      </p:sp>
      <p:sp>
        <p:nvSpPr>
          <p:cNvPr id="76" name="Прямоугольник 75"/>
          <p:cNvSpPr/>
          <p:nvPr/>
        </p:nvSpPr>
        <p:spPr>
          <a:xfrm>
            <a:off x="591312" y="9863328"/>
            <a:ext cx="804672" cy="259080"/>
          </a:xfrm>
          <a:prstGeom prst="rect">
            <a:avLst/>
          </a:prstGeom>
          <a:solidFill>
            <a:srgbClr val="FFFFFF"/>
          </a:solidFill>
        </p:spPr>
        <p:txBody>
          <a:bodyPr lIns="0" tIns="0" rIns="0" bIns="0">
            <a:noAutofit/>
          </a:bodyPr>
          <a:lstStyle/>
          <a:p>
            <a:pPr indent="0">
              <a:spcAft>
                <a:spcPts val="630"/>
              </a:spcAft>
            </a:pPr>
            <a:r>
              <a:rPr lang="en-US" sz="400">
                <a:latin typeface="Arial"/>
              </a:rPr>
              <a:t>Clock Ballon Bleu de Cartier 030.414 ...</a:t>
            </a:r>
          </a:p>
          <a:p>
            <a:pPr indent="0" algn="ctr"/>
            <a:r>
              <a:rPr lang="en-US" sz="450">
                <a:latin typeface="Arial"/>
              </a:rPr>
              <a:t>OT $ 15.99</a:t>
            </a:r>
          </a:p>
        </p:txBody>
      </p:sp>
      <p:sp>
        <p:nvSpPr>
          <p:cNvPr id="77" name="Прямоугольник 76"/>
          <p:cNvSpPr/>
          <p:nvPr/>
        </p:nvSpPr>
        <p:spPr>
          <a:xfrm>
            <a:off x="1816608" y="10055352"/>
            <a:ext cx="195072" cy="70104"/>
          </a:xfrm>
          <a:prstGeom prst="rect">
            <a:avLst/>
          </a:prstGeom>
          <a:solidFill>
            <a:srgbClr val="FFFFFF"/>
          </a:solidFill>
        </p:spPr>
        <p:txBody>
          <a:bodyPr wrap="none" lIns="0" tIns="0" rIns="0" bIns="0">
            <a:noAutofit/>
          </a:bodyPr>
          <a:lstStyle/>
          <a:p>
            <a:pPr indent="0"/>
            <a:r>
              <a:rPr lang="en-US" sz="400">
                <a:latin typeface="Arial"/>
              </a:rPr>
              <a:t>Sandalen</a:t>
            </a:r>
          </a:p>
        </p:txBody>
      </p:sp>
      <p:sp>
        <p:nvSpPr>
          <p:cNvPr id="78" name="Прямоугольник 77"/>
          <p:cNvSpPr/>
          <p:nvPr/>
        </p:nvSpPr>
        <p:spPr>
          <a:xfrm>
            <a:off x="563880" y="10174224"/>
            <a:ext cx="859536" cy="173736"/>
          </a:xfrm>
          <a:prstGeom prst="rect">
            <a:avLst/>
          </a:prstGeom>
          <a:solidFill>
            <a:srgbClr val="FFFFFF"/>
          </a:solidFill>
        </p:spPr>
        <p:txBody>
          <a:bodyPr wrap="none" lIns="0" tIns="0" rIns="0" bIns="0">
            <a:noAutofit/>
          </a:bodyPr>
          <a:lstStyle/>
          <a:p>
            <a:pPr indent="0"/>
            <a:r>
              <a:rPr lang="en-US" sz="1500">
                <a:solidFill>
                  <a:srgbClr val="D73724"/>
                </a:solidFill>
                <a:latin typeface="Arial"/>
              </a:rPr>
              <a:t>Ö. </a:t>
            </a:r>
            <a:r>
              <a:rPr lang="en-US" sz="1500">
                <a:latin typeface="Arial"/>
              </a:rPr>
              <a:t>ich </a:t>
            </a:r>
            <a:r>
              <a:rPr lang="en-US" sz="2000" i="1">
                <a:latin typeface="Times New Roman"/>
              </a:rPr>
              <a:t>e</a:t>
            </a:r>
            <a:r>
              <a:rPr lang="en-US" sz="1500">
                <a:latin typeface="Arial"/>
              </a:rPr>
              <a:t> ich</a:t>
            </a:r>
          </a:p>
        </p:txBody>
      </p:sp>
      <p:sp>
        <p:nvSpPr>
          <p:cNvPr id="79" name="Прямоугольник 78"/>
          <p:cNvSpPr/>
          <p:nvPr/>
        </p:nvSpPr>
        <p:spPr>
          <a:xfrm>
            <a:off x="1761744" y="10168128"/>
            <a:ext cx="262128" cy="67056"/>
          </a:xfrm>
          <a:prstGeom prst="rect">
            <a:avLst/>
          </a:prstGeom>
          <a:solidFill>
            <a:srgbClr val="FFFFFF"/>
          </a:solidFill>
        </p:spPr>
        <p:txBody>
          <a:bodyPr wrap="none" lIns="0" tIns="0" rIns="0" bIns="0">
            <a:noAutofit/>
          </a:bodyPr>
          <a:lstStyle/>
          <a:p>
            <a:pPr indent="0"/>
            <a:r>
              <a:rPr lang="en-US" sz="400">
                <a:latin typeface="Arial"/>
              </a:rPr>
              <a:t>Für Frauen</a:t>
            </a:r>
          </a:p>
        </p:txBody>
      </p:sp>
      <p:sp>
        <p:nvSpPr>
          <p:cNvPr id="80" name="Прямоугольник 79"/>
          <p:cNvSpPr/>
          <p:nvPr/>
        </p:nvSpPr>
        <p:spPr>
          <a:xfrm>
            <a:off x="1728216" y="10332720"/>
            <a:ext cx="231648" cy="207264"/>
          </a:xfrm>
          <a:prstGeom prst="rect">
            <a:avLst/>
          </a:prstGeom>
          <a:solidFill>
            <a:srgbClr val="FFFFFF"/>
          </a:solidFill>
        </p:spPr>
        <p:txBody>
          <a:bodyPr lIns="0" tIns="0" rIns="0" bIns="0">
            <a:noAutofit/>
          </a:bodyPr>
          <a:lstStyle/>
          <a:p>
            <a:pPr indent="0">
              <a:spcAft>
                <a:spcPts val="420"/>
              </a:spcAft>
            </a:pPr>
            <a:r>
              <a:rPr lang="en-US" sz="400">
                <a:latin typeface="Arial"/>
              </a:rPr>
              <a:t>UHREN</a:t>
            </a:r>
          </a:p>
          <a:p>
            <a:pPr indent="0"/>
            <a:r>
              <a:rPr lang="en-US" sz="400">
                <a:latin typeface="Arial"/>
              </a:rPr>
              <a:t>BAGS</a:t>
            </a:r>
          </a:p>
        </p:txBody>
      </p:sp>
      <p:sp>
        <p:nvSpPr>
          <p:cNvPr id="81" name="Прямоугольник 80"/>
          <p:cNvSpPr/>
          <p:nvPr/>
        </p:nvSpPr>
        <p:spPr>
          <a:xfrm>
            <a:off x="341376" y="11042904"/>
            <a:ext cx="301752" cy="70104"/>
          </a:xfrm>
          <a:prstGeom prst="rect">
            <a:avLst/>
          </a:prstGeom>
          <a:solidFill>
            <a:srgbClr val="FFFFFF"/>
          </a:solidFill>
        </p:spPr>
        <p:txBody>
          <a:bodyPr wrap="none" lIns="0" tIns="0" rIns="0" bIns="0">
            <a:noAutofit/>
          </a:bodyPr>
          <a:lstStyle/>
          <a:p>
            <a:pPr indent="139700"/>
            <a:r>
              <a:rPr lang="en-US" sz="400">
                <a:latin typeface="Arial"/>
              </a:rPr>
              <a:t>Produktkarte</a:t>
            </a:r>
          </a:p>
        </p:txBody>
      </p:sp>
      <p:sp>
        <p:nvSpPr>
          <p:cNvPr id="82" name="Прямоугольник 81"/>
          <p:cNvSpPr/>
          <p:nvPr/>
        </p:nvSpPr>
        <p:spPr>
          <a:xfrm>
            <a:off x="1734312" y="11472672"/>
            <a:ext cx="1008888" cy="164592"/>
          </a:xfrm>
          <a:prstGeom prst="rect">
            <a:avLst/>
          </a:prstGeom>
          <a:solidFill>
            <a:srgbClr val="FFFFFF"/>
          </a:solidFill>
        </p:spPr>
        <p:txBody>
          <a:bodyPr lIns="0" tIns="0" rIns="0" bIns="0">
            <a:noAutofit/>
          </a:bodyPr>
          <a:lstStyle/>
          <a:p>
            <a:pPr indent="0"/>
            <a:r>
              <a:rPr lang="en-US" sz="400">
                <a:latin typeface="Arial"/>
              </a:rPr>
              <a:t>Uggs Classic Short Blaise Großhandel</a:t>
            </a:r>
          </a:p>
          <a:p>
            <a:pPr indent="0"/>
            <a:r>
              <a:rPr lang="en-US" sz="400">
                <a:latin typeface="Arial"/>
              </a:rPr>
              <a:t>Referenz: 108239223942850</a:t>
            </a:r>
          </a:p>
        </p:txBody>
      </p:sp>
      <p:sp>
        <p:nvSpPr>
          <p:cNvPr id="83" name="Прямоугольник 82"/>
          <p:cNvSpPr/>
          <p:nvPr/>
        </p:nvSpPr>
        <p:spPr>
          <a:xfrm>
            <a:off x="1734312" y="11725656"/>
            <a:ext cx="411480" cy="292608"/>
          </a:xfrm>
          <a:prstGeom prst="rect">
            <a:avLst/>
          </a:prstGeom>
          <a:solidFill>
            <a:srgbClr val="FFFFFF"/>
          </a:solidFill>
        </p:spPr>
        <p:txBody>
          <a:bodyPr lIns="0" tIns="0" rIns="0" bIns="0">
            <a:noAutofit/>
          </a:bodyPr>
          <a:lstStyle/>
          <a:p>
            <a:pPr indent="139700"/>
            <a:r>
              <a:rPr lang="en-US" sz="550">
                <a:latin typeface="Arial"/>
              </a:rPr>
              <a:t>$ 100</a:t>
            </a:r>
          </a:p>
          <a:p>
            <a:pPr indent="139700">
              <a:spcAft>
                <a:spcPts val="280"/>
              </a:spcAft>
            </a:pPr>
            <a:r>
              <a:rPr lang="en-US" sz="400" b="1">
                <a:latin typeface="Arial"/>
              </a:rPr>
              <a:t>1-100 Stk</a:t>
            </a:r>
          </a:p>
          <a:p>
            <a:pPr indent="0"/>
            <a:r>
              <a:rPr lang="en-US" sz="400">
                <a:latin typeface="Arial"/>
              </a:rPr>
              <a:t>ohne Lieferung</a:t>
            </a:r>
          </a:p>
        </p:txBody>
      </p:sp>
      <p:sp>
        <p:nvSpPr>
          <p:cNvPr id="84" name="Прямоугольник 83"/>
          <p:cNvSpPr/>
          <p:nvPr/>
        </p:nvSpPr>
        <p:spPr>
          <a:xfrm>
            <a:off x="2264664" y="11728704"/>
            <a:ext cx="411480" cy="286512"/>
          </a:xfrm>
          <a:prstGeom prst="rect">
            <a:avLst/>
          </a:prstGeom>
          <a:solidFill>
            <a:srgbClr val="FFFFFF"/>
          </a:solidFill>
        </p:spPr>
        <p:txBody>
          <a:bodyPr lIns="0" tIns="0" rIns="0" bIns="0">
            <a:noAutofit/>
          </a:bodyPr>
          <a:lstStyle/>
          <a:p>
            <a:pPr indent="0" algn="ctr"/>
            <a:r>
              <a:rPr lang="en-US" sz="550">
                <a:latin typeface="Arial"/>
              </a:rPr>
              <a:t>$ 50</a:t>
            </a:r>
          </a:p>
          <a:p>
            <a:pPr indent="0" algn="ctr">
              <a:spcAft>
                <a:spcPts val="280"/>
              </a:spcAft>
            </a:pPr>
            <a:r>
              <a:rPr lang="en-US" sz="400" b="1">
                <a:latin typeface="Arial"/>
              </a:rPr>
              <a:t>10-50 Stück</a:t>
            </a:r>
          </a:p>
          <a:p>
            <a:pPr indent="0" algn="ctr"/>
            <a:r>
              <a:rPr lang="en-US" sz="400" b="1" u="sng">
                <a:latin typeface="Arial"/>
              </a:rPr>
              <a:t>BERECHNEN LIEFER</a:t>
            </a:r>
          </a:p>
        </p:txBody>
      </p:sp>
      <p:sp>
        <p:nvSpPr>
          <p:cNvPr id="85" name="Прямоугольник 84"/>
          <p:cNvSpPr/>
          <p:nvPr/>
        </p:nvSpPr>
        <p:spPr>
          <a:xfrm>
            <a:off x="2837688" y="11728704"/>
            <a:ext cx="246888" cy="167640"/>
          </a:xfrm>
          <a:prstGeom prst="rect">
            <a:avLst/>
          </a:prstGeom>
          <a:solidFill>
            <a:srgbClr val="FFFFFF"/>
          </a:solidFill>
        </p:spPr>
        <p:txBody>
          <a:bodyPr lIns="0" tIns="0" rIns="0" bIns="0">
            <a:noAutofit/>
          </a:bodyPr>
          <a:lstStyle/>
          <a:p>
            <a:pPr indent="0"/>
            <a:r>
              <a:rPr lang="en-US" sz="550">
                <a:latin typeface="Arial"/>
              </a:rPr>
              <a:t>$ 20</a:t>
            </a:r>
          </a:p>
          <a:p>
            <a:pPr indent="0"/>
            <a:r>
              <a:rPr lang="en-US" sz="400" b="1">
                <a:latin typeface="Arial"/>
              </a:rPr>
              <a:t>50-100 Stück</a:t>
            </a:r>
          </a:p>
        </p:txBody>
      </p:sp>
      <p:sp>
        <p:nvSpPr>
          <p:cNvPr id="86" name="Прямоугольник 85"/>
          <p:cNvSpPr/>
          <p:nvPr/>
        </p:nvSpPr>
        <p:spPr>
          <a:xfrm>
            <a:off x="1734312" y="12063984"/>
            <a:ext cx="1289304" cy="688848"/>
          </a:xfrm>
          <a:prstGeom prst="rect">
            <a:avLst/>
          </a:prstGeom>
          <a:solidFill>
            <a:srgbClr val="FFFFFF"/>
          </a:solidFill>
        </p:spPr>
        <p:txBody>
          <a:bodyPr lIns="0" tIns="0" rIns="0" bIns="0">
            <a:noAutofit/>
          </a:bodyPr>
          <a:lstStyle/>
          <a:p>
            <a:pPr indent="0"/>
            <a:r>
              <a:rPr lang="en-US" sz="400">
                <a:latin typeface="Arial"/>
              </a:rPr>
              <a:t>Wählen Sie Merkmale:</a:t>
            </a:r>
          </a:p>
          <a:p>
            <a:pPr indent="0" algn="r"/>
            <a:r>
              <a:rPr lang="en-US" sz="1200" b="1">
                <a:solidFill>
                  <a:srgbClr val="9A9FAC"/>
                </a:solidFill>
                <a:latin typeface="Arial"/>
              </a:rPr>
              <a:t>□□ muni</a:t>
            </a:r>
          </a:p>
          <a:p>
            <a:pPr indent="0">
              <a:spcAft>
                <a:spcPts val="280"/>
              </a:spcAft>
            </a:pPr>
            <a:r>
              <a:rPr lang="en-US" sz="400">
                <a:latin typeface="Arial"/>
              </a:rPr>
              <a:t>Größe: </a:t>
            </a:r>
            <a:r>
              <a:rPr lang="en-US" sz="400">
                <a:solidFill>
                  <a:srgbClr val="CAAC62"/>
                </a:solidFill>
                <a:latin typeface="Arial"/>
              </a:rPr>
              <a:t>0 H 0 H 0 0</a:t>
            </a:r>
          </a:p>
          <a:p>
            <a:pPr indent="0">
              <a:spcAft>
                <a:spcPts val="490"/>
              </a:spcAft>
            </a:pPr>
            <a:r>
              <a:rPr lang="en-US" sz="400">
                <a:latin typeface="Arial"/>
              </a:rPr>
              <a:t>Menge: [ </a:t>
            </a:r>
            <a:r>
              <a:rPr lang="en-US" sz="400" u="sng">
                <a:latin typeface="Arial"/>
              </a:rPr>
              <a:t>- 25 -r ~ j</a:t>
            </a:r>
          </a:p>
          <a:p>
            <a:pPr indent="139700"/>
            <a:r>
              <a:rPr lang="en-US" sz="400">
                <a:latin typeface="Arial"/>
              </a:rPr>
              <a:t>Total: $ 56 550 T“ </a:t>
            </a:r>
            <a:r>
              <a:rPr lang="en-US" sz="450" cap="small">
                <a:latin typeface="Arial"/>
              </a:rPr>
              <a:t>hinzufügen </a:t>
            </a:r>
            <a:r>
              <a:rPr lang="en-US" sz="450" cap="small">
                <a:solidFill>
                  <a:srgbClr val="735D10"/>
                </a:solidFill>
                <a:latin typeface="Arial"/>
              </a:rPr>
              <a:t>Wagen</a:t>
            </a:r>
          </a:p>
        </p:txBody>
      </p:sp>
      <p:graphicFrame>
        <p:nvGraphicFramePr>
          <p:cNvPr id="87" name="Таблица 86"/>
          <p:cNvGraphicFramePr>
            <a:graphicFrameLocks noGrp="1"/>
          </p:cNvGraphicFramePr>
          <p:nvPr/>
        </p:nvGraphicFramePr>
        <p:xfrm>
          <a:off x="530352" y="13042392"/>
          <a:ext cx="2660904" cy="621792"/>
        </p:xfrm>
        <a:graphic>
          <a:graphicData uri="http://schemas.openxmlformats.org/drawingml/2006/table">
            <a:tbl>
              <a:tblPr/>
              <a:tblGrid>
                <a:gridCol w="1118616">
                  <a:extLst>
                    <a:ext uri="{9D8B030D-6E8A-4147-A177-3AD203B41FA5}">
                      <a16:colId xmlns:a16="http://schemas.microsoft.com/office/drawing/2014/main" val="20000"/>
                    </a:ext>
                  </a:extLst>
                </a:gridCol>
                <a:gridCol w="1542288">
                  <a:extLst>
                    <a:ext uri="{9D8B030D-6E8A-4147-A177-3AD203B41FA5}">
                      <a16:colId xmlns:a16="http://schemas.microsoft.com/office/drawing/2014/main" val="20001"/>
                    </a:ext>
                  </a:extLst>
                </a:gridCol>
              </a:tblGrid>
              <a:tr h="149352">
                <a:tc>
                  <a:txBody>
                    <a:bodyPr/>
                    <a:lstStyle/>
                    <a:p>
                      <a:pPr indent="0"/>
                      <a:r>
                        <a:rPr lang="en-US" sz="400">
                          <a:latin typeface="Arial"/>
                        </a:rPr>
                        <a:t>Produktspezifikationen Bewertungen Wählen Sie das si;</a:t>
                      </a:r>
                    </a:p>
                  </a:txBody>
                  <a:tcPr marL="0" marR="0" marT="0" marB="0" anchor="ctr"/>
                </a:tc>
                <a:tc>
                  <a:txBody>
                    <a:bodyPr/>
                    <a:lstStyle/>
                    <a:p>
                      <a:pPr indent="0"/>
                      <a:r>
                        <a:rPr lang="en-US" sz="400">
                          <a:latin typeface="Arial"/>
                        </a:rPr>
                        <a:t>: E Zahlung und Lieferung Videobewertung</a:t>
                      </a:r>
                    </a:p>
                  </a:txBody>
                  <a:tcPr marL="0" marR="0" marT="0" marB="0" anchor="ctr"/>
                </a:tc>
                <a:extLst>
                  <a:ext uri="{0D108BD9-81ED-4DB2-BD59-A6C34878D82A}">
                    <a16:rowId xmlns:a16="http://schemas.microsoft.com/office/drawing/2014/main" val="10000"/>
                  </a:ext>
                </a:extLst>
              </a:tr>
              <a:tr h="472440">
                <a:tc>
                  <a:txBody>
                    <a:bodyPr/>
                    <a:lstStyle/>
                    <a:p>
                      <a:pPr indent="88900">
                        <a:spcAft>
                          <a:spcPts val="210"/>
                        </a:spcAft>
                      </a:pPr>
                      <a:r>
                        <a:rPr lang="en-US" sz="400">
                          <a:latin typeface="Arial"/>
                        </a:rPr>
                        <a:t>Q Hersteller: CILIA</a:t>
                      </a:r>
                    </a:p>
                    <a:p>
                      <a:pPr indent="88900">
                        <a:spcAft>
                          <a:spcPts val="210"/>
                        </a:spcAft>
                      </a:pPr>
                      <a:r>
                        <a:rPr lang="en-US" sz="400">
                          <a:latin typeface="Arial"/>
                        </a:rPr>
                        <a:t>Q Preis: bis zu 0,7 $ pro Stück</a:t>
                      </a:r>
                    </a:p>
                    <a:p>
                      <a:pPr indent="88900"/>
                      <a:r>
                        <a:rPr lang="en-US" sz="400">
                          <a:latin typeface="Arial"/>
                        </a:rPr>
                        <a:t>O-Port: Guangzhou</a:t>
                      </a:r>
                    </a:p>
                  </a:txBody>
                  <a:tcPr marL="0" marR="0" marT="0" marB="0" anchor="ctr"/>
                </a:tc>
                <a:tc>
                  <a:txBody>
                    <a:bodyPr/>
                    <a:lstStyle/>
                    <a:p>
                      <a:pPr indent="190500">
                        <a:spcAft>
                          <a:spcPts val="210"/>
                        </a:spcAft>
                      </a:pPr>
                      <a:r>
                        <a:rPr lang="en-US" sz="400">
                          <a:latin typeface="Arial"/>
                        </a:rPr>
                        <a:t>© Preis: ab $ 0,5 pro Stück und mehr Text</a:t>
                      </a:r>
                    </a:p>
                    <a:p>
                      <a:pPr indent="190500">
                        <a:spcAft>
                          <a:spcPts val="210"/>
                        </a:spcAft>
                      </a:pPr>
                      <a:r>
                        <a:rPr lang="en-US" sz="400">
                          <a:latin typeface="Arial"/>
                        </a:rPr>
                        <a:t>@ Mindest. Bestellung: 300 Artikel</a:t>
                      </a:r>
                    </a:p>
                    <a:p>
                      <a:pPr indent="190500"/>
                      <a:r>
                        <a:rPr lang="en-US" sz="400">
                          <a:latin typeface="Arial"/>
                        </a:rPr>
                        <a:t>© Lieferzeit: ab 15 Tagen</a:t>
                      </a:r>
                    </a:p>
                  </a:txBody>
                  <a:tcPr marL="0" marR="0" marT="0" marB="0" anchor="ctr"/>
                </a:tc>
                <a:extLst>
                  <a:ext uri="{0D108BD9-81ED-4DB2-BD59-A6C34878D82A}">
                    <a16:rowId xmlns:a16="http://schemas.microsoft.com/office/drawing/2014/main" val="10001"/>
                  </a:ext>
                </a:extLst>
              </a:tr>
            </a:tbl>
          </a:graphicData>
        </a:graphic>
      </p:graphicFrame>
      <p:sp>
        <p:nvSpPr>
          <p:cNvPr id="88" name="Прямоугольник 87"/>
          <p:cNvSpPr/>
          <p:nvPr/>
        </p:nvSpPr>
        <p:spPr>
          <a:xfrm>
            <a:off x="3450336" y="14228064"/>
            <a:ext cx="374904" cy="79248"/>
          </a:xfrm>
          <a:prstGeom prst="rect">
            <a:avLst/>
          </a:prstGeom>
          <a:solidFill>
            <a:srgbClr val="FFFFFF"/>
          </a:solidFill>
        </p:spPr>
        <p:txBody>
          <a:bodyPr wrap="none" lIns="0" tIns="0" rIns="0" bIns="0">
            <a:noAutofit/>
          </a:bodyPr>
          <a:lstStyle/>
          <a:p>
            <a:pPr indent="0"/>
            <a:r>
              <a:rPr lang="en-US" sz="400">
                <a:latin typeface="Arial"/>
              </a:rPr>
              <a:t>Über das Unternehmen</a:t>
            </a:r>
          </a:p>
        </p:txBody>
      </p:sp>
      <p:sp>
        <p:nvSpPr>
          <p:cNvPr id="89" name="Прямоугольник 88"/>
          <p:cNvSpPr/>
          <p:nvPr/>
        </p:nvSpPr>
        <p:spPr>
          <a:xfrm>
            <a:off x="1816608" y="17937480"/>
            <a:ext cx="643128" cy="97536"/>
          </a:xfrm>
          <a:prstGeom prst="rect">
            <a:avLst/>
          </a:prstGeom>
          <a:solidFill>
            <a:srgbClr val="FFFFFF"/>
          </a:solidFill>
        </p:spPr>
        <p:txBody>
          <a:bodyPr wrap="none" lIns="0" tIns="0" rIns="0" bIns="0">
            <a:noAutofit/>
          </a:bodyPr>
          <a:lstStyle/>
          <a:p>
            <a:pPr indent="0"/>
            <a:r>
              <a:rPr lang="en-US" sz="550">
                <a:latin typeface="Arial"/>
              </a:rPr>
              <a:t>Dokumentation</a:t>
            </a:r>
          </a:p>
        </p:txBody>
      </p:sp>
      <p:sp>
        <p:nvSpPr>
          <p:cNvPr id="90" name="Прямоугольник 89"/>
          <p:cNvSpPr/>
          <p:nvPr/>
        </p:nvSpPr>
        <p:spPr>
          <a:xfrm>
            <a:off x="947928" y="18089880"/>
            <a:ext cx="493776" cy="91440"/>
          </a:xfrm>
          <a:prstGeom prst="rect">
            <a:avLst/>
          </a:prstGeom>
          <a:solidFill>
            <a:srgbClr val="FFFFFF"/>
          </a:solidFill>
        </p:spPr>
        <p:txBody>
          <a:bodyPr wrap="none" lIns="0" tIns="0" rIns="0" bIns="0">
            <a:noAutofit/>
          </a:bodyPr>
          <a:lstStyle/>
          <a:p>
            <a:pPr indent="0"/>
            <a:r>
              <a:rPr lang="en-US" sz="400">
                <a:latin typeface="Arial"/>
              </a:rPr>
              <a:t>Kennzeichnung von Fracht</a:t>
            </a:r>
          </a:p>
        </p:txBody>
      </p:sp>
      <p:sp>
        <p:nvSpPr>
          <p:cNvPr id="91" name="Прямоугольник 90"/>
          <p:cNvSpPr/>
          <p:nvPr/>
        </p:nvSpPr>
        <p:spPr>
          <a:xfrm>
            <a:off x="2167128" y="18092928"/>
            <a:ext cx="295656" cy="76200"/>
          </a:xfrm>
          <a:prstGeom prst="rect">
            <a:avLst/>
          </a:prstGeom>
          <a:solidFill>
            <a:srgbClr val="FFFFFF"/>
          </a:solidFill>
        </p:spPr>
        <p:txBody>
          <a:bodyPr wrap="none" lIns="0" tIns="0" rIns="0" bIns="0">
            <a:noAutofit/>
          </a:bodyPr>
          <a:lstStyle/>
          <a:p>
            <a:pPr indent="0"/>
            <a:r>
              <a:rPr lang="en-US" sz="400">
                <a:latin typeface="Arial"/>
              </a:rPr>
              <a:t>Verträge</a:t>
            </a:r>
          </a:p>
        </p:txBody>
      </p:sp>
      <p:sp>
        <p:nvSpPr>
          <p:cNvPr id="92" name="Прямоугольник 91"/>
          <p:cNvSpPr/>
          <p:nvPr/>
        </p:nvSpPr>
        <p:spPr>
          <a:xfrm>
            <a:off x="947928" y="18510504"/>
            <a:ext cx="213360" cy="79248"/>
          </a:xfrm>
          <a:prstGeom prst="rect">
            <a:avLst/>
          </a:prstGeom>
          <a:solidFill>
            <a:srgbClr val="FFFFFF"/>
          </a:solidFill>
        </p:spPr>
        <p:txBody>
          <a:bodyPr wrap="none" lIns="0" tIns="0" rIns="0" bIns="0">
            <a:noAutofit/>
          </a:bodyPr>
          <a:lstStyle/>
          <a:p>
            <a:pPr indent="0"/>
            <a:r>
              <a:rPr lang="en-US" sz="400">
                <a:latin typeface="Arial"/>
              </a:rPr>
              <a:t>Blanks</a:t>
            </a:r>
          </a:p>
        </p:txBody>
      </p:sp>
      <p:sp>
        <p:nvSpPr>
          <p:cNvPr id="93" name="Прямоугольник 92"/>
          <p:cNvSpPr/>
          <p:nvPr/>
        </p:nvSpPr>
        <p:spPr>
          <a:xfrm>
            <a:off x="2167128" y="18510504"/>
            <a:ext cx="292608" cy="79248"/>
          </a:xfrm>
          <a:prstGeom prst="rect">
            <a:avLst/>
          </a:prstGeom>
          <a:solidFill>
            <a:srgbClr val="FFFFFF"/>
          </a:solidFill>
        </p:spPr>
        <p:txBody>
          <a:bodyPr wrap="none" lIns="0" tIns="0" rIns="0" bIns="0">
            <a:noAutofit/>
          </a:bodyPr>
          <a:lstStyle/>
          <a:p>
            <a:pPr indent="0"/>
            <a:r>
              <a:rPr lang="en-US" sz="400">
                <a:latin typeface="Arial"/>
              </a:rPr>
              <a:t>Preisliste</a:t>
            </a:r>
          </a:p>
        </p:txBody>
      </p:sp>
      <p:sp>
        <p:nvSpPr>
          <p:cNvPr id="94" name="Прямоугольник 93"/>
          <p:cNvSpPr/>
          <p:nvPr/>
        </p:nvSpPr>
        <p:spPr>
          <a:xfrm>
            <a:off x="2106168" y="21110448"/>
            <a:ext cx="454152" cy="118872"/>
          </a:xfrm>
          <a:prstGeom prst="rect">
            <a:avLst/>
          </a:prstGeom>
          <a:solidFill>
            <a:srgbClr val="FFFFFF"/>
          </a:solidFill>
        </p:spPr>
        <p:txBody>
          <a:bodyPr wrap="none" lIns="0" tIns="0" rIns="0" bIns="0">
            <a:noAutofit/>
          </a:bodyPr>
          <a:lstStyle/>
          <a:p>
            <a:pPr indent="0"/>
            <a:r>
              <a:rPr lang="en-US" sz="400">
                <a:latin typeface="Arial"/>
              </a:rPr>
              <a:t>ANNODANINI</a:t>
            </a:r>
          </a:p>
        </p:txBody>
      </p:sp>
      <p:sp>
        <p:nvSpPr>
          <p:cNvPr id="95" name="Прямоугольник 94"/>
          <p:cNvSpPr/>
          <p:nvPr/>
        </p:nvSpPr>
        <p:spPr>
          <a:xfrm>
            <a:off x="2255520" y="23375112"/>
            <a:ext cx="463296" cy="76200"/>
          </a:xfrm>
          <a:prstGeom prst="rect">
            <a:avLst/>
          </a:prstGeom>
          <a:solidFill>
            <a:srgbClr val="FFFFFF"/>
          </a:solidFill>
        </p:spPr>
        <p:txBody>
          <a:bodyPr wrap="none" lIns="0" tIns="0" rIns="0" bIns="0">
            <a:noAutofit/>
          </a:bodyPr>
          <a:lstStyle/>
          <a:p>
            <a:pPr indent="0"/>
            <a:r>
              <a:rPr lang="fr" sz="450">
                <a:latin typeface="Arial"/>
              </a:rPr>
              <a:t>wie" </a:t>
            </a:r>
            <a:r>
              <a:rPr lang="en-US" sz="450">
                <a:latin typeface="Arial"/>
              </a:rPr>
              <a:t>• - </a:t>
            </a:r>
            <a:r>
              <a:rPr lang="en-US" sz="550" cap="small">
                <a:latin typeface="Arial"/>
              </a:rPr>
              <a:t>ein</a:t>
            </a:r>
          </a:p>
        </p:txBody>
      </p:sp>
      <p:sp>
        <p:nvSpPr>
          <p:cNvPr id="96" name="Прямоугольник 95"/>
          <p:cNvSpPr/>
          <p:nvPr/>
        </p:nvSpPr>
        <p:spPr>
          <a:xfrm>
            <a:off x="2980944" y="24926544"/>
            <a:ext cx="883920" cy="170688"/>
          </a:xfrm>
          <a:prstGeom prst="rect">
            <a:avLst/>
          </a:prstGeom>
          <a:solidFill>
            <a:srgbClr val="FFFFFF"/>
          </a:solidFill>
        </p:spPr>
        <p:txBody>
          <a:bodyPr wrap="none" lIns="0" tIns="0" rIns="0" bIns="0">
            <a:noAutofit/>
          </a:bodyPr>
          <a:lstStyle/>
          <a:p>
            <a:pPr indent="0" algn="r"/>
            <a:r>
              <a:rPr lang="en-US" sz="650" u="sng">
                <a:solidFill>
                  <a:srgbClr val="777B8A"/>
                </a:solidFill>
                <a:latin typeface="Arial"/>
              </a:rPr>
              <a:t>___________</a:t>
            </a:r>
            <a:r>
              <a:rPr lang="en-US" sz="650">
                <a:solidFill>
                  <a:srgbClr val="777B8A"/>
                </a:solidFill>
                <a:latin typeface="Arial"/>
              </a:rPr>
              <a:t>______________;</a:t>
            </a:r>
          </a:p>
        </p:txBody>
      </p:sp>
      <p:sp>
        <p:nvSpPr>
          <p:cNvPr id="97" name="Прямоугольник 96"/>
          <p:cNvSpPr/>
          <p:nvPr/>
        </p:nvSpPr>
        <p:spPr>
          <a:xfrm>
            <a:off x="2825496" y="27398472"/>
            <a:ext cx="658368" cy="70104"/>
          </a:xfrm>
          <a:prstGeom prst="rect">
            <a:avLst/>
          </a:prstGeom>
          <a:solidFill>
            <a:srgbClr val="FFFFFF"/>
          </a:solidFill>
        </p:spPr>
        <p:txBody>
          <a:bodyPr wrap="none" lIns="0" tIns="0" rIns="0" bIns="0">
            <a:noAutofit/>
          </a:bodyPr>
          <a:lstStyle/>
          <a:p>
            <a:pPr indent="0"/>
            <a:r>
              <a:rPr lang="en-US" sz="400" b="1">
                <a:latin typeface="Arial"/>
              </a:rPr>
              <a:t>ANWENDUNG PARTNERSCHAFT</a:t>
            </a:r>
          </a:p>
        </p:txBody>
      </p:sp>
      <p:sp>
        <p:nvSpPr>
          <p:cNvPr id="98" name="Прямоугольник 97"/>
          <p:cNvSpPr/>
          <p:nvPr/>
        </p:nvSpPr>
        <p:spPr>
          <a:xfrm>
            <a:off x="2947416" y="28535376"/>
            <a:ext cx="1103376" cy="185928"/>
          </a:xfrm>
          <a:prstGeom prst="rect">
            <a:avLst/>
          </a:prstGeom>
          <a:solidFill>
            <a:srgbClr val="FFFFFF"/>
          </a:solidFill>
        </p:spPr>
        <p:txBody>
          <a:bodyPr lIns="0" tIns="0" rIns="0" bIns="0">
            <a:noAutofit/>
          </a:bodyPr>
          <a:lstStyle/>
          <a:p>
            <a:pPr indent="533400"/>
            <a:r>
              <a:rPr lang="en-US" sz="700">
                <a:solidFill>
                  <a:srgbClr val="A0823F"/>
                </a:solidFill>
                <a:latin typeface="Arial"/>
              </a:rPr>
              <a:t>- ICH </a:t>
            </a:r>
            <a:r>
              <a:rPr lang="en-US" sz="700">
                <a:solidFill>
                  <a:srgbClr val="9A9FAC"/>
                </a:solidFill>
                <a:latin typeface="Arial"/>
              </a:rPr>
              <a:t>- -J</a:t>
            </a:r>
          </a:p>
          <a:p>
            <a:pPr indent="0">
              <a:lnSpc>
                <a:spcPct val="77000"/>
              </a:lnSpc>
            </a:pPr>
            <a:r>
              <a:rPr lang="en-US" sz="700">
                <a:latin typeface="Arial"/>
              </a:rPr>
              <a:t>□□ ■ as -</a:t>
            </a:r>
            <a:r>
              <a:rPr lang="en-US" sz="600" cap="small">
                <a:solidFill>
                  <a:srgbClr val="9A9FAC"/>
                </a:solidFill>
                <a:latin typeface="Arial"/>
              </a:rPr>
              <a:t>eh</a:t>
            </a:r>
          </a:p>
        </p:txBody>
      </p:sp>
      <p:sp>
        <p:nvSpPr>
          <p:cNvPr id="99" name="Прямоугольник 98"/>
          <p:cNvSpPr/>
          <p:nvPr/>
        </p:nvSpPr>
        <p:spPr>
          <a:xfrm>
            <a:off x="2846832" y="29013912"/>
            <a:ext cx="597408" cy="91440"/>
          </a:xfrm>
          <a:prstGeom prst="rect">
            <a:avLst/>
          </a:prstGeom>
          <a:solidFill>
            <a:srgbClr val="FFFFFF"/>
          </a:solidFill>
        </p:spPr>
        <p:txBody>
          <a:bodyPr wrap="none" lIns="0" tIns="0" rIns="0" bIns="0">
            <a:noAutofit/>
          </a:bodyPr>
          <a:lstStyle/>
          <a:p>
            <a:pPr indent="0"/>
            <a:r>
              <a:rPr lang="en-US" sz="400">
                <a:latin typeface="Arial"/>
              </a:rPr>
              <a:t>Danke fürs zuschauen</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651760" y="195072"/>
            <a:ext cx="1667256" cy="1277112"/>
          </a:xfrm>
          <a:prstGeom prst="rect">
            <a:avLst/>
          </a:prstGeom>
        </p:spPr>
      </p:pic>
      <p:pic>
        <p:nvPicPr>
          <p:cNvPr id="3" name="Рисунок 2"/>
          <p:cNvPicPr>
            <a:picLocks noChangeAspect="1"/>
          </p:cNvPicPr>
          <p:nvPr/>
        </p:nvPicPr>
        <p:blipFill>
          <a:blip r:embed="rId3"/>
          <a:stretch>
            <a:fillRect/>
          </a:stretch>
        </p:blipFill>
        <p:spPr>
          <a:xfrm>
            <a:off x="804672" y="2221992"/>
            <a:ext cx="2523744" cy="1874520"/>
          </a:xfrm>
          <a:prstGeom prst="rect">
            <a:avLst/>
          </a:prstGeom>
        </p:spPr>
      </p:pic>
      <p:pic>
        <p:nvPicPr>
          <p:cNvPr id="4" name="Рисунок 3"/>
          <p:cNvPicPr>
            <a:picLocks noChangeAspect="1"/>
          </p:cNvPicPr>
          <p:nvPr/>
        </p:nvPicPr>
        <p:blipFill>
          <a:blip r:embed="rId4"/>
          <a:stretch>
            <a:fillRect/>
          </a:stretch>
        </p:blipFill>
        <p:spPr>
          <a:xfrm>
            <a:off x="0" y="5071872"/>
            <a:ext cx="4328160" cy="2292096"/>
          </a:xfrm>
          <a:prstGeom prst="rect">
            <a:avLst/>
          </a:prstGeom>
        </p:spPr>
      </p:pic>
      <p:pic>
        <p:nvPicPr>
          <p:cNvPr id="5" name="Рисунок 4"/>
          <p:cNvPicPr>
            <a:picLocks noChangeAspect="1"/>
          </p:cNvPicPr>
          <p:nvPr/>
        </p:nvPicPr>
        <p:blipFill>
          <a:blip r:embed="rId5"/>
          <a:stretch>
            <a:fillRect/>
          </a:stretch>
        </p:blipFill>
        <p:spPr>
          <a:xfrm>
            <a:off x="472440" y="8244840"/>
            <a:ext cx="3386328" cy="1926336"/>
          </a:xfrm>
          <a:prstGeom prst="rect">
            <a:avLst/>
          </a:prstGeom>
        </p:spPr>
      </p:pic>
      <p:pic>
        <p:nvPicPr>
          <p:cNvPr id="6" name="Рисунок 5"/>
          <p:cNvPicPr>
            <a:picLocks noChangeAspect="1"/>
          </p:cNvPicPr>
          <p:nvPr/>
        </p:nvPicPr>
        <p:blipFill>
          <a:blip r:embed="rId6"/>
          <a:stretch>
            <a:fillRect/>
          </a:stretch>
        </p:blipFill>
        <p:spPr>
          <a:xfrm>
            <a:off x="448056" y="10536936"/>
            <a:ext cx="704088" cy="115824"/>
          </a:xfrm>
          <a:prstGeom prst="rect">
            <a:avLst/>
          </a:prstGeom>
        </p:spPr>
      </p:pic>
      <p:pic>
        <p:nvPicPr>
          <p:cNvPr id="7" name="Рисунок 6"/>
          <p:cNvPicPr>
            <a:picLocks noChangeAspect="1"/>
          </p:cNvPicPr>
          <p:nvPr/>
        </p:nvPicPr>
        <p:blipFill>
          <a:blip r:embed="rId7"/>
          <a:stretch>
            <a:fillRect/>
          </a:stretch>
        </p:blipFill>
        <p:spPr>
          <a:xfrm>
            <a:off x="2237232" y="11006328"/>
            <a:ext cx="1789176" cy="2612136"/>
          </a:xfrm>
          <a:prstGeom prst="rect">
            <a:avLst/>
          </a:prstGeom>
        </p:spPr>
      </p:pic>
      <p:pic>
        <p:nvPicPr>
          <p:cNvPr id="8" name="Рисунок 7"/>
          <p:cNvPicPr>
            <a:picLocks noChangeAspect="1"/>
          </p:cNvPicPr>
          <p:nvPr/>
        </p:nvPicPr>
        <p:blipFill>
          <a:blip r:embed="rId8"/>
          <a:stretch>
            <a:fillRect/>
          </a:stretch>
        </p:blipFill>
        <p:spPr>
          <a:xfrm>
            <a:off x="0" y="15691104"/>
            <a:ext cx="4328160" cy="2633472"/>
          </a:xfrm>
          <a:prstGeom prst="rect">
            <a:avLst/>
          </a:prstGeom>
        </p:spPr>
      </p:pic>
      <p:sp>
        <p:nvSpPr>
          <p:cNvPr id="9" name="Прямоугольник 8"/>
          <p:cNvSpPr/>
          <p:nvPr/>
        </p:nvSpPr>
        <p:spPr>
          <a:xfrm>
            <a:off x="316992" y="566928"/>
            <a:ext cx="1886712" cy="451104"/>
          </a:xfrm>
          <a:prstGeom prst="rect">
            <a:avLst/>
          </a:prstGeom>
          <a:solidFill>
            <a:srgbClr val="000000"/>
          </a:solidFill>
        </p:spPr>
        <p:txBody>
          <a:bodyPr wrap="none" lIns="0" tIns="0" rIns="0" bIns="0">
            <a:noAutofit/>
          </a:bodyPr>
          <a:lstStyle/>
          <a:p>
            <a:pPr indent="0"/>
            <a:r>
              <a:rPr lang="en-US" sz="2700" b="1" u="sng">
                <a:solidFill>
                  <a:srgbClr val="FAC913"/>
                </a:solidFill>
                <a:latin typeface="Arial"/>
              </a:rPr>
              <a:t>Aplisens</a:t>
            </a:r>
          </a:p>
        </p:txBody>
      </p:sp>
      <p:sp>
        <p:nvSpPr>
          <p:cNvPr id="10" name="Прямоугольник 9"/>
          <p:cNvSpPr/>
          <p:nvPr/>
        </p:nvSpPr>
        <p:spPr>
          <a:xfrm>
            <a:off x="518160" y="1706880"/>
            <a:ext cx="502920" cy="106680"/>
          </a:xfrm>
          <a:prstGeom prst="rect">
            <a:avLst/>
          </a:prstGeom>
          <a:solidFill>
            <a:srgbClr val="000000"/>
          </a:solidFill>
        </p:spPr>
        <p:txBody>
          <a:bodyPr wrap="none" lIns="0" tIns="0" rIns="0" bIns="0">
            <a:noAutofit/>
          </a:bodyPr>
          <a:lstStyle/>
          <a:p>
            <a:pPr indent="0"/>
            <a:r>
              <a:rPr lang="en-US" sz="600">
                <a:solidFill>
                  <a:srgbClr val="FFFFFF"/>
                </a:solidFill>
                <a:latin typeface="Arial"/>
              </a:rPr>
              <a:t>HAUPTSEITE</a:t>
            </a:r>
          </a:p>
        </p:txBody>
      </p:sp>
      <p:sp>
        <p:nvSpPr>
          <p:cNvPr id="11" name="Прямоугольник 10"/>
          <p:cNvSpPr/>
          <p:nvPr/>
        </p:nvSpPr>
        <p:spPr>
          <a:xfrm>
            <a:off x="1304544" y="14794992"/>
            <a:ext cx="521208" cy="362712"/>
          </a:xfrm>
          <a:prstGeom prst="rect">
            <a:avLst/>
          </a:prstGeom>
          <a:solidFill>
            <a:srgbClr val="FFFFFF"/>
          </a:solidFill>
        </p:spPr>
        <p:txBody>
          <a:bodyPr wrap="none" lIns="0" tIns="0" rIns="0" bIns="0">
            <a:noAutofit/>
          </a:bodyPr>
          <a:lstStyle/>
          <a:p>
            <a:pPr indent="0"/>
            <a:r>
              <a:rPr lang="en-US" sz="3200" u="sng">
                <a:latin typeface="Arial"/>
              </a:rPr>
              <a:t>Aa</a:t>
            </a:r>
          </a:p>
        </p:txBody>
      </p:sp>
      <p:sp>
        <p:nvSpPr>
          <p:cNvPr id="12" name="Прямоугольник 11"/>
          <p:cNvSpPr/>
          <p:nvPr/>
        </p:nvSpPr>
        <p:spPr>
          <a:xfrm>
            <a:off x="2093976" y="14910816"/>
            <a:ext cx="1054608" cy="554736"/>
          </a:xfrm>
          <a:prstGeom prst="rect">
            <a:avLst/>
          </a:prstGeom>
          <a:solidFill>
            <a:srgbClr val="FFFFFF"/>
          </a:solidFill>
        </p:spPr>
        <p:txBody>
          <a:bodyPr lIns="0" tIns="0" rIns="0" bIns="0">
            <a:noAutofit/>
          </a:bodyPr>
          <a:lstStyle/>
          <a:p>
            <a:pPr indent="0">
              <a:spcAft>
                <a:spcPts val="210"/>
              </a:spcAft>
            </a:pPr>
            <a:r>
              <a:rPr lang="en-US" sz="950" b="1">
                <a:latin typeface="Arial"/>
              </a:rPr>
              <a:t>PT Sans</a:t>
            </a:r>
          </a:p>
          <a:p>
            <a:pPr indent="0">
              <a:lnSpc>
                <a:spcPct val="125000"/>
              </a:lnSpc>
              <a:spcAft>
                <a:spcPts val="420"/>
              </a:spcAft>
            </a:pPr>
            <a:r>
              <a:rPr lang="en-US" sz="400">
                <a:latin typeface="Arial"/>
              </a:rPr>
              <a:t>Regular, Italic, Medium, Bold</a:t>
            </a:r>
          </a:p>
          <a:p>
            <a:pPr indent="0">
              <a:lnSpc>
                <a:spcPct val="125000"/>
              </a:lnSpc>
            </a:pPr>
            <a:r>
              <a:rPr lang="en-US" sz="400">
                <a:latin typeface="Arial"/>
              </a:rPr>
              <a:t>ABCDEFGHIJKLMNOPORSTUVWXYZ abcdefghijklmnopqrstuvwxyz 1234567890</a:t>
            </a:r>
          </a:p>
        </p:txBody>
      </p:sp>
      <p:sp>
        <p:nvSpPr>
          <p:cNvPr id="13" name="Прямоугольник 12"/>
          <p:cNvSpPr/>
          <p:nvPr/>
        </p:nvSpPr>
        <p:spPr>
          <a:xfrm>
            <a:off x="2606040" y="18312384"/>
            <a:ext cx="1136904" cy="393192"/>
          </a:xfrm>
          <a:prstGeom prst="rect">
            <a:avLst/>
          </a:prstGeom>
          <a:solidFill>
            <a:srgbClr val="FFFFFF"/>
          </a:solidFill>
        </p:spPr>
        <p:txBody>
          <a:bodyPr lIns="0" tIns="0" rIns="0" bIns="0">
            <a:noAutofit/>
          </a:bodyPr>
          <a:lstStyle/>
          <a:p>
            <a:pPr indent="0" algn="r">
              <a:spcAft>
                <a:spcPts val="420"/>
              </a:spcAft>
            </a:pPr>
            <a:r>
              <a:rPr lang="en-US" sz="1100">
                <a:latin typeface="Arial"/>
              </a:rPr>
              <a:t>DANKE</a:t>
            </a:r>
          </a:p>
          <a:p>
            <a:pPr indent="0" algn="r"/>
            <a:r>
              <a:rPr lang="en-US" sz="1100">
                <a:latin typeface="Arial"/>
              </a:rPr>
              <a:t>ZUM SCHAUEN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103376" y="1569720"/>
            <a:ext cx="563880" cy="719328"/>
          </a:xfrm>
          <a:prstGeom prst="rect">
            <a:avLst/>
          </a:prstGeom>
        </p:spPr>
      </p:pic>
      <p:pic>
        <p:nvPicPr>
          <p:cNvPr id="3" name="Рисунок 2"/>
          <p:cNvPicPr>
            <a:picLocks noChangeAspect="1"/>
          </p:cNvPicPr>
          <p:nvPr/>
        </p:nvPicPr>
        <p:blipFill>
          <a:blip r:embed="rId3"/>
          <a:stretch>
            <a:fillRect/>
          </a:stretch>
        </p:blipFill>
        <p:spPr>
          <a:xfrm>
            <a:off x="2081784" y="454152"/>
            <a:ext cx="335280" cy="1255776"/>
          </a:xfrm>
          <a:prstGeom prst="rect">
            <a:avLst/>
          </a:prstGeom>
        </p:spPr>
      </p:pic>
      <p:pic>
        <p:nvPicPr>
          <p:cNvPr id="4" name="Рисунок 3"/>
          <p:cNvPicPr>
            <a:picLocks noChangeAspect="1"/>
          </p:cNvPicPr>
          <p:nvPr/>
        </p:nvPicPr>
        <p:blipFill>
          <a:blip r:embed="rId4"/>
          <a:stretch>
            <a:fillRect/>
          </a:stretch>
        </p:blipFill>
        <p:spPr>
          <a:xfrm>
            <a:off x="3480816" y="454152"/>
            <a:ext cx="740664" cy="118872"/>
          </a:xfrm>
          <a:prstGeom prst="rect">
            <a:avLst/>
          </a:prstGeom>
        </p:spPr>
      </p:pic>
      <p:pic>
        <p:nvPicPr>
          <p:cNvPr id="5" name="Рисунок 4"/>
          <p:cNvPicPr>
            <a:picLocks noChangeAspect="1"/>
          </p:cNvPicPr>
          <p:nvPr/>
        </p:nvPicPr>
        <p:blipFill>
          <a:blip r:embed="rId5"/>
          <a:stretch>
            <a:fillRect/>
          </a:stretch>
        </p:blipFill>
        <p:spPr>
          <a:xfrm>
            <a:off x="2609088" y="603504"/>
            <a:ext cx="1261872" cy="1097280"/>
          </a:xfrm>
          <a:prstGeom prst="rect">
            <a:avLst/>
          </a:prstGeom>
        </p:spPr>
      </p:pic>
      <p:pic>
        <p:nvPicPr>
          <p:cNvPr id="6" name="Рисунок 5"/>
          <p:cNvPicPr>
            <a:picLocks noChangeAspect="1"/>
          </p:cNvPicPr>
          <p:nvPr/>
        </p:nvPicPr>
        <p:blipFill>
          <a:blip r:embed="rId6"/>
          <a:stretch>
            <a:fillRect/>
          </a:stretch>
        </p:blipFill>
        <p:spPr>
          <a:xfrm>
            <a:off x="1307592" y="2353056"/>
            <a:ext cx="1837944" cy="170688"/>
          </a:xfrm>
          <a:prstGeom prst="rect">
            <a:avLst/>
          </a:prstGeom>
        </p:spPr>
      </p:pic>
      <p:pic>
        <p:nvPicPr>
          <p:cNvPr id="7" name="Рисунок 6"/>
          <p:cNvPicPr>
            <a:picLocks noChangeAspect="1"/>
          </p:cNvPicPr>
          <p:nvPr/>
        </p:nvPicPr>
        <p:blipFill>
          <a:blip r:embed="rId7"/>
          <a:stretch>
            <a:fillRect/>
          </a:stretch>
        </p:blipFill>
        <p:spPr>
          <a:xfrm>
            <a:off x="161544" y="3020568"/>
            <a:ext cx="3669792" cy="4443984"/>
          </a:xfrm>
          <a:prstGeom prst="rect">
            <a:avLst/>
          </a:prstGeom>
        </p:spPr>
      </p:pic>
      <p:pic>
        <p:nvPicPr>
          <p:cNvPr id="8" name="Рисунок 7"/>
          <p:cNvPicPr>
            <a:picLocks noChangeAspect="1"/>
          </p:cNvPicPr>
          <p:nvPr/>
        </p:nvPicPr>
        <p:blipFill>
          <a:blip r:embed="rId8"/>
          <a:stretch>
            <a:fillRect/>
          </a:stretch>
        </p:blipFill>
        <p:spPr>
          <a:xfrm>
            <a:off x="271272" y="9884664"/>
            <a:ext cx="246888" cy="329184"/>
          </a:xfrm>
          <a:prstGeom prst="rect">
            <a:avLst/>
          </a:prstGeom>
        </p:spPr>
      </p:pic>
      <p:pic>
        <p:nvPicPr>
          <p:cNvPr id="9" name="Рисунок 8"/>
          <p:cNvPicPr>
            <a:picLocks noChangeAspect="1"/>
          </p:cNvPicPr>
          <p:nvPr/>
        </p:nvPicPr>
        <p:blipFill>
          <a:blip r:embed="rId9"/>
          <a:stretch>
            <a:fillRect/>
          </a:stretch>
        </p:blipFill>
        <p:spPr>
          <a:xfrm>
            <a:off x="240792" y="11399520"/>
            <a:ext cx="374904" cy="176784"/>
          </a:xfrm>
          <a:prstGeom prst="rect">
            <a:avLst/>
          </a:prstGeom>
        </p:spPr>
      </p:pic>
      <p:pic>
        <p:nvPicPr>
          <p:cNvPr id="10" name="Рисунок 9"/>
          <p:cNvPicPr>
            <a:picLocks noChangeAspect="1"/>
          </p:cNvPicPr>
          <p:nvPr/>
        </p:nvPicPr>
        <p:blipFill>
          <a:blip r:embed="rId10"/>
          <a:stretch>
            <a:fillRect/>
          </a:stretch>
        </p:blipFill>
        <p:spPr>
          <a:xfrm>
            <a:off x="917448" y="10421112"/>
            <a:ext cx="2371344" cy="1124712"/>
          </a:xfrm>
          <a:prstGeom prst="rect">
            <a:avLst/>
          </a:prstGeom>
        </p:spPr>
      </p:pic>
      <p:pic>
        <p:nvPicPr>
          <p:cNvPr id="11" name="Рисунок 10"/>
          <p:cNvPicPr>
            <a:picLocks noChangeAspect="1"/>
          </p:cNvPicPr>
          <p:nvPr/>
        </p:nvPicPr>
        <p:blipFill>
          <a:blip r:embed="rId11"/>
          <a:stretch>
            <a:fillRect/>
          </a:stretch>
        </p:blipFill>
        <p:spPr>
          <a:xfrm>
            <a:off x="359664" y="11987784"/>
            <a:ext cx="3968496" cy="1149096"/>
          </a:xfrm>
          <a:prstGeom prst="rect">
            <a:avLst/>
          </a:prstGeom>
        </p:spPr>
      </p:pic>
      <p:pic>
        <p:nvPicPr>
          <p:cNvPr id="12" name="Рисунок 11"/>
          <p:cNvPicPr>
            <a:picLocks noChangeAspect="1"/>
          </p:cNvPicPr>
          <p:nvPr/>
        </p:nvPicPr>
        <p:blipFill>
          <a:blip r:embed="rId12"/>
          <a:stretch>
            <a:fillRect/>
          </a:stretch>
        </p:blipFill>
        <p:spPr>
          <a:xfrm>
            <a:off x="341376" y="13594080"/>
            <a:ext cx="152400" cy="146304"/>
          </a:xfrm>
          <a:prstGeom prst="rect">
            <a:avLst/>
          </a:prstGeom>
        </p:spPr>
      </p:pic>
      <p:pic>
        <p:nvPicPr>
          <p:cNvPr id="13" name="Рисунок 12"/>
          <p:cNvPicPr>
            <a:picLocks noChangeAspect="1"/>
          </p:cNvPicPr>
          <p:nvPr/>
        </p:nvPicPr>
        <p:blipFill>
          <a:blip r:embed="rId13"/>
          <a:stretch>
            <a:fillRect/>
          </a:stretch>
        </p:blipFill>
        <p:spPr>
          <a:xfrm>
            <a:off x="240792" y="15014448"/>
            <a:ext cx="374904" cy="176784"/>
          </a:xfrm>
          <a:prstGeom prst="rect">
            <a:avLst/>
          </a:prstGeom>
        </p:spPr>
      </p:pic>
      <p:pic>
        <p:nvPicPr>
          <p:cNvPr id="14" name="Рисунок 13"/>
          <p:cNvPicPr>
            <a:picLocks noChangeAspect="1"/>
          </p:cNvPicPr>
          <p:nvPr/>
        </p:nvPicPr>
        <p:blipFill>
          <a:blip r:embed="rId14"/>
          <a:stretch>
            <a:fillRect/>
          </a:stretch>
        </p:blipFill>
        <p:spPr>
          <a:xfrm>
            <a:off x="923544" y="14188440"/>
            <a:ext cx="1399032" cy="225552"/>
          </a:xfrm>
          <a:prstGeom prst="rect">
            <a:avLst/>
          </a:prstGeom>
        </p:spPr>
      </p:pic>
      <p:pic>
        <p:nvPicPr>
          <p:cNvPr id="15" name="Рисунок 14"/>
          <p:cNvPicPr>
            <a:picLocks noChangeAspect="1"/>
          </p:cNvPicPr>
          <p:nvPr/>
        </p:nvPicPr>
        <p:blipFill>
          <a:blip r:embed="rId15"/>
          <a:stretch>
            <a:fillRect/>
          </a:stretch>
        </p:blipFill>
        <p:spPr>
          <a:xfrm>
            <a:off x="2496312" y="13877544"/>
            <a:ext cx="893064" cy="990600"/>
          </a:xfrm>
          <a:prstGeom prst="rect">
            <a:avLst/>
          </a:prstGeom>
        </p:spPr>
      </p:pic>
      <p:pic>
        <p:nvPicPr>
          <p:cNvPr id="16" name="Рисунок 15"/>
          <p:cNvPicPr>
            <a:picLocks noChangeAspect="1"/>
          </p:cNvPicPr>
          <p:nvPr/>
        </p:nvPicPr>
        <p:blipFill>
          <a:blip r:embed="rId16"/>
          <a:stretch>
            <a:fillRect/>
          </a:stretch>
        </p:blipFill>
        <p:spPr>
          <a:xfrm>
            <a:off x="280416" y="15432024"/>
            <a:ext cx="3550920" cy="1816608"/>
          </a:xfrm>
          <a:prstGeom prst="rect">
            <a:avLst/>
          </a:prstGeom>
        </p:spPr>
      </p:pic>
      <p:pic>
        <p:nvPicPr>
          <p:cNvPr id="17" name="Рисунок 16"/>
          <p:cNvPicPr>
            <a:picLocks noChangeAspect="1"/>
          </p:cNvPicPr>
          <p:nvPr/>
        </p:nvPicPr>
        <p:blipFill>
          <a:blip r:embed="rId17"/>
          <a:stretch>
            <a:fillRect/>
          </a:stretch>
        </p:blipFill>
        <p:spPr>
          <a:xfrm>
            <a:off x="328168" y="19533616"/>
            <a:ext cx="3593592" cy="1825752"/>
          </a:xfrm>
          <a:prstGeom prst="rect">
            <a:avLst/>
          </a:prstGeom>
        </p:spPr>
      </p:pic>
      <p:pic>
        <p:nvPicPr>
          <p:cNvPr id="18" name="Рисунок 17"/>
          <p:cNvPicPr>
            <a:picLocks noChangeAspect="1"/>
          </p:cNvPicPr>
          <p:nvPr/>
        </p:nvPicPr>
        <p:blipFill>
          <a:blip r:embed="rId18"/>
          <a:stretch>
            <a:fillRect/>
          </a:stretch>
        </p:blipFill>
        <p:spPr>
          <a:xfrm>
            <a:off x="374904" y="21784056"/>
            <a:ext cx="310896" cy="512064"/>
          </a:xfrm>
          <a:prstGeom prst="rect">
            <a:avLst/>
          </a:prstGeom>
        </p:spPr>
      </p:pic>
      <p:pic>
        <p:nvPicPr>
          <p:cNvPr id="19" name="Рисунок 18"/>
          <p:cNvPicPr>
            <a:picLocks noChangeAspect="1"/>
          </p:cNvPicPr>
          <p:nvPr/>
        </p:nvPicPr>
        <p:blipFill>
          <a:blip r:embed="rId19"/>
          <a:stretch>
            <a:fillRect/>
          </a:stretch>
        </p:blipFill>
        <p:spPr>
          <a:xfrm>
            <a:off x="384048" y="23305008"/>
            <a:ext cx="402336" cy="179832"/>
          </a:xfrm>
          <a:prstGeom prst="rect">
            <a:avLst/>
          </a:prstGeom>
        </p:spPr>
      </p:pic>
      <p:pic>
        <p:nvPicPr>
          <p:cNvPr id="20" name="Рисунок 19"/>
          <p:cNvPicPr>
            <a:picLocks noChangeAspect="1"/>
          </p:cNvPicPr>
          <p:nvPr/>
        </p:nvPicPr>
        <p:blipFill>
          <a:blip r:embed="rId20"/>
          <a:stretch>
            <a:fillRect/>
          </a:stretch>
        </p:blipFill>
        <p:spPr>
          <a:xfrm>
            <a:off x="374904" y="26496264"/>
            <a:ext cx="307848" cy="509016"/>
          </a:xfrm>
          <a:prstGeom prst="rect">
            <a:avLst/>
          </a:prstGeom>
        </p:spPr>
      </p:pic>
      <p:pic>
        <p:nvPicPr>
          <p:cNvPr id="21" name="Рисунок 20"/>
          <p:cNvPicPr>
            <a:picLocks noChangeAspect="1"/>
          </p:cNvPicPr>
          <p:nvPr/>
        </p:nvPicPr>
        <p:blipFill>
          <a:blip r:embed="rId21"/>
          <a:stretch>
            <a:fillRect/>
          </a:stretch>
        </p:blipFill>
        <p:spPr>
          <a:xfrm>
            <a:off x="374904" y="30900624"/>
            <a:ext cx="310896" cy="509016"/>
          </a:xfrm>
          <a:prstGeom prst="rect">
            <a:avLst/>
          </a:prstGeom>
        </p:spPr>
      </p:pic>
      <p:pic>
        <p:nvPicPr>
          <p:cNvPr id="22" name="Рисунок 21"/>
          <p:cNvPicPr>
            <a:picLocks noChangeAspect="1"/>
          </p:cNvPicPr>
          <p:nvPr/>
        </p:nvPicPr>
        <p:blipFill>
          <a:blip r:embed="rId22"/>
          <a:stretch>
            <a:fillRect/>
          </a:stretch>
        </p:blipFill>
        <p:spPr>
          <a:xfrm>
            <a:off x="963168" y="21704808"/>
            <a:ext cx="2913888" cy="621792"/>
          </a:xfrm>
          <a:prstGeom prst="rect">
            <a:avLst/>
          </a:prstGeom>
        </p:spPr>
      </p:pic>
      <p:pic>
        <p:nvPicPr>
          <p:cNvPr id="23" name="Рисунок 22"/>
          <p:cNvPicPr>
            <a:picLocks noChangeAspect="1"/>
          </p:cNvPicPr>
          <p:nvPr/>
        </p:nvPicPr>
        <p:blipFill>
          <a:blip r:embed="rId23"/>
          <a:stretch>
            <a:fillRect/>
          </a:stretch>
        </p:blipFill>
        <p:spPr>
          <a:xfrm>
            <a:off x="1261872" y="22372320"/>
            <a:ext cx="1978152" cy="85344"/>
          </a:xfrm>
          <a:prstGeom prst="rect">
            <a:avLst/>
          </a:prstGeom>
        </p:spPr>
      </p:pic>
      <p:pic>
        <p:nvPicPr>
          <p:cNvPr id="24" name="Рисунок 23"/>
          <p:cNvPicPr>
            <a:picLocks noChangeAspect="1"/>
          </p:cNvPicPr>
          <p:nvPr/>
        </p:nvPicPr>
        <p:blipFill>
          <a:blip r:embed="rId24"/>
          <a:stretch>
            <a:fillRect/>
          </a:stretch>
        </p:blipFill>
        <p:spPr>
          <a:xfrm>
            <a:off x="1252728" y="22509480"/>
            <a:ext cx="1978152" cy="2103120"/>
          </a:xfrm>
          <a:prstGeom prst="rect">
            <a:avLst/>
          </a:prstGeom>
        </p:spPr>
      </p:pic>
      <p:pic>
        <p:nvPicPr>
          <p:cNvPr id="25" name="Рисунок 24"/>
          <p:cNvPicPr>
            <a:picLocks noChangeAspect="1"/>
          </p:cNvPicPr>
          <p:nvPr/>
        </p:nvPicPr>
        <p:blipFill>
          <a:blip r:embed="rId25"/>
          <a:stretch>
            <a:fillRect/>
          </a:stretch>
        </p:blipFill>
        <p:spPr>
          <a:xfrm>
            <a:off x="2276856" y="25523952"/>
            <a:ext cx="259080" cy="335280"/>
          </a:xfrm>
          <a:prstGeom prst="rect">
            <a:avLst/>
          </a:prstGeom>
        </p:spPr>
      </p:pic>
      <p:pic>
        <p:nvPicPr>
          <p:cNvPr id="26" name="Рисунок 25"/>
          <p:cNvPicPr>
            <a:picLocks noChangeAspect="1"/>
          </p:cNvPicPr>
          <p:nvPr/>
        </p:nvPicPr>
        <p:blipFill>
          <a:blip r:embed="rId26"/>
          <a:stretch>
            <a:fillRect/>
          </a:stretch>
        </p:blipFill>
        <p:spPr>
          <a:xfrm>
            <a:off x="3215640" y="25536144"/>
            <a:ext cx="259080" cy="323088"/>
          </a:xfrm>
          <a:prstGeom prst="rect">
            <a:avLst/>
          </a:prstGeom>
        </p:spPr>
      </p:pic>
      <p:pic>
        <p:nvPicPr>
          <p:cNvPr id="27" name="Рисунок 26"/>
          <p:cNvPicPr>
            <a:picLocks noChangeAspect="1"/>
          </p:cNvPicPr>
          <p:nvPr/>
        </p:nvPicPr>
        <p:blipFill>
          <a:blip r:embed="rId27"/>
          <a:stretch>
            <a:fillRect/>
          </a:stretch>
        </p:blipFill>
        <p:spPr>
          <a:xfrm>
            <a:off x="2746248" y="26496264"/>
            <a:ext cx="1124712" cy="109728"/>
          </a:xfrm>
          <a:prstGeom prst="rect">
            <a:avLst/>
          </a:prstGeom>
        </p:spPr>
      </p:pic>
      <p:pic>
        <p:nvPicPr>
          <p:cNvPr id="28" name="Рисунок 27"/>
          <p:cNvPicPr>
            <a:picLocks noChangeAspect="1"/>
          </p:cNvPicPr>
          <p:nvPr/>
        </p:nvPicPr>
        <p:blipFill>
          <a:blip r:embed="rId28"/>
          <a:stretch>
            <a:fillRect/>
          </a:stretch>
        </p:blipFill>
        <p:spPr>
          <a:xfrm>
            <a:off x="1258824" y="26673048"/>
            <a:ext cx="1975104" cy="1420368"/>
          </a:xfrm>
          <a:prstGeom prst="rect">
            <a:avLst/>
          </a:prstGeom>
        </p:spPr>
      </p:pic>
      <p:pic>
        <p:nvPicPr>
          <p:cNvPr id="29" name="Рисунок 28"/>
          <p:cNvPicPr>
            <a:picLocks noChangeAspect="1"/>
          </p:cNvPicPr>
          <p:nvPr/>
        </p:nvPicPr>
        <p:blipFill>
          <a:blip r:embed="rId29"/>
          <a:stretch>
            <a:fillRect/>
          </a:stretch>
        </p:blipFill>
        <p:spPr>
          <a:xfrm>
            <a:off x="1100328" y="28709112"/>
            <a:ext cx="1517904" cy="1377696"/>
          </a:xfrm>
          <a:prstGeom prst="rect">
            <a:avLst/>
          </a:prstGeom>
        </p:spPr>
      </p:pic>
      <p:pic>
        <p:nvPicPr>
          <p:cNvPr id="30" name="Рисунок 29"/>
          <p:cNvPicPr>
            <a:picLocks noChangeAspect="1"/>
          </p:cNvPicPr>
          <p:nvPr/>
        </p:nvPicPr>
        <p:blipFill>
          <a:blip r:embed="rId30"/>
          <a:stretch>
            <a:fillRect/>
          </a:stretch>
        </p:blipFill>
        <p:spPr>
          <a:xfrm>
            <a:off x="2145792" y="30272736"/>
            <a:ext cx="594360" cy="219456"/>
          </a:xfrm>
          <a:prstGeom prst="rect">
            <a:avLst/>
          </a:prstGeom>
        </p:spPr>
      </p:pic>
      <p:pic>
        <p:nvPicPr>
          <p:cNvPr id="31" name="Рисунок 30"/>
          <p:cNvPicPr>
            <a:picLocks noChangeAspect="1"/>
          </p:cNvPicPr>
          <p:nvPr/>
        </p:nvPicPr>
        <p:blipFill>
          <a:blip r:embed="rId31"/>
          <a:stretch>
            <a:fillRect/>
          </a:stretch>
        </p:blipFill>
        <p:spPr>
          <a:xfrm>
            <a:off x="3054096" y="29992320"/>
            <a:ext cx="173736" cy="112776"/>
          </a:xfrm>
          <a:prstGeom prst="rect">
            <a:avLst/>
          </a:prstGeom>
        </p:spPr>
      </p:pic>
      <p:pic>
        <p:nvPicPr>
          <p:cNvPr id="32" name="Рисунок 31"/>
          <p:cNvPicPr>
            <a:picLocks noChangeAspect="1"/>
          </p:cNvPicPr>
          <p:nvPr/>
        </p:nvPicPr>
        <p:blipFill>
          <a:blip r:embed="rId32"/>
          <a:stretch>
            <a:fillRect/>
          </a:stretch>
        </p:blipFill>
        <p:spPr>
          <a:xfrm>
            <a:off x="2761488" y="30833568"/>
            <a:ext cx="1115568" cy="155448"/>
          </a:xfrm>
          <a:prstGeom prst="rect">
            <a:avLst/>
          </a:prstGeom>
        </p:spPr>
      </p:pic>
      <p:pic>
        <p:nvPicPr>
          <p:cNvPr id="33" name="Рисунок 32"/>
          <p:cNvPicPr>
            <a:picLocks noChangeAspect="1"/>
          </p:cNvPicPr>
          <p:nvPr/>
        </p:nvPicPr>
        <p:blipFill>
          <a:blip r:embed="rId33"/>
          <a:stretch>
            <a:fillRect/>
          </a:stretch>
        </p:blipFill>
        <p:spPr>
          <a:xfrm>
            <a:off x="1252728" y="31095696"/>
            <a:ext cx="1987296" cy="2258568"/>
          </a:xfrm>
          <a:prstGeom prst="rect">
            <a:avLst/>
          </a:prstGeom>
        </p:spPr>
      </p:pic>
      <p:pic>
        <p:nvPicPr>
          <p:cNvPr id="34" name="Рисунок 33"/>
          <p:cNvPicPr>
            <a:picLocks noChangeAspect="1"/>
          </p:cNvPicPr>
          <p:nvPr/>
        </p:nvPicPr>
        <p:blipFill>
          <a:blip r:embed="rId34"/>
          <a:stretch>
            <a:fillRect/>
          </a:stretch>
        </p:blipFill>
        <p:spPr>
          <a:xfrm>
            <a:off x="1499616" y="34247328"/>
            <a:ext cx="1124712" cy="118872"/>
          </a:xfrm>
          <a:prstGeom prst="rect">
            <a:avLst/>
          </a:prstGeom>
        </p:spPr>
      </p:pic>
      <p:pic>
        <p:nvPicPr>
          <p:cNvPr id="35" name="Рисунок 34"/>
          <p:cNvPicPr>
            <a:picLocks noChangeAspect="1"/>
          </p:cNvPicPr>
          <p:nvPr/>
        </p:nvPicPr>
        <p:blipFill>
          <a:blip r:embed="rId35"/>
          <a:stretch>
            <a:fillRect/>
          </a:stretch>
        </p:blipFill>
        <p:spPr>
          <a:xfrm>
            <a:off x="2057400" y="34448496"/>
            <a:ext cx="377952" cy="79248"/>
          </a:xfrm>
          <a:prstGeom prst="rect">
            <a:avLst/>
          </a:prstGeom>
        </p:spPr>
      </p:pic>
      <p:sp>
        <p:nvSpPr>
          <p:cNvPr id="36" name="Прямоугольник 35"/>
          <p:cNvSpPr/>
          <p:nvPr/>
        </p:nvSpPr>
        <p:spPr>
          <a:xfrm>
            <a:off x="3133344" y="1798320"/>
            <a:ext cx="106680" cy="121920"/>
          </a:xfrm>
          <a:prstGeom prst="rect">
            <a:avLst/>
          </a:prstGeom>
          <a:solidFill>
            <a:srgbClr val="FFFFFF"/>
          </a:solidFill>
        </p:spPr>
        <p:txBody>
          <a:bodyPr wrap="none" lIns="0" tIns="0" rIns="0" bIns="0">
            <a:noAutofit/>
          </a:bodyPr>
          <a:lstStyle/>
          <a:p>
            <a:pPr indent="0"/>
            <a:r>
              <a:rPr lang="ru" sz="3000">
                <a:latin typeface="Times New Roman"/>
              </a:rPr>
              <a:t>«</a:t>
            </a:r>
          </a:p>
        </p:txBody>
      </p:sp>
      <p:sp>
        <p:nvSpPr>
          <p:cNvPr id="37" name="Прямоугольник 36"/>
          <p:cNvSpPr/>
          <p:nvPr/>
        </p:nvSpPr>
        <p:spPr>
          <a:xfrm>
            <a:off x="1786128" y="2807208"/>
            <a:ext cx="390144" cy="88392"/>
          </a:xfrm>
          <a:prstGeom prst="rect">
            <a:avLst/>
          </a:prstGeom>
          <a:solidFill>
            <a:srgbClr val="FFFFFF"/>
          </a:solidFill>
        </p:spPr>
        <p:txBody>
          <a:bodyPr wrap="none" lIns="0" tIns="0" rIns="0" bIns="0">
            <a:noAutofit/>
          </a:bodyPr>
          <a:lstStyle/>
          <a:p>
            <a:pPr indent="0"/>
            <a:r>
              <a:rPr lang="en-US" sz="550">
                <a:latin typeface="Arial"/>
              </a:rPr>
              <a:t>HAUPTSEITE</a:t>
            </a:r>
          </a:p>
        </p:txBody>
      </p:sp>
      <p:sp>
        <p:nvSpPr>
          <p:cNvPr id="38" name="Прямоугольник 37"/>
          <p:cNvSpPr/>
          <p:nvPr/>
        </p:nvSpPr>
        <p:spPr>
          <a:xfrm>
            <a:off x="1786128" y="8110728"/>
            <a:ext cx="640080" cy="106680"/>
          </a:xfrm>
          <a:prstGeom prst="rect">
            <a:avLst/>
          </a:prstGeom>
          <a:solidFill>
            <a:srgbClr val="FFFFFF"/>
          </a:solidFill>
        </p:spPr>
        <p:txBody>
          <a:bodyPr wrap="none" lIns="0" tIns="0" rIns="0" bIns="0">
            <a:noAutofit/>
          </a:bodyPr>
          <a:lstStyle/>
          <a:p>
            <a:pPr indent="0"/>
            <a:r>
              <a:rPr lang="en-US" sz="750">
                <a:solidFill>
                  <a:srgbClr val="0F0B2C"/>
                </a:solidFill>
                <a:latin typeface="Arial"/>
              </a:rPr>
              <a:t>unsere Indikatoren</a:t>
            </a:r>
          </a:p>
        </p:txBody>
      </p:sp>
      <p:graphicFrame>
        <p:nvGraphicFramePr>
          <p:cNvPr id="39" name="Таблица 38"/>
          <p:cNvGraphicFramePr>
            <a:graphicFrameLocks noGrp="1"/>
          </p:cNvGraphicFramePr>
          <p:nvPr/>
        </p:nvGraphicFramePr>
        <p:xfrm>
          <a:off x="920496" y="8378952"/>
          <a:ext cx="2371344" cy="557784"/>
        </p:xfrm>
        <a:graphic>
          <a:graphicData uri="http://schemas.openxmlformats.org/drawingml/2006/table">
            <a:tbl>
              <a:tblPr/>
              <a:tblGrid>
                <a:gridCol w="615696">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22248">
                  <a:extLst>
                    <a:ext uri="{9D8B030D-6E8A-4147-A177-3AD203B41FA5}">
                      <a16:colId xmlns:a16="http://schemas.microsoft.com/office/drawing/2014/main" val="20002"/>
                    </a:ext>
                  </a:extLst>
                </a:gridCol>
              </a:tblGrid>
              <a:tr h="265176">
                <a:tc>
                  <a:txBody>
                    <a:bodyPr/>
                    <a:lstStyle/>
                    <a:p>
                      <a:pPr indent="177800"/>
                      <a:r>
                        <a:rPr lang="de" sz="1100">
                          <a:solidFill>
                            <a:srgbClr val="489FEE"/>
                          </a:solidFill>
                          <a:latin typeface="Arial"/>
                        </a:rPr>
                        <a:t>1Ü</a:t>
                      </a:r>
                    </a:p>
                  </a:txBody>
                  <a:tcPr marL="0" marR="0" marT="0" marB="0" anchor="ctr">
                    <a:solidFill>
                      <a:srgbClr val="233340"/>
                    </a:solidFill>
                  </a:tcPr>
                </a:tc>
                <a:tc>
                  <a:txBody>
                    <a:bodyPr/>
                    <a:lstStyle/>
                    <a:p>
                      <a:pPr indent="0" algn="ctr"/>
                      <a:r>
                        <a:rPr lang="en-US" sz="900">
                          <a:solidFill>
                            <a:srgbClr val="489FEE"/>
                          </a:solidFill>
                          <a:latin typeface="Arial"/>
                        </a:rPr>
                        <a:t>&amp;</a:t>
                      </a:r>
                    </a:p>
                  </a:txBody>
                  <a:tcPr marL="0" marR="0" marT="0" marB="0" anchor="ctr">
                    <a:solidFill>
                      <a:srgbClr val="2B3746"/>
                    </a:solidFill>
                  </a:tcPr>
                </a:tc>
                <a:tc>
                  <a:txBody>
                    <a:bodyPr/>
                    <a:lstStyle/>
                    <a:p>
                      <a:pPr indent="254000" algn="just"/>
                      <a:r>
                        <a:rPr lang="en-US" sz="900">
                          <a:solidFill>
                            <a:srgbClr val="489FEE"/>
                          </a:solidFill>
                          <a:latin typeface="Arial"/>
                        </a:rPr>
                        <a:t>E ©</a:t>
                      </a:r>
                    </a:p>
                  </a:txBody>
                  <a:tcPr marL="0" marR="0" marT="0" marB="0" anchor="ctr">
                    <a:solidFill>
                      <a:srgbClr val="576472"/>
                    </a:solidFill>
                  </a:tcPr>
                </a:tc>
                <a:extLst>
                  <a:ext uri="{0D108BD9-81ED-4DB2-BD59-A6C34878D82A}">
                    <a16:rowId xmlns:a16="http://schemas.microsoft.com/office/drawing/2014/main" val="10000"/>
                  </a:ext>
                </a:extLst>
              </a:tr>
              <a:tr h="149352">
                <a:tc>
                  <a:txBody>
                    <a:bodyPr/>
                    <a:lstStyle/>
                    <a:p>
                      <a:pPr indent="177800"/>
                      <a:r>
                        <a:rPr lang="en-US" sz="750">
                          <a:solidFill>
                            <a:srgbClr val="FFFFFF"/>
                          </a:solidFill>
                          <a:latin typeface="Arial"/>
                        </a:rPr>
                        <a:t>500</a:t>
                      </a:r>
                    </a:p>
                  </a:txBody>
                  <a:tcPr marL="0" marR="0" marT="0" marB="0" anchor="b">
                    <a:solidFill>
                      <a:srgbClr val="5A6674"/>
                    </a:solidFill>
                  </a:tcPr>
                </a:tc>
                <a:tc>
                  <a:txBody>
                    <a:bodyPr/>
                    <a:lstStyle/>
                    <a:p>
                      <a:pPr indent="0" algn="ctr"/>
                      <a:r>
                        <a:rPr lang="en-US" sz="750">
                          <a:solidFill>
                            <a:srgbClr val="FFFFFF"/>
                          </a:solidFill>
                          <a:latin typeface="Arial"/>
                        </a:rPr>
                        <a:t>267</a:t>
                      </a:r>
                    </a:p>
                  </a:txBody>
                  <a:tcPr marL="0" marR="0" marT="0" marB="0" anchor="b">
                    <a:solidFill>
                      <a:srgbClr val="000000"/>
                    </a:solidFill>
                  </a:tcPr>
                </a:tc>
                <a:tc>
                  <a:txBody>
                    <a:bodyPr/>
                    <a:lstStyle/>
                    <a:p>
                      <a:pPr indent="0" algn="ctr"/>
                      <a:r>
                        <a:rPr lang="en-US" sz="750">
                          <a:solidFill>
                            <a:srgbClr val="FFFFFF"/>
                          </a:solidFill>
                          <a:latin typeface="Arial"/>
                        </a:rPr>
                        <a:t>200 120</a:t>
                      </a:r>
                    </a:p>
                  </a:txBody>
                  <a:tcPr marL="0" marR="0" marT="0" marB="0" anchor="b">
                    <a:solidFill>
                      <a:srgbClr val="27323F"/>
                    </a:solidFill>
                  </a:tcPr>
                </a:tc>
                <a:extLst>
                  <a:ext uri="{0D108BD9-81ED-4DB2-BD59-A6C34878D82A}">
                    <a16:rowId xmlns:a16="http://schemas.microsoft.com/office/drawing/2014/main" val="10001"/>
                  </a:ext>
                </a:extLst>
              </a:tr>
              <a:tr h="143256">
                <a:tc>
                  <a:txBody>
                    <a:bodyPr/>
                    <a:lstStyle/>
                    <a:p>
                      <a:pPr indent="101600"/>
                      <a:r>
                        <a:rPr lang="en-US" sz="750">
                          <a:solidFill>
                            <a:srgbClr val="B8CEDE"/>
                          </a:solidFill>
                          <a:latin typeface="Arial"/>
                        </a:rPr>
                        <a:t>...............</a:t>
                      </a:r>
                    </a:p>
                  </a:txBody>
                  <a:tcPr marL="0" marR="0" marT="0" marB="0">
                    <a:solidFill>
                      <a:srgbClr val="5A6674"/>
                    </a:solidFill>
                  </a:tcPr>
                </a:tc>
                <a:tc>
                  <a:txBody>
                    <a:bodyPr/>
                    <a:lstStyle/>
                    <a:p>
                      <a:pPr indent="0" algn="ctr"/>
                      <a:r>
                        <a:rPr lang="en-US" sz="400">
                          <a:solidFill>
                            <a:srgbClr val="B8CEDE"/>
                          </a:solidFill>
                          <a:latin typeface="Arial"/>
                        </a:rPr>
                        <a:t>Tausende von Studenten</a:t>
                      </a:r>
                    </a:p>
                  </a:txBody>
                  <a:tcPr marL="0" marR="0" marT="0" marB="0">
                    <a:solidFill>
                      <a:srgbClr val="495765"/>
                    </a:solidFill>
                  </a:tcPr>
                </a:tc>
                <a:tc>
                  <a:txBody>
                    <a:bodyPr/>
                    <a:lstStyle/>
                    <a:p>
                      <a:pPr indent="190500"/>
                      <a:r>
                        <a:rPr lang="en-US" sz="400">
                          <a:solidFill>
                            <a:srgbClr val="B8CEDE"/>
                          </a:solidFill>
                          <a:latin typeface="Arial"/>
                        </a:rPr>
                        <a:t>Video-Lektionen Trainingsprogramme</a:t>
                      </a:r>
                    </a:p>
                  </a:txBody>
                  <a:tcPr marL="0" marR="0" marT="0" marB="0">
                    <a:solidFill>
                      <a:srgbClr val="27323F"/>
                    </a:solidFill>
                  </a:tcPr>
                </a:tc>
                <a:extLst>
                  <a:ext uri="{0D108BD9-81ED-4DB2-BD59-A6C34878D82A}">
                    <a16:rowId xmlns:a16="http://schemas.microsoft.com/office/drawing/2014/main" val="10002"/>
                  </a:ext>
                </a:extLst>
              </a:tr>
            </a:tbl>
          </a:graphicData>
        </a:graphic>
      </p:graphicFrame>
      <p:sp>
        <p:nvSpPr>
          <p:cNvPr id="40" name="Прямоугольник 39"/>
          <p:cNvSpPr/>
          <p:nvPr/>
        </p:nvSpPr>
        <p:spPr>
          <a:xfrm>
            <a:off x="1301496" y="10226040"/>
            <a:ext cx="417576" cy="70104"/>
          </a:xfrm>
          <a:prstGeom prst="rect">
            <a:avLst/>
          </a:prstGeom>
          <a:solidFill>
            <a:srgbClr val="FFFFFF"/>
          </a:solidFill>
        </p:spPr>
        <p:txBody>
          <a:bodyPr wrap="none" lIns="0" tIns="0" rIns="0" bIns="0">
            <a:noAutofit/>
          </a:bodyPr>
          <a:lstStyle/>
          <a:p>
            <a:pPr indent="0"/>
            <a:r>
              <a:rPr lang="en-US" sz="400" b="1">
                <a:latin typeface="Arial"/>
              </a:rPr>
              <a:t>Kurse, die beliebt sind</a:t>
            </a:r>
          </a:p>
        </p:txBody>
      </p:sp>
      <p:sp>
        <p:nvSpPr>
          <p:cNvPr id="41" name="Прямоугольник 40"/>
          <p:cNvSpPr/>
          <p:nvPr/>
        </p:nvSpPr>
        <p:spPr>
          <a:xfrm>
            <a:off x="2045208" y="9381744"/>
            <a:ext cx="121920" cy="121920"/>
          </a:xfrm>
          <a:prstGeom prst="rect">
            <a:avLst/>
          </a:prstGeom>
          <a:solidFill>
            <a:srgbClr val="FFFFFF"/>
          </a:solidFill>
        </p:spPr>
        <p:txBody>
          <a:bodyPr wrap="none" lIns="0" tIns="0" rIns="0" bIns="0">
            <a:noAutofit/>
          </a:bodyPr>
          <a:lstStyle/>
          <a:p>
            <a:pPr indent="0"/>
            <a:r>
              <a:rPr lang="en-US" sz="850">
                <a:latin typeface="Arial"/>
              </a:rPr>
              <a:t>©</a:t>
            </a:r>
          </a:p>
        </p:txBody>
      </p:sp>
      <p:sp>
        <p:nvSpPr>
          <p:cNvPr id="42" name="Прямоугольник 41"/>
          <p:cNvSpPr/>
          <p:nvPr/>
        </p:nvSpPr>
        <p:spPr>
          <a:xfrm>
            <a:off x="1834896" y="10110216"/>
            <a:ext cx="539496" cy="100584"/>
          </a:xfrm>
          <a:prstGeom prst="rect">
            <a:avLst/>
          </a:prstGeom>
          <a:solidFill>
            <a:srgbClr val="FFFFFF"/>
          </a:solidFill>
        </p:spPr>
        <p:txBody>
          <a:bodyPr wrap="none" lIns="0" tIns="0" rIns="0" bIns="0">
            <a:noAutofit/>
          </a:bodyPr>
          <a:lstStyle/>
          <a:p>
            <a:pPr indent="0"/>
            <a:r>
              <a:rPr lang="en-US" sz="750">
                <a:solidFill>
                  <a:srgbClr val="0F0B2C"/>
                </a:solidFill>
                <a:latin typeface="Arial"/>
              </a:rPr>
              <a:t>unsere Kurse</a:t>
            </a:r>
          </a:p>
        </p:txBody>
      </p:sp>
      <p:sp>
        <p:nvSpPr>
          <p:cNvPr id="43" name="Прямоугольник 42"/>
          <p:cNvSpPr/>
          <p:nvPr/>
        </p:nvSpPr>
        <p:spPr>
          <a:xfrm>
            <a:off x="1706880" y="10226040"/>
            <a:ext cx="847344" cy="64008"/>
          </a:xfrm>
          <a:prstGeom prst="rect">
            <a:avLst/>
          </a:prstGeom>
          <a:solidFill>
            <a:srgbClr val="FFFFFF"/>
          </a:solidFill>
        </p:spPr>
        <p:txBody>
          <a:bodyPr wrap="none" lIns="0" tIns="0" rIns="0" bIns="0">
            <a:noAutofit/>
          </a:bodyPr>
          <a:lstStyle/>
          <a:p>
            <a:pPr indent="0"/>
            <a:r>
              <a:rPr lang="en-US" sz="400" b="1">
                <a:latin typeface="Arial"/>
              </a:rPr>
              <a:t>bei unseren Anwendern, dank denen Sie in der Lage sein,</a:t>
            </a:r>
          </a:p>
        </p:txBody>
      </p:sp>
      <p:sp>
        <p:nvSpPr>
          <p:cNvPr id="44" name="Прямоугольник 43"/>
          <p:cNvSpPr/>
          <p:nvPr/>
        </p:nvSpPr>
        <p:spPr>
          <a:xfrm>
            <a:off x="2545080" y="10232136"/>
            <a:ext cx="228600" cy="57912"/>
          </a:xfrm>
          <a:prstGeom prst="rect">
            <a:avLst/>
          </a:prstGeom>
          <a:solidFill>
            <a:srgbClr val="FFFFFF"/>
          </a:solidFill>
        </p:spPr>
        <p:txBody>
          <a:bodyPr wrap="none" lIns="0" tIns="0" rIns="0" bIns="0">
            <a:noAutofit/>
          </a:bodyPr>
          <a:lstStyle/>
          <a:p>
            <a:pPr indent="0"/>
            <a:r>
              <a:rPr lang="en-US" sz="400" b="1">
                <a:latin typeface="Arial"/>
              </a:rPr>
              <a:t>erhöhen Sie Ihre</a:t>
            </a:r>
          </a:p>
        </p:txBody>
      </p:sp>
      <p:sp>
        <p:nvSpPr>
          <p:cNvPr id="45" name="Прямоугольник 44"/>
          <p:cNvSpPr/>
          <p:nvPr/>
        </p:nvSpPr>
        <p:spPr>
          <a:xfrm>
            <a:off x="2100072" y="10283952"/>
            <a:ext cx="219456" cy="60960"/>
          </a:xfrm>
          <a:prstGeom prst="rect">
            <a:avLst/>
          </a:prstGeom>
          <a:solidFill>
            <a:srgbClr val="FFFFFF"/>
          </a:solidFill>
        </p:spPr>
        <p:txBody>
          <a:bodyPr wrap="none" lIns="0" tIns="0" rIns="0" bIns="0">
            <a:noAutofit/>
          </a:bodyPr>
          <a:lstStyle/>
          <a:p>
            <a:pPr indent="0"/>
            <a:r>
              <a:rPr lang="en-US" sz="400" b="1">
                <a:latin typeface="Arial"/>
              </a:rPr>
              <a:t>die Betrachtungs</a:t>
            </a:r>
            <a:r>
              <a:rPr lang="en-US" sz="400" b="1" baseline="30000">
                <a:latin typeface="Arial"/>
              </a:rPr>
              <a:t>1</a:t>
            </a:r>
          </a:p>
        </p:txBody>
      </p:sp>
      <p:sp>
        <p:nvSpPr>
          <p:cNvPr id="46" name="Прямоугольник 45"/>
          <p:cNvSpPr/>
          <p:nvPr/>
        </p:nvSpPr>
        <p:spPr>
          <a:xfrm>
            <a:off x="301752" y="13749528"/>
            <a:ext cx="222504" cy="60960"/>
          </a:xfrm>
          <a:prstGeom prst="rect">
            <a:avLst/>
          </a:prstGeom>
          <a:solidFill>
            <a:srgbClr val="27384A"/>
          </a:solidFill>
        </p:spPr>
        <p:txBody>
          <a:bodyPr wrap="none" lIns="0" tIns="0" rIns="0" bIns="0">
            <a:noAutofit/>
          </a:bodyPr>
          <a:lstStyle/>
          <a:p>
            <a:pPr indent="0"/>
            <a:r>
              <a:rPr lang="en-US" sz="400" b="1">
                <a:solidFill>
                  <a:srgbClr val="B8CEDE"/>
                </a:solidFill>
                <a:latin typeface="Times New Roman"/>
              </a:rPr>
              <a:t>BIZMOTIVE</a:t>
            </a:r>
          </a:p>
        </p:txBody>
      </p:sp>
      <p:sp>
        <p:nvSpPr>
          <p:cNvPr id="47" name="Прямоугольник 46"/>
          <p:cNvSpPr/>
          <p:nvPr/>
        </p:nvSpPr>
        <p:spPr>
          <a:xfrm>
            <a:off x="911352" y="14103096"/>
            <a:ext cx="307848" cy="76200"/>
          </a:xfrm>
          <a:prstGeom prst="rect">
            <a:avLst/>
          </a:prstGeom>
          <a:solidFill>
            <a:srgbClr val="FFFFFF"/>
          </a:solidFill>
        </p:spPr>
        <p:txBody>
          <a:bodyPr wrap="none" lIns="0" tIns="0" rIns="0" bIns="0">
            <a:noAutofit/>
          </a:bodyPr>
          <a:lstStyle/>
          <a:p>
            <a:pPr indent="0"/>
            <a:r>
              <a:rPr lang="en-US" sz="400">
                <a:latin typeface="Arial"/>
              </a:rPr>
              <a:t>Unsere Aufgabe</a:t>
            </a:r>
          </a:p>
        </p:txBody>
      </p:sp>
      <p:sp>
        <p:nvSpPr>
          <p:cNvPr id="48" name="Прямоугольник 47"/>
          <p:cNvSpPr/>
          <p:nvPr/>
        </p:nvSpPr>
        <p:spPr>
          <a:xfrm>
            <a:off x="908304" y="14481048"/>
            <a:ext cx="472440" cy="82296"/>
          </a:xfrm>
          <a:prstGeom prst="rect">
            <a:avLst/>
          </a:prstGeom>
          <a:solidFill>
            <a:srgbClr val="FFFFFF"/>
          </a:solidFill>
        </p:spPr>
        <p:txBody>
          <a:bodyPr wrap="none" lIns="0" tIns="0" rIns="0" bIns="0">
            <a:noAutofit/>
          </a:bodyPr>
          <a:lstStyle/>
          <a:p>
            <a:pPr indent="0"/>
            <a:r>
              <a:rPr lang="en-US" sz="400">
                <a:latin typeface="Arial"/>
              </a:rPr>
              <a:t>Warum ist es notwendig,</a:t>
            </a:r>
          </a:p>
        </p:txBody>
      </p:sp>
      <p:sp>
        <p:nvSpPr>
          <p:cNvPr id="49" name="Прямоугольник 48"/>
          <p:cNvSpPr/>
          <p:nvPr/>
        </p:nvSpPr>
        <p:spPr>
          <a:xfrm>
            <a:off x="2045208" y="15051024"/>
            <a:ext cx="121920" cy="124968"/>
          </a:xfrm>
          <a:prstGeom prst="rect">
            <a:avLst/>
          </a:prstGeom>
          <a:solidFill>
            <a:srgbClr val="FFFFFF"/>
          </a:solidFill>
        </p:spPr>
        <p:txBody>
          <a:bodyPr wrap="none" lIns="0" tIns="0" rIns="0" bIns="0">
            <a:noAutofit/>
          </a:bodyPr>
          <a:lstStyle/>
          <a:p>
            <a:pPr indent="0"/>
            <a:r>
              <a:rPr lang="en-US" sz="850">
                <a:latin typeface="Arial"/>
              </a:rPr>
              <a:t>©</a:t>
            </a:r>
          </a:p>
        </p:txBody>
      </p:sp>
      <p:sp>
        <p:nvSpPr>
          <p:cNvPr id="50" name="Прямоугольник 49"/>
          <p:cNvSpPr/>
          <p:nvPr/>
        </p:nvSpPr>
        <p:spPr>
          <a:xfrm>
            <a:off x="737616" y="18135600"/>
            <a:ext cx="600456" cy="518160"/>
          </a:xfrm>
          <a:prstGeom prst="rect">
            <a:avLst/>
          </a:prstGeom>
          <a:solidFill>
            <a:srgbClr val="FFFFFF"/>
          </a:solidFill>
        </p:spPr>
        <p:txBody>
          <a:bodyPr lIns="0" tIns="0" rIns="0" bIns="0">
            <a:noAutofit/>
          </a:bodyPr>
          <a:lstStyle/>
          <a:p>
            <a:pPr indent="0"/>
            <a:r>
              <a:rPr lang="en-US" sz="3200">
                <a:solidFill>
                  <a:srgbClr val="2F3A4B"/>
                </a:solidFill>
                <a:latin typeface="Arial"/>
              </a:rPr>
              <a:t>Aa</a:t>
            </a:r>
          </a:p>
          <a:p>
            <a:pPr indent="0"/>
            <a:r>
              <a:rPr lang="en-US" sz="800" b="1">
                <a:solidFill>
                  <a:srgbClr val="2F3A4B"/>
                </a:solidFill>
                <a:latin typeface="Arial"/>
              </a:rPr>
              <a:t>Ubuntu Schriftart</a:t>
            </a:r>
          </a:p>
        </p:txBody>
      </p:sp>
      <p:sp>
        <p:nvSpPr>
          <p:cNvPr id="51" name="Прямоугольник 50"/>
          <p:cNvSpPr/>
          <p:nvPr/>
        </p:nvSpPr>
        <p:spPr>
          <a:xfrm>
            <a:off x="1725168" y="17855184"/>
            <a:ext cx="1408176" cy="1063752"/>
          </a:xfrm>
          <a:prstGeom prst="rect">
            <a:avLst/>
          </a:prstGeom>
          <a:solidFill>
            <a:srgbClr val="FFFFFF"/>
          </a:solidFill>
        </p:spPr>
        <p:txBody>
          <a:bodyPr lIns="0" tIns="0" rIns="0" bIns="0">
            <a:noAutofit/>
          </a:bodyPr>
          <a:lstStyle/>
          <a:p>
            <a:pPr indent="317500" algn="just"/>
            <a:r>
              <a:rPr lang="en-US" sz="400" dirty="0">
                <a:solidFill>
                  <a:srgbClr val="2F3A4B"/>
                </a:solidFill>
                <a:latin typeface="Arial"/>
              </a:rPr>
              <a:t>ABCDEFGHIJKLMNOPQRSTUVWXYZ</a:t>
            </a:r>
          </a:p>
          <a:p>
            <a:pPr indent="88900"/>
            <a:r>
              <a:rPr lang="en-US" sz="400" dirty="0">
                <a:solidFill>
                  <a:srgbClr val="2F3A4B"/>
                </a:solidFill>
                <a:latin typeface="Arial"/>
              </a:rPr>
              <a:t>Fett gedruckt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solidFill>
                  <a:srgbClr val="2F3A4B"/>
                </a:solidFill>
                <a:latin typeface="Arial"/>
              </a:rPr>
              <a:t>ABCDEFGHIJKLMNOPQRSTUVWXYZ</a:t>
            </a:r>
          </a:p>
          <a:p>
            <a:pPr indent="0"/>
            <a:r>
              <a:rPr lang="en-US" sz="400" dirty="0">
                <a:solidFill>
                  <a:srgbClr val="2F3A4B"/>
                </a:solidFill>
                <a:latin typeface="Arial"/>
              </a:rPr>
              <a:t>Mittel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solidFill>
                  <a:srgbClr val="2F3A4B"/>
                </a:solidFill>
                <a:latin typeface="Arial"/>
              </a:rPr>
              <a:t>ABCDEFGHIJKLMNOPQRSTUVWXYZ</a:t>
            </a:r>
          </a:p>
          <a:p>
            <a:pPr indent="0"/>
            <a:r>
              <a:rPr lang="en-US" sz="400" dirty="0">
                <a:solidFill>
                  <a:srgbClr val="2F3A4B"/>
                </a:solidFill>
                <a:latin typeface="Arial"/>
              </a:rPr>
              <a:t>Regulär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latin typeface="Arial"/>
              </a:rPr>
              <a:t>ABCDEFGHIJKLMNOPQRSTUVWXYZ</a:t>
            </a:r>
          </a:p>
          <a:p>
            <a:pPr indent="88900"/>
            <a:r>
              <a:rPr lang="en-US" sz="400" dirty="0">
                <a:latin typeface="Arial"/>
              </a:rPr>
              <a:t>Licht </a:t>
            </a:r>
            <a:r>
              <a:rPr lang="en-US" sz="400" dirty="0" err="1">
                <a:latin typeface="Arial"/>
              </a:rPr>
              <a:t>ABCDEFGHIJKLMNOPQRSTUVWXYZ</a:t>
            </a:r>
            <a:endParaRPr lang="en-US" sz="400" dirty="0">
              <a:latin typeface="Arial"/>
            </a:endParaRPr>
          </a:p>
          <a:p>
            <a:pPr indent="317500"/>
            <a:r>
              <a:rPr lang="en-US" sz="400" dirty="0">
                <a:latin typeface="Arial"/>
              </a:rPr>
              <a:t>1234567890</a:t>
            </a:r>
          </a:p>
        </p:txBody>
      </p:sp>
      <p:sp>
        <p:nvSpPr>
          <p:cNvPr id="52" name="Прямоугольник 51"/>
          <p:cNvSpPr/>
          <p:nvPr/>
        </p:nvSpPr>
        <p:spPr>
          <a:xfrm>
            <a:off x="408432" y="27998928"/>
            <a:ext cx="387096" cy="173736"/>
          </a:xfrm>
          <a:prstGeom prst="rect">
            <a:avLst/>
          </a:prstGeom>
          <a:solidFill>
            <a:srgbClr val="27394B"/>
          </a:solidFill>
        </p:spPr>
        <p:txBody>
          <a:bodyPr lIns="0" tIns="0" rIns="0" bIns="0">
            <a:noAutofit/>
          </a:bodyPr>
          <a:lstStyle/>
          <a:p>
            <a:pPr indent="0"/>
            <a:r>
              <a:rPr lang="ru" sz="650" b="1">
                <a:solidFill>
                  <a:srgbClr val="465C77"/>
                </a:solidFill>
                <a:latin typeface="Arial"/>
              </a:rPr>
              <a:t>О П </a:t>
            </a:r>
            <a:r>
              <a:rPr lang="en-US" sz="650" b="1">
                <a:solidFill>
                  <a:srgbClr val="465C77"/>
                </a:solidFill>
                <a:latin typeface="Arial"/>
              </a:rPr>
              <a:t>□ □</a:t>
            </a:r>
          </a:p>
          <a:p>
            <a:pPr indent="139700"/>
            <a:r>
              <a:rPr lang="en-US" sz="400">
                <a:solidFill>
                  <a:srgbClr val="465C77"/>
                </a:solidFill>
                <a:latin typeface="Arial"/>
              </a:rPr>
              <a:t>- • - ■ Q-</a:t>
            </a:r>
          </a:p>
        </p:txBody>
      </p:sp>
      <p:sp>
        <p:nvSpPr>
          <p:cNvPr id="53" name="Прямоугольник 52"/>
          <p:cNvSpPr/>
          <p:nvPr/>
        </p:nvSpPr>
        <p:spPr>
          <a:xfrm>
            <a:off x="371856" y="32406336"/>
            <a:ext cx="426720" cy="204216"/>
          </a:xfrm>
          <a:prstGeom prst="rect">
            <a:avLst/>
          </a:prstGeom>
          <a:solidFill>
            <a:srgbClr val="27384A"/>
          </a:solidFill>
        </p:spPr>
        <p:txBody>
          <a:bodyPr lIns="0" tIns="0" rIns="0" bIns="0">
            <a:noAutofit/>
          </a:bodyPr>
          <a:lstStyle/>
          <a:p>
            <a:pPr indent="0"/>
            <a:r>
              <a:rPr lang="en-US" sz="650" b="1">
                <a:solidFill>
                  <a:srgbClr val="465C77"/>
                </a:solidFill>
                <a:latin typeface="Arial"/>
              </a:rPr>
              <a:t>D a □ □</a:t>
            </a:r>
          </a:p>
          <a:p>
            <a:pPr indent="0">
              <a:lnSpc>
                <a:spcPct val="93000"/>
              </a:lnSpc>
            </a:pPr>
            <a:r>
              <a:rPr lang="en-US" sz="650" b="1">
                <a:solidFill>
                  <a:srgbClr val="465C77"/>
                </a:solidFill>
                <a:latin typeface="Arial"/>
              </a:rPr>
              <a:t>- • Q-</a:t>
            </a:r>
          </a:p>
        </p:txBody>
      </p:sp>
      <p:sp>
        <p:nvSpPr>
          <p:cNvPr id="54" name="Прямоугольник 53"/>
          <p:cNvSpPr/>
          <p:nvPr/>
        </p:nvSpPr>
        <p:spPr>
          <a:xfrm>
            <a:off x="1368552" y="25008840"/>
            <a:ext cx="1594104" cy="76200"/>
          </a:xfrm>
          <a:prstGeom prst="rect">
            <a:avLst/>
          </a:prstGeom>
          <a:solidFill>
            <a:srgbClr val="FFFFFF"/>
          </a:solidFill>
        </p:spPr>
        <p:txBody>
          <a:bodyPr wrap="none" lIns="0" tIns="0" rIns="0" bIns="0">
            <a:noAutofit/>
          </a:bodyPr>
          <a:lstStyle/>
          <a:p>
            <a:pPr indent="0"/>
            <a:r>
              <a:rPr lang="en-US" sz="400">
                <a:latin typeface="Arial"/>
              </a:rPr>
              <a:t>BLACK AND WHITE KURSE NICHT VERFÜGBAR forthis PROFIL</a:t>
            </a:r>
          </a:p>
        </p:txBody>
      </p:sp>
      <p:sp>
        <p:nvSpPr>
          <p:cNvPr id="55" name="Прямоугольник 54"/>
          <p:cNvSpPr/>
          <p:nvPr/>
        </p:nvSpPr>
        <p:spPr>
          <a:xfrm>
            <a:off x="3441192" y="26413968"/>
            <a:ext cx="441960" cy="85344"/>
          </a:xfrm>
          <a:prstGeom prst="rect">
            <a:avLst/>
          </a:prstGeom>
          <a:solidFill>
            <a:srgbClr val="FFFFFF"/>
          </a:solidFill>
        </p:spPr>
        <p:txBody>
          <a:bodyPr wrap="none" lIns="0" tIns="0" rIns="0" bIns="0">
            <a:noAutofit/>
          </a:bodyPr>
          <a:lstStyle/>
          <a:p>
            <a:pPr indent="0"/>
            <a:r>
              <a:rPr lang="en-US" sz="400">
                <a:latin typeface="Arial"/>
              </a:rPr>
              <a:t>ein</a:t>
            </a:r>
            <a:r>
              <a:rPr lang="ru" sz="400">
                <a:latin typeface="Arial"/>
              </a:rPr>
              <a:t>-ш., </a:t>
            </a:r>
            <a:r>
              <a:rPr lang="de" sz="400">
                <a:solidFill>
                  <a:srgbClr val="489FEE"/>
                </a:solidFill>
                <a:latin typeface="Arial"/>
              </a:rPr>
              <a:t>ff </a:t>
            </a:r>
            <a:r>
              <a:rPr lang="de" sz="400">
                <a:latin typeface="Arial"/>
              </a:rPr>
              <a:t>fr ..</a:t>
            </a:r>
          </a:p>
        </p:txBody>
      </p:sp>
      <p:sp>
        <p:nvSpPr>
          <p:cNvPr id="56" name="Прямоугольник 55"/>
          <p:cNvSpPr/>
          <p:nvPr/>
        </p:nvSpPr>
        <p:spPr>
          <a:xfrm>
            <a:off x="2828544" y="30114240"/>
            <a:ext cx="167640" cy="131064"/>
          </a:xfrm>
          <a:prstGeom prst="rect">
            <a:avLst/>
          </a:prstGeom>
          <a:solidFill>
            <a:srgbClr val="FFFFFF"/>
          </a:solidFill>
        </p:spPr>
        <p:txBody>
          <a:bodyPr wrap="none" lIns="0" tIns="0" rIns="0" bIns="0">
            <a:noAutofit/>
          </a:bodyPr>
          <a:lstStyle/>
          <a:p>
            <a:pPr indent="0"/>
            <a:r>
              <a:rPr lang="en-US" sz="950">
                <a:latin typeface="Times New Roman"/>
              </a:rPr>
              <a:t>X</a:t>
            </a:r>
          </a:p>
        </p:txBody>
      </p:sp>
      <p:sp>
        <p:nvSpPr>
          <p:cNvPr id="57" name="Прямоугольник 56"/>
          <p:cNvSpPr/>
          <p:nvPr/>
        </p:nvSpPr>
        <p:spPr>
          <a:xfrm>
            <a:off x="1487424" y="33540192"/>
            <a:ext cx="886968" cy="149352"/>
          </a:xfrm>
          <a:prstGeom prst="rect">
            <a:avLst/>
          </a:prstGeom>
          <a:solidFill>
            <a:srgbClr val="FFFFFF"/>
          </a:solidFill>
        </p:spPr>
        <p:txBody>
          <a:bodyPr wrap="none" lIns="0" tIns="0" rIns="0" bIns="0">
            <a:noAutofit/>
          </a:bodyPr>
          <a:lstStyle/>
          <a:p>
            <a:pPr indent="0"/>
            <a:r>
              <a:rPr lang="en-US" sz="750">
                <a:latin typeface="Arial"/>
              </a:rPr>
              <a:t>------------ Antworten</a:t>
            </a:r>
          </a:p>
        </p:txBody>
      </p:sp>
      <p:sp>
        <p:nvSpPr>
          <p:cNvPr id="58" name="Прямоугольник 57"/>
          <p:cNvSpPr/>
          <p:nvPr/>
        </p:nvSpPr>
        <p:spPr>
          <a:xfrm>
            <a:off x="1261872" y="35283648"/>
            <a:ext cx="1807464" cy="140208"/>
          </a:xfrm>
          <a:prstGeom prst="rect">
            <a:avLst/>
          </a:prstGeom>
          <a:solidFill>
            <a:srgbClr val="FFFFFF"/>
          </a:solidFill>
        </p:spPr>
        <p:txBody>
          <a:bodyPr wrap="none" lIns="0" tIns="0" rIns="0" bIns="0">
            <a:noAutofit/>
          </a:bodyPr>
          <a:lstStyle/>
          <a:p>
            <a:pPr indent="0"/>
            <a:r>
              <a:rPr lang="en-US" sz="1000">
                <a:solidFill>
                  <a:srgbClr val="2F3A4B"/>
                </a:solidFill>
                <a:latin typeface="Segoe UI"/>
              </a:rPr>
              <a:t>DANKE für das Ansehen</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096" y="9144"/>
            <a:ext cx="4224528" cy="2926080"/>
          </a:xfrm>
          <a:prstGeom prst="rect">
            <a:avLst/>
          </a:prstGeom>
        </p:spPr>
      </p:pic>
      <p:pic>
        <p:nvPicPr>
          <p:cNvPr id="3" name="Рисунок 2"/>
          <p:cNvPicPr>
            <a:picLocks noChangeAspect="1"/>
          </p:cNvPicPr>
          <p:nvPr/>
        </p:nvPicPr>
        <p:blipFill>
          <a:blip r:embed="rId3"/>
          <a:stretch>
            <a:fillRect/>
          </a:stretch>
        </p:blipFill>
        <p:spPr>
          <a:xfrm>
            <a:off x="844296" y="6708648"/>
            <a:ext cx="2581656" cy="2557272"/>
          </a:xfrm>
          <a:prstGeom prst="rect">
            <a:avLst/>
          </a:prstGeom>
        </p:spPr>
      </p:pic>
      <p:pic>
        <p:nvPicPr>
          <p:cNvPr id="4" name="Рисунок 3"/>
          <p:cNvPicPr>
            <a:picLocks noChangeAspect="1"/>
          </p:cNvPicPr>
          <p:nvPr/>
        </p:nvPicPr>
        <p:blipFill>
          <a:blip r:embed="rId4"/>
          <a:stretch>
            <a:fillRect/>
          </a:stretch>
        </p:blipFill>
        <p:spPr>
          <a:xfrm>
            <a:off x="972312" y="9375648"/>
            <a:ext cx="2322576" cy="411480"/>
          </a:xfrm>
          <a:prstGeom prst="rect">
            <a:avLst/>
          </a:prstGeom>
        </p:spPr>
      </p:pic>
      <p:pic>
        <p:nvPicPr>
          <p:cNvPr id="5" name="Рисунок 4"/>
          <p:cNvPicPr>
            <a:picLocks noChangeAspect="1"/>
          </p:cNvPicPr>
          <p:nvPr/>
        </p:nvPicPr>
        <p:blipFill>
          <a:blip r:embed="rId5"/>
          <a:stretch>
            <a:fillRect/>
          </a:stretch>
        </p:blipFill>
        <p:spPr>
          <a:xfrm>
            <a:off x="332232" y="11878056"/>
            <a:ext cx="2310384" cy="1709928"/>
          </a:xfrm>
          <a:prstGeom prst="rect">
            <a:avLst/>
          </a:prstGeom>
        </p:spPr>
      </p:pic>
      <p:pic>
        <p:nvPicPr>
          <p:cNvPr id="6" name="Рисунок 5"/>
          <p:cNvPicPr>
            <a:picLocks noChangeAspect="1"/>
          </p:cNvPicPr>
          <p:nvPr/>
        </p:nvPicPr>
        <p:blipFill>
          <a:blip r:embed="rId6"/>
          <a:stretch>
            <a:fillRect/>
          </a:stretch>
        </p:blipFill>
        <p:spPr>
          <a:xfrm>
            <a:off x="1264920" y="14413992"/>
            <a:ext cx="2133600" cy="1127760"/>
          </a:xfrm>
          <a:prstGeom prst="rect">
            <a:avLst/>
          </a:prstGeom>
        </p:spPr>
      </p:pic>
      <p:pic>
        <p:nvPicPr>
          <p:cNvPr id="7" name="Рисунок 6"/>
          <p:cNvPicPr>
            <a:picLocks noChangeAspect="1"/>
          </p:cNvPicPr>
          <p:nvPr/>
        </p:nvPicPr>
        <p:blipFill>
          <a:blip r:embed="rId7"/>
          <a:stretch>
            <a:fillRect/>
          </a:stretch>
        </p:blipFill>
        <p:spPr>
          <a:xfrm>
            <a:off x="1197864" y="16139160"/>
            <a:ext cx="2965704" cy="585216"/>
          </a:xfrm>
          <a:prstGeom prst="rect">
            <a:avLst/>
          </a:prstGeom>
        </p:spPr>
      </p:pic>
      <p:pic>
        <p:nvPicPr>
          <p:cNvPr id="8" name="Рисунок 7"/>
          <p:cNvPicPr>
            <a:picLocks noChangeAspect="1"/>
          </p:cNvPicPr>
          <p:nvPr/>
        </p:nvPicPr>
        <p:blipFill>
          <a:blip r:embed="rId8"/>
          <a:stretch>
            <a:fillRect/>
          </a:stretch>
        </p:blipFill>
        <p:spPr>
          <a:xfrm>
            <a:off x="1624584" y="18211800"/>
            <a:ext cx="1923288" cy="350520"/>
          </a:xfrm>
          <a:prstGeom prst="rect">
            <a:avLst/>
          </a:prstGeom>
        </p:spPr>
      </p:pic>
      <p:pic>
        <p:nvPicPr>
          <p:cNvPr id="9" name="Рисунок 8"/>
          <p:cNvPicPr>
            <a:picLocks noChangeAspect="1"/>
          </p:cNvPicPr>
          <p:nvPr/>
        </p:nvPicPr>
        <p:blipFill>
          <a:blip r:embed="rId9"/>
          <a:stretch>
            <a:fillRect/>
          </a:stretch>
        </p:blipFill>
        <p:spPr>
          <a:xfrm>
            <a:off x="1673352" y="19025616"/>
            <a:ext cx="1624584" cy="518160"/>
          </a:xfrm>
          <a:prstGeom prst="rect">
            <a:avLst/>
          </a:prstGeom>
        </p:spPr>
      </p:pic>
      <p:pic>
        <p:nvPicPr>
          <p:cNvPr id="10" name="Рисунок 9"/>
          <p:cNvPicPr>
            <a:picLocks noChangeAspect="1"/>
          </p:cNvPicPr>
          <p:nvPr/>
        </p:nvPicPr>
        <p:blipFill>
          <a:blip r:embed="rId10"/>
          <a:stretch>
            <a:fillRect/>
          </a:stretch>
        </p:blipFill>
        <p:spPr>
          <a:xfrm>
            <a:off x="1289304" y="21390864"/>
            <a:ext cx="1670304" cy="100584"/>
          </a:xfrm>
          <a:prstGeom prst="rect">
            <a:avLst/>
          </a:prstGeom>
        </p:spPr>
      </p:pic>
      <p:pic>
        <p:nvPicPr>
          <p:cNvPr id="11" name="Рисунок 10"/>
          <p:cNvPicPr>
            <a:picLocks noChangeAspect="1"/>
          </p:cNvPicPr>
          <p:nvPr/>
        </p:nvPicPr>
        <p:blipFill>
          <a:blip r:embed="rId11"/>
          <a:stretch>
            <a:fillRect/>
          </a:stretch>
        </p:blipFill>
        <p:spPr>
          <a:xfrm>
            <a:off x="1237488" y="21799296"/>
            <a:ext cx="1780032" cy="1213104"/>
          </a:xfrm>
          <a:prstGeom prst="rect">
            <a:avLst/>
          </a:prstGeom>
        </p:spPr>
      </p:pic>
      <p:pic>
        <p:nvPicPr>
          <p:cNvPr id="12" name="Рисунок 11"/>
          <p:cNvPicPr>
            <a:picLocks noChangeAspect="1"/>
          </p:cNvPicPr>
          <p:nvPr/>
        </p:nvPicPr>
        <p:blipFill>
          <a:blip r:embed="rId12"/>
          <a:stretch>
            <a:fillRect/>
          </a:stretch>
        </p:blipFill>
        <p:spPr>
          <a:xfrm>
            <a:off x="3310128" y="23984712"/>
            <a:ext cx="374904" cy="259080"/>
          </a:xfrm>
          <a:prstGeom prst="rect">
            <a:avLst/>
          </a:prstGeom>
        </p:spPr>
      </p:pic>
      <p:sp>
        <p:nvSpPr>
          <p:cNvPr id="13" name="Прямоугольник 12"/>
          <p:cNvSpPr/>
          <p:nvPr/>
        </p:nvSpPr>
        <p:spPr>
          <a:xfrm>
            <a:off x="316992" y="164592"/>
            <a:ext cx="743712" cy="97536"/>
          </a:xfrm>
          <a:prstGeom prst="rect">
            <a:avLst/>
          </a:prstGeom>
          <a:solidFill>
            <a:srgbClr val="FDC704"/>
          </a:solidFill>
        </p:spPr>
        <p:txBody>
          <a:bodyPr wrap="none" lIns="0" tIns="0" rIns="0" bIns="0">
            <a:noAutofit/>
          </a:bodyPr>
          <a:lstStyle/>
          <a:p>
            <a:pPr indent="0"/>
            <a:r>
              <a:rPr lang="en-US" sz="450">
                <a:solidFill>
                  <a:srgbClr val="E9D7D1"/>
                </a:solidFill>
                <a:latin typeface="Arial"/>
              </a:rPr>
              <a:t>-----</a:t>
            </a:r>
            <a:r>
              <a:rPr lang="de" sz="450">
                <a:solidFill>
                  <a:srgbClr val="E9D7D1"/>
                </a:solidFill>
                <a:latin typeface="Arial"/>
              </a:rPr>
              <a:t>Web-Design </a:t>
            </a:r>
            <a:r>
              <a:rPr lang="en-US" sz="450">
                <a:solidFill>
                  <a:srgbClr val="E9D7D1"/>
                </a:solidFill>
                <a:latin typeface="Arial"/>
              </a:rPr>
              <a:t>2017</a:t>
            </a:r>
          </a:p>
        </p:txBody>
      </p:sp>
      <p:sp>
        <p:nvSpPr>
          <p:cNvPr id="14" name="Прямоугольник 13"/>
          <p:cNvSpPr/>
          <p:nvPr/>
        </p:nvSpPr>
        <p:spPr>
          <a:xfrm>
            <a:off x="1310640" y="3621024"/>
            <a:ext cx="1152144" cy="697992"/>
          </a:xfrm>
          <a:prstGeom prst="rect">
            <a:avLst/>
          </a:prstGeom>
          <a:solidFill>
            <a:srgbClr val="FFFFFF"/>
          </a:solidFill>
        </p:spPr>
        <p:txBody>
          <a:bodyPr lIns="0" tIns="0" rIns="0" bIns="0">
            <a:noAutofit/>
          </a:bodyPr>
          <a:lstStyle/>
          <a:p>
            <a:pPr marL="513656" indent="0">
              <a:spcAft>
                <a:spcPts val="1400"/>
              </a:spcAft>
            </a:pPr>
            <a:r>
              <a:rPr lang="de" sz="800" b="1">
                <a:latin typeface="Arial"/>
              </a:rPr>
              <a:t>Typogr phy</a:t>
            </a:r>
          </a:p>
          <a:p>
            <a:pPr marL="56456" indent="0">
              <a:spcAft>
                <a:spcPts val="280"/>
              </a:spcAft>
            </a:pPr>
            <a:r>
              <a:rPr lang="de" sz="400">
                <a:latin typeface="Arial"/>
              </a:rPr>
              <a:t>Licht</a:t>
            </a:r>
          </a:p>
          <a:p>
            <a:pPr indent="0">
              <a:spcAft>
                <a:spcPts val="280"/>
              </a:spcAft>
            </a:pPr>
            <a:r>
              <a:rPr lang="de" sz="450">
                <a:latin typeface="Arial"/>
              </a:rPr>
              <a:t>Mittel</a:t>
            </a:r>
          </a:p>
          <a:p>
            <a:pPr marL="56456" indent="0"/>
            <a:r>
              <a:rPr lang="de" sz="400">
                <a:latin typeface="Arial"/>
              </a:rPr>
              <a:t>Fett gedruckt</a:t>
            </a:r>
          </a:p>
        </p:txBody>
      </p:sp>
      <p:sp>
        <p:nvSpPr>
          <p:cNvPr id="15" name="Прямоугольник 14"/>
          <p:cNvSpPr/>
          <p:nvPr/>
        </p:nvSpPr>
        <p:spPr>
          <a:xfrm>
            <a:off x="3858768" y="4556760"/>
            <a:ext cx="85344" cy="149352"/>
          </a:xfrm>
          <a:prstGeom prst="rect">
            <a:avLst/>
          </a:prstGeom>
          <a:solidFill>
            <a:srgbClr val="FFFFFF"/>
          </a:solidFill>
        </p:spPr>
        <p:txBody>
          <a:bodyPr wrap="none" lIns="0" tIns="0" rIns="0" bIns="0">
            <a:noAutofit/>
          </a:bodyPr>
          <a:lstStyle/>
          <a:p>
            <a:pPr indent="0" algn="just"/>
            <a:r>
              <a:rPr lang="de" sz="400">
                <a:latin typeface="Arial"/>
              </a:rPr>
              <a:t>&amp;</a:t>
            </a:r>
          </a:p>
        </p:txBody>
      </p:sp>
      <p:sp>
        <p:nvSpPr>
          <p:cNvPr id="16" name="Прямоугольник 15"/>
          <p:cNvSpPr/>
          <p:nvPr/>
        </p:nvSpPr>
        <p:spPr>
          <a:xfrm>
            <a:off x="1536192" y="4803648"/>
            <a:ext cx="1255776" cy="838200"/>
          </a:xfrm>
          <a:prstGeom prst="rect">
            <a:avLst/>
          </a:prstGeom>
          <a:solidFill>
            <a:srgbClr val="FFFFFF"/>
          </a:solidFill>
        </p:spPr>
        <p:txBody>
          <a:bodyPr lIns="0" tIns="0" rIns="0" bIns="0">
            <a:noAutofit/>
          </a:bodyPr>
          <a:lstStyle/>
          <a:p>
            <a:pPr marL="364304" indent="0">
              <a:spcAft>
                <a:spcPts val="700"/>
              </a:spcAft>
            </a:pPr>
            <a:r>
              <a:rPr lang="de" sz="800" b="1">
                <a:latin typeface="Arial"/>
              </a:rPr>
              <a:t>: C lors</a:t>
            </a:r>
          </a:p>
          <a:p>
            <a:pPr indent="0" algn="ctr">
              <a:spcAft>
                <a:spcPts val="280"/>
              </a:spcAft>
            </a:pPr>
            <a:r>
              <a:rPr lang="de" sz="3200">
                <a:solidFill>
                  <a:srgbClr val="FAC913"/>
                </a:solidFill>
                <a:latin typeface="Arial"/>
              </a:rPr>
              <a:t>o&gt; </a:t>
            </a:r>
            <a:r>
              <a:rPr lang="de" sz="3200">
                <a:latin typeface="Arial"/>
              </a:rPr>
              <a:t>©</a:t>
            </a:r>
          </a:p>
          <a:p>
            <a:pPr indent="0" algn="ctr"/>
            <a:r>
              <a:rPr lang="de" sz="450">
                <a:latin typeface="Arial"/>
              </a:rPr>
              <a:t># Ffc500 # 474f57</a:t>
            </a:r>
          </a:p>
        </p:txBody>
      </p:sp>
      <p:sp>
        <p:nvSpPr>
          <p:cNvPr id="17" name="Прямоугольник 16"/>
          <p:cNvSpPr/>
          <p:nvPr/>
        </p:nvSpPr>
        <p:spPr>
          <a:xfrm>
            <a:off x="1831848" y="6132576"/>
            <a:ext cx="600456" cy="140208"/>
          </a:xfrm>
          <a:prstGeom prst="rect">
            <a:avLst/>
          </a:prstGeom>
          <a:solidFill>
            <a:srgbClr val="FFFFFF"/>
          </a:solidFill>
        </p:spPr>
        <p:txBody>
          <a:bodyPr wrap="none" lIns="0" tIns="0" rIns="0" bIns="0">
            <a:noAutofit/>
          </a:bodyPr>
          <a:lstStyle/>
          <a:p>
            <a:pPr indent="0"/>
            <a:r>
              <a:rPr lang="de" sz="800" b="1">
                <a:latin typeface="Arial"/>
              </a:rPr>
              <a:t>Ma n e pa</a:t>
            </a:r>
          </a:p>
        </p:txBody>
      </p:sp>
      <p:sp>
        <p:nvSpPr>
          <p:cNvPr id="18" name="Прямоугольник 17"/>
          <p:cNvSpPr/>
          <p:nvPr/>
        </p:nvSpPr>
        <p:spPr>
          <a:xfrm>
            <a:off x="847344" y="6534912"/>
            <a:ext cx="313944" cy="100584"/>
          </a:xfrm>
          <a:prstGeom prst="rect">
            <a:avLst/>
          </a:prstGeom>
          <a:solidFill>
            <a:srgbClr val="FFFFFF"/>
          </a:solidFill>
        </p:spPr>
        <p:txBody>
          <a:bodyPr wrap="none" lIns="0" tIns="0" rIns="0" bIns="0">
            <a:noAutofit/>
          </a:bodyPr>
          <a:lstStyle/>
          <a:p>
            <a:pPr indent="0" algn="r"/>
            <a:r>
              <a:rPr lang="en-US" sz="400" b="1">
                <a:latin typeface="Arial"/>
              </a:rPr>
              <a:t>Koje</a:t>
            </a:r>
          </a:p>
        </p:txBody>
      </p:sp>
      <p:sp>
        <p:nvSpPr>
          <p:cNvPr id="19" name="Прямоугольник 18"/>
          <p:cNvSpPr/>
          <p:nvPr/>
        </p:nvSpPr>
        <p:spPr>
          <a:xfrm>
            <a:off x="2639568" y="6541008"/>
            <a:ext cx="795528" cy="85344"/>
          </a:xfrm>
          <a:prstGeom prst="rect">
            <a:avLst/>
          </a:prstGeom>
          <a:solidFill>
            <a:srgbClr val="FFFFFF"/>
          </a:solidFill>
        </p:spPr>
        <p:txBody>
          <a:bodyPr wrap="none" lIns="0" tIns="0" rIns="0" bIns="0">
            <a:noAutofit/>
          </a:bodyPr>
          <a:lstStyle/>
          <a:p>
            <a:pPr indent="0"/>
            <a:r>
              <a:rPr lang="de" sz="400" b="1">
                <a:latin typeface="Arial"/>
              </a:rPr>
              <a:t>Q. </a:t>
            </a:r>
            <a:r>
              <a:rPr lang="en-US" sz="400" b="1">
                <a:latin typeface="Arial"/>
              </a:rPr>
              <a:t>Showroom Kontakt Login </a:t>
            </a:r>
            <a:r>
              <a:rPr lang="de" sz="400" b="1">
                <a:solidFill>
                  <a:srgbClr val="D73724"/>
                </a:solidFill>
                <a:latin typeface="Arial"/>
              </a:rPr>
              <a:t>fCart ©</a:t>
            </a:r>
          </a:p>
        </p:txBody>
      </p:sp>
      <p:sp>
        <p:nvSpPr>
          <p:cNvPr id="20" name="Прямоугольник 19"/>
          <p:cNvSpPr/>
          <p:nvPr/>
        </p:nvSpPr>
        <p:spPr>
          <a:xfrm>
            <a:off x="2087880" y="10384536"/>
            <a:ext cx="737616" cy="97536"/>
          </a:xfrm>
          <a:prstGeom prst="rect">
            <a:avLst/>
          </a:prstGeom>
          <a:solidFill>
            <a:srgbClr val="F6B704"/>
          </a:solidFill>
        </p:spPr>
        <p:txBody>
          <a:bodyPr wrap="none" lIns="0" tIns="0" rIns="0" bIns="0">
            <a:noAutofit/>
          </a:bodyPr>
          <a:lstStyle/>
          <a:p>
            <a:pPr indent="0" algn="r"/>
            <a:r>
              <a:rPr lang="en-US" sz="450">
                <a:solidFill>
                  <a:srgbClr val="FFFFFF"/>
                </a:solidFill>
                <a:latin typeface="Arial"/>
              </a:rPr>
              <a:t>------ Erstellen Komfort</a:t>
            </a:r>
          </a:p>
        </p:txBody>
      </p:sp>
      <p:sp>
        <p:nvSpPr>
          <p:cNvPr id="21" name="Прямоугольник 20"/>
          <p:cNvSpPr/>
          <p:nvPr/>
        </p:nvSpPr>
        <p:spPr>
          <a:xfrm>
            <a:off x="2093976" y="11460480"/>
            <a:ext cx="1475232" cy="399288"/>
          </a:xfrm>
          <a:prstGeom prst="rect">
            <a:avLst/>
          </a:prstGeom>
          <a:solidFill>
            <a:srgbClr val="E5A803"/>
          </a:solidFill>
        </p:spPr>
        <p:txBody>
          <a:bodyPr lIns="0" tIns="0" rIns="0" bIns="0">
            <a:noAutofit/>
          </a:bodyPr>
          <a:lstStyle/>
          <a:p>
            <a:pPr marR="602556" indent="0" algn="r"/>
            <a:r>
              <a:rPr lang="en-US" sz="1500" b="1">
                <a:solidFill>
                  <a:srgbClr val="FFFFFF"/>
                </a:solidFill>
                <a:latin typeface="Arial"/>
              </a:rPr>
              <a:t>Katalog, Leute mögen!</a:t>
            </a:r>
          </a:p>
        </p:txBody>
      </p:sp>
      <p:sp>
        <p:nvSpPr>
          <p:cNvPr id="22" name="Прямоугольник 21"/>
          <p:cNvSpPr/>
          <p:nvPr/>
        </p:nvSpPr>
        <p:spPr>
          <a:xfrm>
            <a:off x="1834896" y="14036040"/>
            <a:ext cx="737616" cy="140208"/>
          </a:xfrm>
          <a:prstGeom prst="rect">
            <a:avLst/>
          </a:prstGeom>
          <a:solidFill>
            <a:srgbClr val="FFFFFF"/>
          </a:solidFill>
        </p:spPr>
        <p:txBody>
          <a:bodyPr wrap="none" lIns="0" tIns="0" rIns="0" bIns="0">
            <a:noAutofit/>
          </a:bodyPr>
          <a:lstStyle/>
          <a:p>
            <a:pPr indent="0"/>
            <a:r>
              <a:rPr lang="en-US" sz="800" b="1">
                <a:latin typeface="Arial"/>
              </a:rPr>
              <a:t>Prod ct Seite</a:t>
            </a:r>
          </a:p>
        </p:txBody>
      </p:sp>
      <p:sp>
        <p:nvSpPr>
          <p:cNvPr id="23" name="Прямоугольник 22"/>
          <p:cNvSpPr/>
          <p:nvPr/>
        </p:nvSpPr>
        <p:spPr>
          <a:xfrm>
            <a:off x="3858768" y="13789152"/>
            <a:ext cx="85344" cy="259080"/>
          </a:xfrm>
          <a:prstGeom prst="rect">
            <a:avLst/>
          </a:prstGeom>
          <a:solidFill>
            <a:srgbClr val="FFFFFF"/>
          </a:solidFill>
        </p:spPr>
        <p:txBody>
          <a:bodyPr vert="vert270" wrap="none" lIns="0" tIns="0" rIns="0" bIns="0">
            <a:noAutofit/>
          </a:bodyPr>
          <a:lstStyle/>
          <a:p>
            <a:pPr indent="0"/>
            <a:r>
              <a:rPr lang="en-US" sz="400">
                <a:solidFill>
                  <a:srgbClr val="EFD04E"/>
                </a:solidFill>
                <a:latin typeface="Arial"/>
              </a:rPr>
              <a:t>»Asy Kauf</a:t>
            </a:r>
          </a:p>
        </p:txBody>
      </p:sp>
      <p:sp>
        <p:nvSpPr>
          <p:cNvPr id="24" name="Прямоугольник 23"/>
          <p:cNvSpPr/>
          <p:nvPr/>
        </p:nvSpPr>
        <p:spPr>
          <a:xfrm>
            <a:off x="1322832" y="15627096"/>
            <a:ext cx="832104" cy="201168"/>
          </a:xfrm>
          <a:prstGeom prst="rect">
            <a:avLst/>
          </a:prstGeom>
          <a:solidFill>
            <a:srgbClr val="FFFFFF"/>
          </a:solidFill>
        </p:spPr>
        <p:txBody>
          <a:bodyPr wrap="none" lIns="0" tIns="0" rIns="0" bIns="0">
            <a:noAutofit/>
          </a:bodyPr>
          <a:lstStyle/>
          <a:p>
            <a:pPr indent="0" algn="ctr"/>
            <a:r>
              <a:rPr lang="en-US" sz="1800" b="1">
                <a:solidFill>
                  <a:srgbClr val="693833"/>
                </a:solidFill>
                <a:latin typeface="Arial"/>
              </a:rPr>
              <a:t>rr</a:t>
            </a:r>
          </a:p>
        </p:txBody>
      </p:sp>
      <p:sp>
        <p:nvSpPr>
          <p:cNvPr id="25" name="Прямоугольник 24"/>
          <p:cNvSpPr/>
          <p:nvPr/>
        </p:nvSpPr>
        <p:spPr>
          <a:xfrm>
            <a:off x="2057400" y="15956280"/>
            <a:ext cx="152400" cy="179832"/>
          </a:xfrm>
          <a:prstGeom prst="rect">
            <a:avLst/>
          </a:prstGeom>
          <a:solidFill>
            <a:srgbClr val="FFFFFF"/>
          </a:solidFill>
        </p:spPr>
        <p:txBody>
          <a:bodyPr lIns="0" tIns="0" rIns="0" bIns="0">
            <a:noAutofit/>
          </a:bodyPr>
          <a:lstStyle/>
          <a:p>
            <a:pPr indent="0" algn="just"/>
            <a:r>
              <a:rPr lang="en-US" sz="400" b="1">
                <a:latin typeface="Arial"/>
              </a:rPr>
              <a:t>/</a:t>
            </a:r>
          </a:p>
          <a:p>
            <a:pPr indent="0" algn="just">
              <a:lnSpc>
                <a:spcPct val="75000"/>
              </a:lnSpc>
            </a:pPr>
            <a:r>
              <a:rPr lang="de" sz="1700" b="1">
                <a:latin typeface="Arial"/>
              </a:rPr>
              <a:t>«</a:t>
            </a:r>
          </a:p>
        </p:txBody>
      </p:sp>
      <p:sp>
        <p:nvSpPr>
          <p:cNvPr id="26" name="Прямоугольник 25"/>
          <p:cNvSpPr/>
          <p:nvPr/>
        </p:nvSpPr>
        <p:spPr>
          <a:xfrm>
            <a:off x="313944" y="17145000"/>
            <a:ext cx="1825752" cy="1085088"/>
          </a:xfrm>
          <a:prstGeom prst="rect">
            <a:avLst/>
          </a:prstGeom>
          <a:solidFill>
            <a:srgbClr val="E6A802"/>
          </a:solidFill>
        </p:spPr>
        <p:txBody>
          <a:bodyPr lIns="0" tIns="0" rIns="0" bIns="0">
            <a:noAutofit/>
          </a:bodyPr>
          <a:lstStyle/>
          <a:p>
            <a:pPr indent="0">
              <a:spcAft>
                <a:spcPts val="1960"/>
              </a:spcAft>
            </a:pPr>
            <a:r>
              <a:rPr lang="en-US" sz="450">
                <a:solidFill>
                  <a:srgbClr val="E9D7D1"/>
                </a:solidFill>
                <a:latin typeface="Arial"/>
              </a:rPr>
              <a:t>------ bearbeiten und kaufen</a:t>
            </a:r>
          </a:p>
          <a:p>
            <a:pPr indent="0"/>
            <a:r>
              <a:rPr lang="en-US" sz="1500" b="1">
                <a:solidFill>
                  <a:srgbClr val="FFFFFF"/>
                </a:solidFill>
                <a:latin typeface="Arial"/>
              </a:rPr>
              <a:t>Einkaufswagen mit allen functi</a:t>
            </a:r>
            <a:r>
              <a:rPr lang="en-US" sz="1500" b="1" u="sng">
                <a:solidFill>
                  <a:srgbClr val="FFFFFF"/>
                </a:solidFill>
                <a:latin typeface="Arial"/>
              </a:rPr>
              <a:t>ons, die Sie </a:t>
            </a:r>
            <a:r>
              <a:rPr lang="en-US" sz="1500" b="1">
                <a:solidFill>
                  <a:srgbClr val="FFFFFF"/>
                </a:solidFill>
                <a:latin typeface="Arial"/>
              </a:rPr>
              <a:t>brauchen. HSI</a:t>
            </a:r>
          </a:p>
        </p:txBody>
      </p:sp>
      <p:sp>
        <p:nvSpPr>
          <p:cNvPr id="27" name="Прямоугольник 26"/>
          <p:cNvSpPr/>
          <p:nvPr/>
        </p:nvSpPr>
        <p:spPr>
          <a:xfrm>
            <a:off x="1764792" y="20762976"/>
            <a:ext cx="688848" cy="140208"/>
          </a:xfrm>
          <a:prstGeom prst="rect">
            <a:avLst/>
          </a:prstGeom>
          <a:solidFill>
            <a:srgbClr val="FFFFFF"/>
          </a:solidFill>
        </p:spPr>
        <p:txBody>
          <a:bodyPr wrap="none" lIns="0" tIns="0" rIns="0" bIns="0">
            <a:noAutofit/>
          </a:bodyPr>
          <a:lstStyle/>
          <a:p>
            <a:pPr indent="0"/>
            <a:r>
              <a:rPr lang="en-US" sz="800" b="1">
                <a:latin typeface="Arial"/>
              </a:rPr>
              <a:t>Tablst rea Jy</a:t>
            </a:r>
          </a:p>
        </p:txBody>
      </p:sp>
      <p:sp>
        <p:nvSpPr>
          <p:cNvPr id="28" name="Прямоугольник 27"/>
          <p:cNvSpPr/>
          <p:nvPr/>
        </p:nvSpPr>
        <p:spPr>
          <a:xfrm>
            <a:off x="1219200" y="21275040"/>
            <a:ext cx="1606296" cy="82296"/>
          </a:xfrm>
          <a:prstGeom prst="rect">
            <a:avLst/>
          </a:prstGeom>
          <a:solidFill>
            <a:srgbClr val="FFFFFF"/>
          </a:solidFill>
        </p:spPr>
        <p:txBody>
          <a:bodyPr wrap="none" lIns="0" tIns="0" rIns="0" bIns="0">
            <a:noAutofit/>
          </a:bodyPr>
          <a:lstStyle/>
          <a:p>
            <a:pPr indent="0"/>
            <a:r>
              <a:rPr lang="en-US" sz="450" b="1">
                <a:latin typeface="Arial"/>
              </a:rPr>
              <a:t>Koje </a:t>
            </a:r>
            <a:r>
              <a:rPr lang="en-US" sz="450" cap="small">
                <a:latin typeface="Arial"/>
              </a:rPr>
              <a:t>p </a:t>
            </a:r>
            <a:r>
              <a:rPr lang="de" sz="450" cap="small">
                <a:latin typeface="Arial"/>
              </a:rPr>
              <a:t>&lt;** «</a:t>
            </a:r>
          </a:p>
        </p:txBody>
      </p:sp>
      <p:sp>
        <p:nvSpPr>
          <p:cNvPr id="29" name="Прямоугольник 28"/>
          <p:cNvSpPr/>
          <p:nvPr/>
        </p:nvSpPr>
        <p:spPr>
          <a:xfrm>
            <a:off x="1959864" y="21649944"/>
            <a:ext cx="335280" cy="118872"/>
          </a:xfrm>
          <a:prstGeom prst="rect">
            <a:avLst/>
          </a:prstGeom>
          <a:solidFill>
            <a:srgbClr val="FFFFFF"/>
          </a:solidFill>
        </p:spPr>
        <p:txBody>
          <a:bodyPr wrap="none" lIns="0" tIns="0" rIns="0" bIns="0">
            <a:noAutofit/>
          </a:bodyPr>
          <a:lstStyle/>
          <a:p>
            <a:pPr indent="0"/>
            <a:r>
              <a:rPr lang="en-US" sz="400">
                <a:latin typeface="Arial"/>
              </a:rPr>
              <a:t>Vielen Dank!</a:t>
            </a:r>
          </a:p>
        </p:txBody>
      </p:sp>
      <p:sp>
        <p:nvSpPr>
          <p:cNvPr id="30" name="Прямоугольник 29"/>
          <p:cNvSpPr/>
          <p:nvPr/>
        </p:nvSpPr>
        <p:spPr>
          <a:xfrm>
            <a:off x="1298448" y="24170640"/>
            <a:ext cx="1636776" cy="521208"/>
          </a:xfrm>
          <a:prstGeom prst="rect">
            <a:avLst/>
          </a:prstGeom>
          <a:solidFill>
            <a:srgbClr val="FFFFFF"/>
          </a:solidFill>
        </p:spPr>
        <p:txBody>
          <a:bodyPr lIns="0" tIns="0" rIns="0" bIns="0">
            <a:noAutofit/>
          </a:bodyPr>
          <a:lstStyle/>
          <a:p>
            <a:pPr marL="126560" indent="-177800"/>
            <a:r>
              <a:rPr lang="en-US" sz="1800" b="1">
                <a:latin typeface="Arial"/>
              </a:rPr>
              <a:t>Vielen Dank fr beobachten</a:t>
            </a:r>
          </a:p>
        </p:txBody>
      </p:sp>
      <p:sp>
        <p:nvSpPr>
          <p:cNvPr id="31" name="Прямоугольник 30"/>
          <p:cNvSpPr/>
          <p:nvPr/>
        </p:nvSpPr>
        <p:spPr>
          <a:xfrm>
            <a:off x="1600200" y="21515832"/>
            <a:ext cx="1054608" cy="121920"/>
          </a:xfrm>
          <a:prstGeom prst="rect">
            <a:avLst/>
          </a:prstGeom>
          <a:solidFill>
            <a:srgbClr val="FFFFFF"/>
          </a:solidFill>
        </p:spPr>
        <p:txBody>
          <a:bodyPr wrap="none" lIns="0" tIns="0" rIns="0" bIns="0">
            <a:noAutofit/>
          </a:bodyPr>
          <a:lstStyle/>
          <a:p>
            <a:pPr indent="0" algn="just"/>
            <a:r>
              <a:rPr lang="en-US" sz="650" b="1">
                <a:solidFill>
                  <a:srgbClr val="FAC913"/>
                </a:solidFill>
                <a:latin typeface="Arial"/>
              </a:rPr>
              <a:t>♦ ----</a:t>
            </a:r>
            <a:r>
              <a:rPr lang="en-US" sz="650" b="1">
                <a:latin typeface="Arial"/>
              </a:rPr>
              <a:t>' </a:t>
            </a:r>
            <a:r>
              <a:rPr lang="en-US" sz="650" b="1">
                <a:solidFill>
                  <a:srgbClr val="FAC913"/>
                </a:solidFill>
                <a:latin typeface="Arial"/>
              </a:rPr>
              <a:t>© ---- ---- © e</a:t>
            </a:r>
          </a:p>
        </p:txBody>
      </p:sp>
      <p:sp>
        <p:nvSpPr>
          <p:cNvPr id="32" name="Прямоугольник 31"/>
          <p:cNvSpPr/>
          <p:nvPr/>
        </p:nvSpPr>
        <p:spPr>
          <a:xfrm>
            <a:off x="1618488" y="24832056"/>
            <a:ext cx="1033272" cy="91440"/>
          </a:xfrm>
          <a:prstGeom prst="rect">
            <a:avLst/>
          </a:prstGeom>
          <a:solidFill>
            <a:srgbClr val="FFFFFF"/>
          </a:solidFill>
        </p:spPr>
        <p:txBody>
          <a:bodyPr wrap="none" lIns="0" tIns="0" rIns="0" bIns="0">
            <a:noAutofit/>
          </a:bodyPr>
          <a:lstStyle/>
          <a:p>
            <a:pPr indent="0"/>
            <a:r>
              <a:rPr lang="en-US" sz="400">
                <a:latin typeface="Arial"/>
              </a:rPr>
              <a:t>Wir haben unser Bestes gegeben ein großartiges Produkt zu erstellen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92480" y="2414016"/>
            <a:ext cx="2651760" cy="1740408"/>
          </a:xfrm>
          <a:prstGeom prst="rect">
            <a:avLst/>
          </a:prstGeom>
        </p:spPr>
      </p:pic>
      <p:pic>
        <p:nvPicPr>
          <p:cNvPr id="3" name="Рисунок 2"/>
          <p:cNvPicPr>
            <a:picLocks noChangeAspect="1"/>
          </p:cNvPicPr>
          <p:nvPr/>
        </p:nvPicPr>
        <p:blipFill>
          <a:blip r:embed="rId3"/>
          <a:stretch>
            <a:fillRect/>
          </a:stretch>
        </p:blipFill>
        <p:spPr>
          <a:xfrm>
            <a:off x="2097024" y="4593336"/>
            <a:ext cx="1551432" cy="707136"/>
          </a:xfrm>
          <a:prstGeom prst="rect">
            <a:avLst/>
          </a:prstGeom>
        </p:spPr>
      </p:pic>
      <p:pic>
        <p:nvPicPr>
          <p:cNvPr id="4" name="Рисунок 3"/>
          <p:cNvPicPr>
            <a:picLocks noChangeAspect="1"/>
          </p:cNvPicPr>
          <p:nvPr/>
        </p:nvPicPr>
        <p:blipFill>
          <a:blip r:embed="rId4"/>
          <a:stretch>
            <a:fillRect/>
          </a:stretch>
        </p:blipFill>
        <p:spPr>
          <a:xfrm>
            <a:off x="2462784" y="6025896"/>
            <a:ext cx="387096" cy="490728"/>
          </a:xfrm>
          <a:prstGeom prst="rect">
            <a:avLst/>
          </a:prstGeom>
        </p:spPr>
      </p:pic>
      <p:pic>
        <p:nvPicPr>
          <p:cNvPr id="5" name="Рисунок 4"/>
          <p:cNvPicPr>
            <a:picLocks noChangeAspect="1"/>
          </p:cNvPicPr>
          <p:nvPr/>
        </p:nvPicPr>
        <p:blipFill>
          <a:blip r:embed="rId5"/>
          <a:stretch>
            <a:fillRect/>
          </a:stretch>
        </p:blipFill>
        <p:spPr>
          <a:xfrm>
            <a:off x="2935224" y="6181344"/>
            <a:ext cx="405384" cy="198120"/>
          </a:xfrm>
          <a:prstGeom prst="rect">
            <a:avLst/>
          </a:prstGeom>
        </p:spPr>
      </p:pic>
      <p:pic>
        <p:nvPicPr>
          <p:cNvPr id="6" name="Рисунок 5"/>
          <p:cNvPicPr>
            <a:picLocks noChangeAspect="1"/>
          </p:cNvPicPr>
          <p:nvPr/>
        </p:nvPicPr>
        <p:blipFill>
          <a:blip r:embed="rId6"/>
          <a:stretch>
            <a:fillRect/>
          </a:stretch>
        </p:blipFill>
        <p:spPr>
          <a:xfrm>
            <a:off x="2414016" y="6809232"/>
            <a:ext cx="963168" cy="188976"/>
          </a:xfrm>
          <a:prstGeom prst="rect">
            <a:avLst/>
          </a:prstGeom>
        </p:spPr>
      </p:pic>
      <p:pic>
        <p:nvPicPr>
          <p:cNvPr id="7" name="Рисунок 6"/>
          <p:cNvPicPr>
            <a:picLocks noChangeAspect="1"/>
          </p:cNvPicPr>
          <p:nvPr/>
        </p:nvPicPr>
        <p:blipFill>
          <a:blip r:embed="rId7"/>
          <a:stretch>
            <a:fillRect/>
          </a:stretch>
        </p:blipFill>
        <p:spPr>
          <a:xfrm>
            <a:off x="2295144" y="7242048"/>
            <a:ext cx="1210056" cy="103632"/>
          </a:xfrm>
          <a:prstGeom prst="rect">
            <a:avLst/>
          </a:prstGeom>
        </p:spPr>
      </p:pic>
      <p:pic>
        <p:nvPicPr>
          <p:cNvPr id="8" name="Рисунок 7"/>
          <p:cNvPicPr>
            <a:picLocks noChangeAspect="1"/>
          </p:cNvPicPr>
          <p:nvPr/>
        </p:nvPicPr>
        <p:blipFill>
          <a:blip r:embed="rId8"/>
          <a:stretch>
            <a:fillRect/>
          </a:stretch>
        </p:blipFill>
        <p:spPr>
          <a:xfrm>
            <a:off x="2170176" y="7537704"/>
            <a:ext cx="1438656" cy="579120"/>
          </a:xfrm>
          <a:prstGeom prst="rect">
            <a:avLst/>
          </a:prstGeom>
        </p:spPr>
      </p:pic>
      <p:pic>
        <p:nvPicPr>
          <p:cNvPr id="9" name="Рисунок 8"/>
          <p:cNvPicPr>
            <a:picLocks noChangeAspect="1"/>
          </p:cNvPicPr>
          <p:nvPr/>
        </p:nvPicPr>
        <p:blipFill>
          <a:blip r:embed="rId9"/>
          <a:stretch>
            <a:fillRect/>
          </a:stretch>
        </p:blipFill>
        <p:spPr>
          <a:xfrm>
            <a:off x="1853184" y="8327136"/>
            <a:ext cx="2087880" cy="283464"/>
          </a:xfrm>
          <a:prstGeom prst="rect">
            <a:avLst/>
          </a:prstGeom>
        </p:spPr>
      </p:pic>
      <p:pic>
        <p:nvPicPr>
          <p:cNvPr id="10" name="Рисунок 9"/>
          <p:cNvPicPr>
            <a:picLocks noChangeAspect="1"/>
          </p:cNvPicPr>
          <p:nvPr/>
        </p:nvPicPr>
        <p:blipFill>
          <a:blip r:embed="rId10"/>
          <a:stretch>
            <a:fillRect/>
          </a:stretch>
        </p:blipFill>
        <p:spPr>
          <a:xfrm>
            <a:off x="579120" y="9125712"/>
            <a:ext cx="1243584" cy="173736"/>
          </a:xfrm>
          <a:prstGeom prst="rect">
            <a:avLst/>
          </a:prstGeom>
        </p:spPr>
      </p:pic>
      <p:pic>
        <p:nvPicPr>
          <p:cNvPr id="11" name="Рисунок 10"/>
          <p:cNvPicPr>
            <a:picLocks noChangeAspect="1"/>
          </p:cNvPicPr>
          <p:nvPr/>
        </p:nvPicPr>
        <p:blipFill>
          <a:blip r:embed="rId11"/>
          <a:stretch>
            <a:fillRect/>
          </a:stretch>
        </p:blipFill>
        <p:spPr>
          <a:xfrm>
            <a:off x="615696" y="9329928"/>
            <a:ext cx="3258312" cy="1347216"/>
          </a:xfrm>
          <a:prstGeom prst="rect">
            <a:avLst/>
          </a:prstGeom>
        </p:spPr>
      </p:pic>
      <p:pic>
        <p:nvPicPr>
          <p:cNvPr id="12" name="Рисунок 11"/>
          <p:cNvPicPr>
            <a:picLocks noChangeAspect="1"/>
          </p:cNvPicPr>
          <p:nvPr/>
        </p:nvPicPr>
        <p:blipFill>
          <a:blip r:embed="rId12"/>
          <a:stretch>
            <a:fillRect/>
          </a:stretch>
        </p:blipFill>
        <p:spPr>
          <a:xfrm>
            <a:off x="329184" y="10774680"/>
            <a:ext cx="2883408" cy="365760"/>
          </a:xfrm>
          <a:prstGeom prst="rect">
            <a:avLst/>
          </a:prstGeom>
        </p:spPr>
      </p:pic>
      <p:pic>
        <p:nvPicPr>
          <p:cNvPr id="13" name="Рисунок 12"/>
          <p:cNvPicPr>
            <a:picLocks noChangeAspect="1"/>
          </p:cNvPicPr>
          <p:nvPr/>
        </p:nvPicPr>
        <p:blipFill>
          <a:blip r:embed="rId13"/>
          <a:stretch>
            <a:fillRect/>
          </a:stretch>
        </p:blipFill>
        <p:spPr>
          <a:xfrm>
            <a:off x="1978152" y="11344656"/>
            <a:ext cx="2148840" cy="295656"/>
          </a:xfrm>
          <a:prstGeom prst="rect">
            <a:avLst/>
          </a:prstGeom>
        </p:spPr>
      </p:pic>
      <p:pic>
        <p:nvPicPr>
          <p:cNvPr id="14" name="Рисунок 13"/>
          <p:cNvPicPr>
            <a:picLocks noChangeAspect="1"/>
          </p:cNvPicPr>
          <p:nvPr/>
        </p:nvPicPr>
        <p:blipFill>
          <a:blip r:embed="rId14"/>
          <a:stretch>
            <a:fillRect/>
          </a:stretch>
        </p:blipFill>
        <p:spPr>
          <a:xfrm>
            <a:off x="9144" y="11957304"/>
            <a:ext cx="4248912" cy="3206496"/>
          </a:xfrm>
          <a:prstGeom prst="rect">
            <a:avLst/>
          </a:prstGeom>
        </p:spPr>
      </p:pic>
      <p:pic>
        <p:nvPicPr>
          <p:cNvPr id="15" name="Рисунок 14"/>
          <p:cNvPicPr>
            <a:picLocks noChangeAspect="1"/>
          </p:cNvPicPr>
          <p:nvPr/>
        </p:nvPicPr>
        <p:blipFill>
          <a:blip r:embed="rId15"/>
          <a:stretch>
            <a:fillRect/>
          </a:stretch>
        </p:blipFill>
        <p:spPr>
          <a:xfrm>
            <a:off x="487680" y="15410688"/>
            <a:ext cx="3255264" cy="1880616"/>
          </a:xfrm>
          <a:prstGeom prst="rect">
            <a:avLst/>
          </a:prstGeom>
        </p:spPr>
      </p:pic>
      <p:pic>
        <p:nvPicPr>
          <p:cNvPr id="16" name="Рисунок 15"/>
          <p:cNvPicPr>
            <a:picLocks noChangeAspect="1"/>
          </p:cNvPicPr>
          <p:nvPr/>
        </p:nvPicPr>
        <p:blipFill>
          <a:blip r:embed="rId16"/>
          <a:stretch>
            <a:fillRect/>
          </a:stretch>
        </p:blipFill>
        <p:spPr>
          <a:xfrm>
            <a:off x="0" y="17583912"/>
            <a:ext cx="4267200" cy="12417552"/>
          </a:xfrm>
          <a:prstGeom prst="rect">
            <a:avLst/>
          </a:prstGeom>
        </p:spPr>
      </p:pic>
      <p:sp>
        <p:nvSpPr>
          <p:cNvPr id="17" name="Прямоугольник 16"/>
          <p:cNvSpPr/>
          <p:nvPr/>
        </p:nvSpPr>
        <p:spPr>
          <a:xfrm>
            <a:off x="3770376" y="103632"/>
            <a:ext cx="161544"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'GRUPPE</a:t>
            </a:r>
          </a:p>
        </p:txBody>
      </p:sp>
      <p:sp>
        <p:nvSpPr>
          <p:cNvPr id="18" name="Прямоугольник 17"/>
          <p:cNvSpPr/>
          <p:nvPr/>
        </p:nvSpPr>
        <p:spPr>
          <a:xfrm>
            <a:off x="1441704" y="999744"/>
            <a:ext cx="1389888" cy="286512"/>
          </a:xfrm>
          <a:prstGeom prst="rect">
            <a:avLst/>
          </a:prstGeom>
          <a:solidFill>
            <a:srgbClr val="000000"/>
          </a:solidFill>
        </p:spPr>
        <p:txBody>
          <a:bodyPr lIns="0" tIns="0" rIns="0" bIns="0">
            <a:noAutofit/>
          </a:bodyPr>
          <a:lstStyle/>
          <a:p>
            <a:pPr indent="0">
              <a:spcAft>
                <a:spcPts val="490"/>
              </a:spcAft>
            </a:pPr>
            <a:r>
              <a:rPr lang="en-US" sz="850">
                <a:solidFill>
                  <a:srgbClr val="FFFFFF"/>
                </a:solidFill>
                <a:latin typeface="Segoe UI"/>
              </a:rPr>
              <a:t>CHRONOHUNTER</a:t>
            </a:r>
          </a:p>
          <a:p>
            <a:pPr indent="0" algn="ctr"/>
            <a:r>
              <a:rPr lang="en-US" sz="400">
                <a:solidFill>
                  <a:srgbClr val="FFFFFF"/>
                </a:solidFill>
                <a:latin typeface="Arial"/>
              </a:rPr>
              <a:t>Die Welten beobachten Broker</a:t>
            </a:r>
          </a:p>
        </p:txBody>
      </p:sp>
      <p:sp>
        <p:nvSpPr>
          <p:cNvPr id="19" name="Прямоугольник 18"/>
          <p:cNvSpPr/>
          <p:nvPr/>
        </p:nvSpPr>
        <p:spPr>
          <a:xfrm>
            <a:off x="323088" y="4584192"/>
            <a:ext cx="566928" cy="423672"/>
          </a:xfrm>
          <a:prstGeom prst="rect">
            <a:avLst/>
          </a:prstGeom>
          <a:solidFill>
            <a:srgbClr val="000000"/>
          </a:solidFill>
        </p:spPr>
        <p:txBody>
          <a:bodyPr lIns="0" tIns="0" rIns="0" bIns="0">
            <a:noAutofit/>
          </a:bodyPr>
          <a:lstStyle/>
          <a:p>
            <a:pPr indent="0"/>
            <a:r>
              <a:rPr lang="en-US" sz="850">
                <a:solidFill>
                  <a:srgbClr val="FFFFFF"/>
                </a:solidFill>
                <a:latin typeface="Segoe UI"/>
              </a:rPr>
              <a:t>01</a:t>
            </a:r>
          </a:p>
          <a:p>
            <a:pPr indent="0"/>
            <a:r>
              <a:rPr lang="en-US" sz="850">
                <a:solidFill>
                  <a:srgbClr val="FFFFFF"/>
                </a:solidFill>
                <a:latin typeface="Segoe UI"/>
              </a:rPr>
              <a:t>Startseite</a:t>
            </a:r>
          </a:p>
          <a:p>
            <a:pPr indent="0">
              <a:lnSpc>
                <a:spcPct val="93000"/>
              </a:lnSpc>
            </a:pPr>
            <a:r>
              <a:rPr lang="en-US" sz="850">
                <a:solidFill>
                  <a:srgbClr val="FFFFFF"/>
                </a:solidFill>
                <a:latin typeface="Segoe UI"/>
              </a:rPr>
              <a:t>Design</a:t>
            </a:r>
          </a:p>
        </p:txBody>
      </p:sp>
      <p:sp>
        <p:nvSpPr>
          <p:cNvPr id="20" name="Прямоугольник 19"/>
          <p:cNvSpPr/>
          <p:nvPr/>
        </p:nvSpPr>
        <p:spPr>
          <a:xfrm>
            <a:off x="323088" y="5605272"/>
            <a:ext cx="414528" cy="85344"/>
          </a:xfrm>
          <a:prstGeom prst="rect">
            <a:avLst/>
          </a:prstGeom>
          <a:solidFill>
            <a:srgbClr val="000000"/>
          </a:solidFill>
        </p:spPr>
        <p:txBody>
          <a:bodyPr wrap="none" lIns="0" tIns="0" rIns="0" bIns="0">
            <a:noAutofit/>
          </a:bodyPr>
          <a:lstStyle/>
          <a:p>
            <a:pPr indent="0"/>
            <a:r>
              <a:rPr lang="en-US" sz="550">
                <a:solidFill>
                  <a:srgbClr val="FFFFFF"/>
                </a:solidFill>
                <a:latin typeface="Arial"/>
              </a:rPr>
              <a:t>Wie es funktioniert</a:t>
            </a:r>
          </a:p>
        </p:txBody>
      </p:sp>
      <p:sp>
        <p:nvSpPr>
          <p:cNvPr id="21" name="Прямоугольник 20"/>
          <p:cNvSpPr/>
          <p:nvPr/>
        </p:nvSpPr>
        <p:spPr>
          <a:xfrm>
            <a:off x="2298192" y="5650992"/>
            <a:ext cx="1194816" cy="149352"/>
          </a:xfrm>
          <a:prstGeom prst="rect">
            <a:avLst/>
          </a:prstGeom>
          <a:solidFill>
            <a:srgbClr val="FFFFFF"/>
          </a:solidFill>
        </p:spPr>
        <p:txBody>
          <a:bodyPr wrap="none" lIns="0" tIns="0" rIns="0" bIns="0">
            <a:noAutofit/>
          </a:bodyPr>
          <a:lstStyle/>
          <a:p>
            <a:pPr indent="0" algn="just"/>
            <a:r>
              <a:rPr lang="en-US" sz="1300">
                <a:solidFill>
                  <a:srgbClr val="3071D0"/>
                </a:solidFill>
                <a:latin typeface="Times New Roman"/>
              </a:rPr>
              <a:t>a ® </a:t>
            </a:r>
            <a:r>
              <a:rPr lang="en-US" sz="1300">
                <a:solidFill>
                  <a:srgbClr val="465C77"/>
                </a:solidFill>
                <a:latin typeface="Times New Roman"/>
              </a:rPr>
              <a:t>®</a:t>
            </a:r>
          </a:p>
        </p:txBody>
      </p:sp>
      <p:sp>
        <p:nvSpPr>
          <p:cNvPr id="22" name="Прямоугольник 21"/>
          <p:cNvSpPr/>
          <p:nvPr/>
        </p:nvSpPr>
        <p:spPr>
          <a:xfrm>
            <a:off x="323088" y="6141720"/>
            <a:ext cx="582168" cy="100584"/>
          </a:xfrm>
          <a:prstGeom prst="rect">
            <a:avLst/>
          </a:prstGeom>
          <a:solidFill>
            <a:srgbClr val="000000"/>
          </a:solidFill>
        </p:spPr>
        <p:txBody>
          <a:bodyPr wrap="none" lIns="0" tIns="0" rIns="0" bIns="0">
            <a:noAutofit/>
          </a:bodyPr>
          <a:lstStyle/>
          <a:p>
            <a:pPr indent="0"/>
            <a:r>
              <a:rPr lang="en-US" sz="550">
                <a:solidFill>
                  <a:srgbClr val="FFFFFF"/>
                </a:solidFill>
                <a:latin typeface="Arial"/>
              </a:rPr>
              <a:t>Laden Sie unsere App</a:t>
            </a:r>
          </a:p>
        </p:txBody>
      </p:sp>
      <p:sp>
        <p:nvSpPr>
          <p:cNvPr id="23" name="Прямоугольник 22"/>
          <p:cNvSpPr/>
          <p:nvPr/>
        </p:nvSpPr>
        <p:spPr>
          <a:xfrm>
            <a:off x="323088" y="6745224"/>
            <a:ext cx="268224" cy="451104"/>
          </a:xfrm>
          <a:prstGeom prst="rect">
            <a:avLst/>
          </a:prstGeom>
          <a:solidFill>
            <a:srgbClr val="000000"/>
          </a:solidFill>
        </p:spPr>
        <p:txBody>
          <a:bodyPr lIns="0" tIns="0" rIns="0" bIns="0">
            <a:noAutofit/>
          </a:bodyPr>
          <a:lstStyle/>
          <a:p>
            <a:pPr indent="0">
              <a:spcAft>
                <a:spcPts val="1540"/>
              </a:spcAft>
            </a:pPr>
            <a:r>
              <a:rPr lang="en-US" sz="550">
                <a:solidFill>
                  <a:srgbClr val="FFFFFF"/>
                </a:solidFill>
                <a:latin typeface="Arial"/>
              </a:rPr>
              <a:t>Bewertungen</a:t>
            </a:r>
          </a:p>
          <a:p>
            <a:pPr indent="0"/>
            <a:r>
              <a:rPr lang="en-US" sz="550">
                <a:solidFill>
                  <a:srgbClr val="FFFFFF"/>
                </a:solidFill>
                <a:latin typeface="Arial"/>
              </a:rPr>
              <a:t>Marken</a:t>
            </a:r>
          </a:p>
        </p:txBody>
      </p:sp>
      <p:sp>
        <p:nvSpPr>
          <p:cNvPr id="24" name="Прямоугольник 23"/>
          <p:cNvSpPr/>
          <p:nvPr/>
        </p:nvSpPr>
        <p:spPr>
          <a:xfrm>
            <a:off x="2670048" y="6623304"/>
            <a:ext cx="448056" cy="173736"/>
          </a:xfrm>
          <a:prstGeom prst="rect">
            <a:avLst/>
          </a:prstGeom>
          <a:solidFill>
            <a:srgbClr val="FFFFFF"/>
          </a:solidFill>
        </p:spPr>
        <p:txBody>
          <a:bodyPr wrap="none" lIns="0" tIns="0" rIns="0" bIns="0">
            <a:noAutofit/>
          </a:bodyPr>
          <a:lstStyle/>
          <a:p>
            <a:pPr indent="0" algn="just"/>
            <a:r>
              <a:rPr lang="en-US" sz="1000">
                <a:latin typeface="Arial"/>
              </a:rPr>
              <a:t>&amp; </a:t>
            </a:r>
            <a:r>
              <a:rPr lang="de" sz="1000">
                <a:latin typeface="Arial"/>
              </a:rPr>
              <a:t>Ö </a:t>
            </a:r>
            <a:r>
              <a:rPr lang="en-US" sz="1000">
                <a:latin typeface="Arial"/>
              </a:rPr>
              <a:t>®</a:t>
            </a:r>
          </a:p>
        </p:txBody>
      </p:sp>
      <p:sp>
        <p:nvSpPr>
          <p:cNvPr id="25" name="Прямоугольник 24"/>
          <p:cNvSpPr/>
          <p:nvPr/>
        </p:nvSpPr>
        <p:spPr>
          <a:xfrm>
            <a:off x="323088" y="7687056"/>
            <a:ext cx="329184" cy="97536"/>
          </a:xfrm>
          <a:prstGeom prst="rect">
            <a:avLst/>
          </a:prstGeom>
          <a:solidFill>
            <a:srgbClr val="000000"/>
          </a:solidFill>
        </p:spPr>
        <p:txBody>
          <a:bodyPr wrap="none" lIns="0" tIns="0" rIns="0" bIns="0">
            <a:noAutofit/>
          </a:bodyPr>
          <a:lstStyle/>
          <a:p>
            <a:pPr indent="0"/>
            <a:r>
              <a:rPr lang="en-US" sz="550">
                <a:solidFill>
                  <a:srgbClr val="FFFFFF"/>
                </a:solidFill>
                <a:latin typeface="Arial"/>
              </a:rPr>
              <a:t>instagram</a:t>
            </a:r>
          </a:p>
        </p:txBody>
      </p:sp>
      <p:sp>
        <p:nvSpPr>
          <p:cNvPr id="26" name="Прямоугольник 25"/>
          <p:cNvSpPr/>
          <p:nvPr/>
        </p:nvSpPr>
        <p:spPr>
          <a:xfrm>
            <a:off x="323088" y="8592312"/>
            <a:ext cx="685800" cy="393192"/>
          </a:xfrm>
          <a:prstGeom prst="rect">
            <a:avLst/>
          </a:prstGeom>
          <a:solidFill>
            <a:srgbClr val="FFFFFF"/>
          </a:solidFill>
        </p:spPr>
        <p:txBody>
          <a:bodyPr lIns="0" tIns="0" rIns="0" bIns="0">
            <a:noAutofit/>
          </a:bodyPr>
          <a:lstStyle/>
          <a:p>
            <a:pPr indent="0"/>
            <a:r>
              <a:rPr lang="en-US" sz="850">
                <a:latin typeface="Segoe UI"/>
              </a:rPr>
              <a:t>02 -</a:t>
            </a:r>
          </a:p>
          <a:p>
            <a:pPr indent="0"/>
            <a:r>
              <a:rPr lang="en-US" sz="850">
                <a:latin typeface="Segoe UI"/>
              </a:rPr>
              <a:t>Produktseite</a:t>
            </a:r>
          </a:p>
          <a:p>
            <a:pPr indent="0">
              <a:lnSpc>
                <a:spcPct val="91000"/>
              </a:lnSpc>
            </a:pPr>
            <a:r>
              <a:rPr lang="en-US" sz="850">
                <a:latin typeface="Segoe UI"/>
              </a:rPr>
              <a:t>und Marken</a:t>
            </a:r>
          </a:p>
        </p:txBody>
      </p:sp>
      <p:sp>
        <p:nvSpPr>
          <p:cNvPr id="27" name="Прямоугольник 26"/>
          <p:cNvSpPr/>
          <p:nvPr/>
        </p:nvSpPr>
        <p:spPr>
          <a:xfrm>
            <a:off x="2148840" y="10692384"/>
            <a:ext cx="929640" cy="88392"/>
          </a:xfrm>
          <a:prstGeom prst="rect">
            <a:avLst/>
          </a:prstGeom>
          <a:solidFill>
            <a:srgbClr val="FFFFFF"/>
          </a:solidFill>
        </p:spPr>
        <p:txBody>
          <a:bodyPr wrap="none" lIns="0" tIns="0" rIns="0" bIns="0">
            <a:noAutofit/>
          </a:bodyPr>
          <a:lstStyle/>
          <a:p>
            <a:pPr indent="0"/>
            <a:r>
              <a:rPr lang="en-US" sz="650" b="1">
                <a:solidFill>
                  <a:srgbClr val="489FEE"/>
                </a:solidFill>
                <a:latin typeface="Arial"/>
              </a:rPr>
              <a:t>Ö </a:t>
            </a:r>
            <a:r>
              <a:rPr lang="en-US" sz="650" b="1">
                <a:latin typeface="Arial"/>
              </a:rPr>
              <a:t>- - </a:t>
            </a:r>
            <a:r>
              <a:rPr lang="en-US" sz="650" b="1">
                <a:solidFill>
                  <a:srgbClr val="F35B14"/>
                </a:solidFill>
                <a:latin typeface="Arial"/>
              </a:rPr>
              <a:t>®</a:t>
            </a:r>
          </a:p>
        </p:txBody>
      </p:sp>
      <p:sp>
        <p:nvSpPr>
          <p:cNvPr id="28" name="Прямоугольник 27"/>
          <p:cNvSpPr/>
          <p:nvPr/>
        </p:nvSpPr>
        <p:spPr>
          <a:xfrm>
            <a:off x="3544824" y="11265408"/>
            <a:ext cx="115824" cy="88392"/>
          </a:xfrm>
          <a:prstGeom prst="rect">
            <a:avLst/>
          </a:prstGeom>
          <a:solidFill>
            <a:srgbClr val="FFFFFF"/>
          </a:solidFill>
        </p:spPr>
        <p:txBody>
          <a:bodyPr wrap="none" lIns="0" tIns="0" rIns="0" bIns="0">
            <a:noAutofit/>
          </a:bodyPr>
          <a:lstStyle/>
          <a:p>
            <a:pPr indent="0" algn="just"/>
            <a:r>
              <a:rPr lang="en-US" sz="750" b="1">
                <a:solidFill>
                  <a:srgbClr val="489FEE"/>
                </a:solidFill>
                <a:latin typeface="Times New Roman"/>
              </a:rPr>
              <a:t>Ö</a:t>
            </a:r>
          </a:p>
        </p:txBody>
      </p:sp>
      <p:sp>
        <p:nvSpPr>
          <p:cNvPr id="29" name="Прямоугольник 28"/>
          <p:cNvSpPr/>
          <p:nvPr/>
        </p:nvSpPr>
        <p:spPr>
          <a:xfrm>
            <a:off x="3316224" y="19534632"/>
            <a:ext cx="149352" cy="457200"/>
          </a:xfrm>
          <a:prstGeom prst="rect">
            <a:avLst/>
          </a:prstGeom>
          <a:solidFill>
            <a:srgbClr val="FFFFFF"/>
          </a:solidFill>
        </p:spPr>
        <p:txBody>
          <a:bodyPr vert="vert" lIns="0" tIns="0" rIns="0" bIns="0">
            <a:noAutofit/>
          </a:bodyPr>
          <a:lstStyle/>
          <a:p>
            <a:pPr indent="0"/>
            <a:r>
              <a:rPr lang="en-US" sz="650">
                <a:latin typeface="Arial"/>
              </a:rPr>
              <a:t>-</a:t>
            </a:r>
          </a:p>
          <a:p>
            <a:pPr indent="419100">
              <a:lnSpc>
                <a:spcPct val="90000"/>
              </a:lnSpc>
            </a:pPr>
            <a:r>
              <a:rPr lang="en-US" sz="650">
                <a:latin typeface="Arial"/>
              </a:rPr>
              <a:t>ich</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5965</Words>
  <Application>Microsoft Office PowerPoint</Application>
  <PresentationFormat>Произвольный</PresentationFormat>
  <Paragraphs>1413</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SimSun</vt:lpstr>
      <vt:lpstr>Arial</vt:lpstr>
      <vt:lpstr>Arial Narrow</vt:lpstr>
      <vt:lpstr>Calibri</vt:lpstr>
      <vt:lpstr>Segoe UI</vt:lpstr>
      <vt:lpstr>Tahoma</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katitu</dc:creator>
  <cp:lastModifiedBy>katitu</cp:lastModifiedBy>
  <cp:revision>1</cp:revision>
  <dcterms:modified xsi:type="dcterms:W3CDTF">2020-01-17T12:14:57Z</dcterms:modified>
</cp:coreProperties>
</file>