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5791200" cy="43964352"/>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PictId1" Type="http://schemas.openxmlformats.org/officeDocument/2006/relationships/image" Target="../media/image2.jpeg"/><Relationship Id="rPictId2" Type="http://schemas.openxmlformats.org/officeDocument/2006/relationships/image" Target="../media/image3.jpeg"/><Relationship Id="rPictId3" Type="http://schemas.openxmlformats.org/officeDocument/2006/relationships/image" Target="../media/image4.jpeg"/><Relationship Id="rPictId4" Type="http://schemas.openxmlformats.org/officeDocument/2006/relationships/image" Target="../media/image5.jpeg"/><Relationship Id="rPictId5" Type="http://schemas.openxmlformats.org/officeDocument/2006/relationships/image" Target="../media/image6.jpeg"/><Relationship Id="rPictId6" Type="http://schemas.openxmlformats.org/officeDocument/2006/relationships/image" Target="../media/image7.jpeg"/><Relationship Id="rPictId7" Type="http://schemas.openxmlformats.org/officeDocument/2006/relationships/image" Target="../media/image8.jpeg"/><Relationship Id="rPictId8" Type="http://schemas.openxmlformats.org/officeDocument/2006/relationships/image" Target="../media/image9.jpeg"/><Relationship Id="rPictId9" Type="http://schemas.openxmlformats.org/officeDocument/2006/relationships/image" Target="../media/image10.jpeg"/><Relationship Id="rPictId10" Type="http://schemas.openxmlformats.org/officeDocument/2006/relationships/image" Target="../media/image11.jpeg"/><Relationship Id="rPictId11" Type="http://schemas.openxmlformats.org/officeDocument/2006/relationships/image" Target="../media/image12.jpeg"/><Relationship Id="rPictId12" Type="http://schemas.openxmlformats.org/officeDocument/2006/relationships/image" Target="../media/image13.jpeg"/><Relationship Id="rPictId13" Type="http://schemas.openxmlformats.org/officeDocument/2006/relationships/image" Target="../media/image14.jpeg"/><Relationship Id="rPictId14" Type="http://schemas.openxmlformats.org/officeDocument/2006/relationships/image" Target="../media/image15.jpeg"/><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PictId0" Type="http://schemas.openxmlformats.org/officeDocument/2006/relationships/image" Target="../media/image215.jpeg"/><Relationship Id="rPictId1" Type="http://schemas.openxmlformats.org/officeDocument/2006/relationships/image" Target="../media/image216.jpeg"/><Relationship Id="rPictId2" Type="http://schemas.openxmlformats.org/officeDocument/2006/relationships/image" Target="../media/image217.jpeg"/><Relationship Id="rPictId3" Type="http://schemas.openxmlformats.org/officeDocument/2006/relationships/image" Target="../media/image218.jpeg"/><Relationship Id="rPictId4" Type="http://schemas.openxmlformats.org/officeDocument/2006/relationships/image" Target="../media/image219.jpeg"/><Relationship Id="rPictId5" Type="http://schemas.openxmlformats.org/officeDocument/2006/relationships/image" Target="../media/image220.jpeg"/><Relationship Id="rPictId6" Type="http://schemas.openxmlformats.org/officeDocument/2006/relationships/image" Target="../media/image221.jpeg"/><Relationship Id="rPictId7" Type="http://schemas.openxmlformats.org/officeDocument/2006/relationships/image" Target="../media/image222.jpeg"/><Relationship Id="rPictId8" Type="http://schemas.openxmlformats.org/officeDocument/2006/relationships/image" Target="../media/image223.jpeg"/><Relationship Id="rPictId9" Type="http://schemas.openxmlformats.org/officeDocument/2006/relationships/image" Target="../media/image224.jpeg"/><Relationship Id="rPictId10" Type="http://schemas.openxmlformats.org/officeDocument/2006/relationships/image" Target="../media/image225.jpeg"/><Relationship Id="rPictId11" Type="http://schemas.openxmlformats.org/officeDocument/2006/relationships/image" Target="../media/image226.jpeg"/><Relationship Id="rId1" Type="http://schemas.openxmlformats.org/officeDocument/2006/relationships/slideLayout" Target="../slideLayouts/slideLayout.xml"/></Relationships>
</file>

<file path=ppt/slides/_rels/slide11.xml.rels>&#65279;<?xml version="1.0" encoding="UTF-8" standalone="yes"?>
<Relationships xmlns="http://schemas.openxmlformats.org/package/2006/relationships"><Relationship Id="rPictId0" Type="http://schemas.openxmlformats.org/officeDocument/2006/relationships/image" Target="../media/image227.jpeg"/><Relationship Id="rPictId1" Type="http://schemas.openxmlformats.org/officeDocument/2006/relationships/image" Target="../media/image228.jpeg"/><Relationship Id="rPictId2" Type="http://schemas.openxmlformats.org/officeDocument/2006/relationships/image" Target="../media/image229.jpeg"/><Relationship Id="rPictId3" Type="http://schemas.openxmlformats.org/officeDocument/2006/relationships/image" Target="../media/image230.jpeg"/><Relationship Id="rPictId4" Type="http://schemas.openxmlformats.org/officeDocument/2006/relationships/image" Target="../media/image231.jpeg"/><Relationship Id="rPictId5" Type="http://schemas.openxmlformats.org/officeDocument/2006/relationships/image" Target="../media/image232.jpeg"/><Relationship Id="rPictId6" Type="http://schemas.openxmlformats.org/officeDocument/2006/relationships/image" Target="../media/image233.jpeg"/><Relationship Id="rPictId7" Type="http://schemas.openxmlformats.org/officeDocument/2006/relationships/image" Target="../media/image234.jpeg"/><Relationship Id="rPictId8" Type="http://schemas.openxmlformats.org/officeDocument/2006/relationships/image" Target="../media/image235.jpeg"/><Relationship Id="rPictId9" Type="http://schemas.openxmlformats.org/officeDocument/2006/relationships/image" Target="../media/image236.jpeg"/><Relationship Id="rPictId10" Type="http://schemas.openxmlformats.org/officeDocument/2006/relationships/image" Target="../media/image237.jpeg"/><Relationship Id="rPictId11" Type="http://schemas.openxmlformats.org/officeDocument/2006/relationships/image" Target="../media/image238.jpeg"/><Relationship Id="rPictId12" Type="http://schemas.openxmlformats.org/officeDocument/2006/relationships/image" Target="../media/image239.jpeg"/><Relationship Id="rPictId13" Type="http://schemas.openxmlformats.org/officeDocument/2006/relationships/image" Target="../media/image240.jpeg"/><Relationship Id="rPictId14" Type="http://schemas.openxmlformats.org/officeDocument/2006/relationships/image" Target="../media/image241.jpeg"/><Relationship Id="rPictId15" Type="http://schemas.openxmlformats.org/officeDocument/2006/relationships/image" Target="../media/image242.jpeg"/><Relationship Id="rPictId16" Type="http://schemas.openxmlformats.org/officeDocument/2006/relationships/image" Target="../media/image243.jpeg"/><Relationship Id="rPictId17" Type="http://schemas.openxmlformats.org/officeDocument/2006/relationships/image" Target="../media/image244.jpeg"/><Relationship Id="rPictId18" Type="http://schemas.openxmlformats.org/officeDocument/2006/relationships/image" Target="../media/image245.jpeg"/><Relationship Id="rPictId19" Type="http://schemas.openxmlformats.org/officeDocument/2006/relationships/image" Target="../media/image246.jpeg"/><Relationship Id="rPictId20" Type="http://schemas.openxmlformats.org/officeDocument/2006/relationships/image" Target="../media/image247.jpeg"/><Relationship Id="rPictId21" Type="http://schemas.openxmlformats.org/officeDocument/2006/relationships/image" Target="../media/image248.jpeg"/><Relationship Id="rPictId22" Type="http://schemas.openxmlformats.org/officeDocument/2006/relationships/image" Target="../media/image249.jpeg"/><Relationship Id="rPictId23" Type="http://schemas.openxmlformats.org/officeDocument/2006/relationships/image" Target="../media/image250.jpeg"/><Relationship Id="rPictId24" Type="http://schemas.openxmlformats.org/officeDocument/2006/relationships/image" Target="../media/image251.jpeg"/><Relationship Id="rPictId25" Type="http://schemas.openxmlformats.org/officeDocument/2006/relationships/image" Target="../media/image252.jpeg"/><Relationship Id="rPictId26" Type="http://schemas.openxmlformats.org/officeDocument/2006/relationships/image" Target="../media/image253.jpeg"/><Relationship Id="rPictId27" Type="http://schemas.openxmlformats.org/officeDocument/2006/relationships/image" Target="../media/image254.jpeg"/><Relationship Id="rPictId28" Type="http://schemas.openxmlformats.org/officeDocument/2006/relationships/image" Target="../media/image255.jpeg"/><Relationship Id="rPictId29" Type="http://schemas.openxmlformats.org/officeDocument/2006/relationships/image" Target="../media/image256.jpeg"/><Relationship Id="rPictId30" Type="http://schemas.openxmlformats.org/officeDocument/2006/relationships/image" Target="../media/image257.jpeg"/><Relationship Id="rPictId31" Type="http://schemas.openxmlformats.org/officeDocument/2006/relationships/image" Target="../media/image258.jpeg"/><Relationship Id="rPictId32" Type="http://schemas.openxmlformats.org/officeDocument/2006/relationships/image" Target="../media/image259.jpeg"/><Relationship Id="rPictId33" Type="http://schemas.openxmlformats.org/officeDocument/2006/relationships/image" Target="../media/image260.jpeg"/><Relationship Id="rPictId34" Type="http://schemas.openxmlformats.org/officeDocument/2006/relationships/image" Target="../media/image261.jpeg"/><Relationship Id="rId1" Type="http://schemas.openxmlformats.org/officeDocument/2006/relationships/slideLayout" Target="../slideLayouts/slideLayout.xml"/></Relationships>
</file>

<file path=ppt/slides/_rels/slide12.xml.rels>&#65279;<?xml version="1.0" encoding="UTF-8" standalone="yes"?>
<Relationships xmlns="http://schemas.openxmlformats.org/package/2006/relationships"><Relationship Id="rPictId0" Type="http://schemas.openxmlformats.org/officeDocument/2006/relationships/image" Target="../media/image262.jpeg"/><Relationship Id="rPictId1" Type="http://schemas.openxmlformats.org/officeDocument/2006/relationships/image" Target="../media/image263.jpeg"/><Relationship Id="rPictId2" Type="http://schemas.openxmlformats.org/officeDocument/2006/relationships/image" Target="../media/image264.jpeg"/><Relationship Id="rPictId3" Type="http://schemas.openxmlformats.org/officeDocument/2006/relationships/image" Target="../media/image265.jpeg"/><Relationship Id="rPictId4" Type="http://schemas.openxmlformats.org/officeDocument/2006/relationships/image" Target="../media/image266.jpeg"/><Relationship Id="rPictId5" Type="http://schemas.openxmlformats.org/officeDocument/2006/relationships/image" Target="../media/image267.jpeg"/><Relationship Id="rPictId6" Type="http://schemas.openxmlformats.org/officeDocument/2006/relationships/image" Target="../media/image268.jpeg"/><Relationship Id="rPictId7" Type="http://schemas.openxmlformats.org/officeDocument/2006/relationships/image" Target="../media/image269.jpeg"/><Relationship Id="rPictId8" Type="http://schemas.openxmlformats.org/officeDocument/2006/relationships/image" Target="../media/image270.jpeg"/><Relationship Id="rPictId9" Type="http://schemas.openxmlformats.org/officeDocument/2006/relationships/image" Target="../media/image271.jpeg"/><Relationship Id="rPictId10" Type="http://schemas.openxmlformats.org/officeDocument/2006/relationships/image" Target="../media/image272.jpeg"/><Relationship Id="rPictId11" Type="http://schemas.openxmlformats.org/officeDocument/2006/relationships/image" Target="../media/image273.jpeg"/><Relationship Id="rPictId12" Type="http://schemas.openxmlformats.org/officeDocument/2006/relationships/image" Target="../media/image274.jpeg"/><Relationship Id="rPictId13" Type="http://schemas.openxmlformats.org/officeDocument/2006/relationships/image" Target="../media/image275.jpeg"/><Relationship Id="rPictId14" Type="http://schemas.openxmlformats.org/officeDocument/2006/relationships/image" Target="../media/image276.jpeg"/><Relationship Id="rPictId15" Type="http://schemas.openxmlformats.org/officeDocument/2006/relationships/image" Target="../media/image277.jpeg"/><Relationship Id="rPictId16" Type="http://schemas.openxmlformats.org/officeDocument/2006/relationships/image" Target="../media/image278.jpeg"/><Relationship Id="rPictId17" Type="http://schemas.openxmlformats.org/officeDocument/2006/relationships/image" Target="../media/image279.jpeg"/><Relationship Id="rPictId18" Type="http://schemas.openxmlformats.org/officeDocument/2006/relationships/image" Target="../media/image280.jpeg"/><Relationship Id="rId1" Type="http://schemas.openxmlformats.org/officeDocument/2006/relationships/slideLayout" Target="../slideLayouts/slideLayout.xml"/></Relationships>
</file>

<file path=ppt/slides/_rels/slide13.xml.rels>&#65279;<?xml version="1.0" encoding="UTF-8" standalone="yes"?>
<Relationships xmlns="http://schemas.openxmlformats.org/package/2006/relationships"><Relationship Id="rPictId0" Type="http://schemas.openxmlformats.org/officeDocument/2006/relationships/image" Target="../media/image281.jpeg"/><Relationship Id="rPictId1" Type="http://schemas.openxmlformats.org/officeDocument/2006/relationships/image" Target="../media/image282.jpeg"/><Relationship Id="rPictId2" Type="http://schemas.openxmlformats.org/officeDocument/2006/relationships/image" Target="../media/image283.jpeg"/><Relationship Id="rPictId3" Type="http://schemas.openxmlformats.org/officeDocument/2006/relationships/image" Target="../media/image284.jpeg"/><Relationship Id="rPictId4" Type="http://schemas.openxmlformats.org/officeDocument/2006/relationships/image" Target="../media/image285.jpeg"/><Relationship Id="rPictId5" Type="http://schemas.openxmlformats.org/officeDocument/2006/relationships/image" Target="../media/image286.jpeg"/><Relationship Id="rPictId6" Type="http://schemas.openxmlformats.org/officeDocument/2006/relationships/image" Target="../media/image287.jpeg"/><Relationship Id="rPictId7" Type="http://schemas.openxmlformats.org/officeDocument/2006/relationships/image" Target="../media/image288.jpeg"/><Relationship Id="rPictId8" Type="http://schemas.openxmlformats.org/officeDocument/2006/relationships/image" Target="../media/image289.jpeg"/><Relationship Id="rPictId9" Type="http://schemas.openxmlformats.org/officeDocument/2006/relationships/image" Target="../media/image290.jpeg"/><Relationship Id="rPictId10" Type="http://schemas.openxmlformats.org/officeDocument/2006/relationships/image" Target="../media/image291.jpeg"/><Relationship Id="rPictId11" Type="http://schemas.openxmlformats.org/officeDocument/2006/relationships/image" Target="../media/image292.jpeg"/><Relationship Id="rId1" Type="http://schemas.openxmlformats.org/officeDocument/2006/relationships/slideLayout" Target="../slideLayouts/slideLayout.xml"/></Relationships>
</file>

<file path=ppt/slides/_rels/slide14.xml.rels>&#65279;<?xml version="1.0" encoding="UTF-8" standalone="yes"?>
<Relationships xmlns="http://schemas.openxmlformats.org/package/2006/relationships"><Relationship Id="rPictId0" Type="http://schemas.openxmlformats.org/officeDocument/2006/relationships/image" Target="../media/image293.jpeg"/><Relationship Id="rPictId1" Type="http://schemas.openxmlformats.org/officeDocument/2006/relationships/image" Target="../media/image294.jpeg"/><Relationship Id="rPictId2" Type="http://schemas.openxmlformats.org/officeDocument/2006/relationships/image" Target="../media/image295.jpeg"/><Relationship Id="rPictId3" Type="http://schemas.openxmlformats.org/officeDocument/2006/relationships/image" Target="../media/image296.jpeg"/><Relationship Id="rPictId4" Type="http://schemas.openxmlformats.org/officeDocument/2006/relationships/image" Target="../media/image297.jpeg"/><Relationship Id="rPictId5" Type="http://schemas.openxmlformats.org/officeDocument/2006/relationships/image" Target="../media/image298.jpeg"/><Relationship Id="rPictId6" Type="http://schemas.openxmlformats.org/officeDocument/2006/relationships/image" Target="../media/image299.jpeg"/><Relationship Id="rPictId7" Type="http://schemas.openxmlformats.org/officeDocument/2006/relationships/image" Target="../media/image300.jpeg"/><Relationship Id="rPictId8" Type="http://schemas.openxmlformats.org/officeDocument/2006/relationships/image" Target="../media/image301.jpeg"/><Relationship Id="rPictId9" Type="http://schemas.openxmlformats.org/officeDocument/2006/relationships/image" Target="../media/image302.jpeg"/><Relationship Id="rPictId10" Type="http://schemas.openxmlformats.org/officeDocument/2006/relationships/image" Target="../media/image303.jpeg"/><Relationship Id="rPictId11" Type="http://schemas.openxmlformats.org/officeDocument/2006/relationships/image" Target="../media/image304.jpeg"/><Relationship Id="rPictId12" Type="http://schemas.openxmlformats.org/officeDocument/2006/relationships/image" Target="../media/image305.jpeg"/><Relationship Id="rPictId13" Type="http://schemas.openxmlformats.org/officeDocument/2006/relationships/image" Target="../media/image306.jpeg"/><Relationship Id="rId1" Type="http://schemas.openxmlformats.org/officeDocument/2006/relationships/slideLayout" Target="../slideLayouts/slideLayout.xml"/></Relationships>
</file>

<file path=ppt/slides/_rels/slide15.xml.rels>&#65279;<?xml version="1.0" encoding="UTF-8" standalone="yes"?>
<Relationships xmlns="http://schemas.openxmlformats.org/package/2006/relationships"><Relationship Id="rPictId0" Type="http://schemas.openxmlformats.org/officeDocument/2006/relationships/image" Target="../media/image307.jpeg"/><Relationship Id="rPictId1" Type="http://schemas.openxmlformats.org/officeDocument/2006/relationships/image" Target="../media/image308.jpeg"/><Relationship Id="rPictId2" Type="http://schemas.openxmlformats.org/officeDocument/2006/relationships/image" Target="../media/image309.jpeg"/><Relationship Id="rPictId3" Type="http://schemas.openxmlformats.org/officeDocument/2006/relationships/image" Target="../media/image310.jpeg"/><Relationship Id="rPictId4" Type="http://schemas.openxmlformats.org/officeDocument/2006/relationships/image" Target="../media/image311.jpeg"/><Relationship Id="rPictId5" Type="http://schemas.openxmlformats.org/officeDocument/2006/relationships/image" Target="../media/image312.jpeg"/><Relationship Id="rPictId6" Type="http://schemas.openxmlformats.org/officeDocument/2006/relationships/image" Target="../media/image313.jpeg"/><Relationship Id="rId1" Type="http://schemas.openxmlformats.org/officeDocument/2006/relationships/slideLayout" Target="../slideLayouts/slideLayout.xml"/></Relationships>
</file>

<file path=ppt/slides/_rels/slide16.xml.rels>&#65279;<?xml version="1.0" encoding="UTF-8" standalone="yes"?>
<Relationships xmlns="http://schemas.openxmlformats.org/package/2006/relationships"><Relationship Id="rPictId0" Type="http://schemas.openxmlformats.org/officeDocument/2006/relationships/image" Target="../media/image314.jpeg"/><Relationship Id="rPictId1" Type="http://schemas.openxmlformats.org/officeDocument/2006/relationships/image" Target="../media/image315.jpeg"/><Relationship Id="rPictId2" Type="http://schemas.openxmlformats.org/officeDocument/2006/relationships/image" Target="../media/image316.jpeg"/><Relationship Id="rPictId3" Type="http://schemas.openxmlformats.org/officeDocument/2006/relationships/image" Target="../media/image317.jpeg"/><Relationship Id="rPictId4" Type="http://schemas.openxmlformats.org/officeDocument/2006/relationships/image" Target="../media/image318.jpeg"/><Relationship Id="rPictId5" Type="http://schemas.openxmlformats.org/officeDocument/2006/relationships/image" Target="../media/image319.jpeg"/><Relationship Id="rPictId6" Type="http://schemas.openxmlformats.org/officeDocument/2006/relationships/image" Target="../media/image320.jpeg"/><Relationship Id="rPictId7" Type="http://schemas.openxmlformats.org/officeDocument/2006/relationships/image" Target="../media/image321.jpeg"/><Relationship Id="rPictId8" Type="http://schemas.openxmlformats.org/officeDocument/2006/relationships/image" Target="../media/image322.jpeg"/><Relationship Id="rPictId9" Type="http://schemas.openxmlformats.org/officeDocument/2006/relationships/image" Target="../media/image323.jpeg"/><Relationship Id="rPictId10" Type="http://schemas.openxmlformats.org/officeDocument/2006/relationships/image" Target="../media/image324.jpeg"/><Relationship Id="rPictId11" Type="http://schemas.openxmlformats.org/officeDocument/2006/relationships/image" Target="../media/image325.jpeg"/><Relationship Id="rPictId12" Type="http://schemas.openxmlformats.org/officeDocument/2006/relationships/image" Target="../media/image326.jpeg"/><Relationship Id="rPictId13" Type="http://schemas.openxmlformats.org/officeDocument/2006/relationships/image" Target="../media/image327.jpeg"/><Relationship Id="rPictId14" Type="http://schemas.openxmlformats.org/officeDocument/2006/relationships/image" Target="../media/image328.jpeg"/><Relationship Id="rPictId15" Type="http://schemas.openxmlformats.org/officeDocument/2006/relationships/image" Target="../media/image329.jpeg"/><Relationship Id="rPictId16" Type="http://schemas.openxmlformats.org/officeDocument/2006/relationships/image" Target="../media/image330.jpeg"/><Relationship Id="rPictId17" Type="http://schemas.openxmlformats.org/officeDocument/2006/relationships/image" Target="../media/image331.jpeg"/><Relationship Id="rPictId18" Type="http://schemas.openxmlformats.org/officeDocument/2006/relationships/image" Target="../media/image332.jpeg"/><Relationship Id="rPictId19" Type="http://schemas.openxmlformats.org/officeDocument/2006/relationships/image" Target="../media/image333.jpeg"/><Relationship Id="rPictId20" Type="http://schemas.openxmlformats.org/officeDocument/2006/relationships/image" Target="../media/image334.jpeg"/><Relationship Id="rPictId21" Type="http://schemas.openxmlformats.org/officeDocument/2006/relationships/image" Target="../media/image335.jpeg"/><Relationship Id="rPictId22" Type="http://schemas.openxmlformats.org/officeDocument/2006/relationships/image" Target="../media/image336.jpeg"/><Relationship Id="rId1" Type="http://schemas.openxmlformats.org/officeDocument/2006/relationships/slideLayout" Target="../slideLayouts/slideLayout.xml"/><Relationship Id="rLinkId0" Type="http://schemas.openxmlformats.org/officeDocument/2006/relationships/hyperlink" Target="https://lowelywosh/referral/userll" TargetMode="External"/></Relationships>
</file>

<file path=ppt/slides/_rels/slide17.xml.rels>&#65279;<?xml version="1.0" encoding="UTF-8" standalone="yes"?>
<Relationships xmlns="http://schemas.openxmlformats.org/package/2006/relationships"><Relationship Id="rPictId0" Type="http://schemas.openxmlformats.org/officeDocument/2006/relationships/image" Target="../media/image337.jpeg"/><Relationship Id="rPictId1" Type="http://schemas.openxmlformats.org/officeDocument/2006/relationships/image" Target="../media/image338.jpeg"/><Relationship Id="rPictId2" Type="http://schemas.openxmlformats.org/officeDocument/2006/relationships/image" Target="../media/image339.jpeg"/><Relationship Id="rPictId3" Type="http://schemas.openxmlformats.org/officeDocument/2006/relationships/image" Target="../media/image340.jpeg"/><Relationship Id="rPictId4" Type="http://schemas.openxmlformats.org/officeDocument/2006/relationships/image" Target="../media/image341.jpeg"/><Relationship Id="rPictId5" Type="http://schemas.openxmlformats.org/officeDocument/2006/relationships/image" Target="../media/image342.jpeg"/><Relationship Id="rPictId6" Type="http://schemas.openxmlformats.org/officeDocument/2006/relationships/image" Target="../media/image343.jpeg"/><Relationship Id="rPictId7" Type="http://schemas.openxmlformats.org/officeDocument/2006/relationships/image" Target="../media/image344.jpeg"/><Relationship Id="rPictId8" Type="http://schemas.openxmlformats.org/officeDocument/2006/relationships/image" Target="../media/image345.jpeg"/><Relationship Id="rId1" Type="http://schemas.openxmlformats.org/officeDocument/2006/relationships/slideLayout" Target="../slideLayouts/slideLayout.xml"/></Relationships>
</file>

<file path=ppt/slides/_rels/slide18.xml.rels>&#65279;<?xml version="1.0" encoding="UTF-8" standalone="yes"?>
<Relationships xmlns="http://schemas.openxmlformats.org/package/2006/relationships"><Relationship Id="rPictId0" Type="http://schemas.openxmlformats.org/officeDocument/2006/relationships/image" Target="../media/image346.jpeg"/><Relationship Id="rPictId1" Type="http://schemas.openxmlformats.org/officeDocument/2006/relationships/image" Target="../media/image347.jpeg"/><Relationship Id="rPictId2" Type="http://schemas.openxmlformats.org/officeDocument/2006/relationships/image" Target="../media/image348.jpeg"/><Relationship Id="rPictId3" Type="http://schemas.openxmlformats.org/officeDocument/2006/relationships/image" Target="../media/image349.jpeg"/><Relationship Id="rPictId4" Type="http://schemas.openxmlformats.org/officeDocument/2006/relationships/image" Target="../media/image350.jpeg"/><Relationship Id="rPictId5" Type="http://schemas.openxmlformats.org/officeDocument/2006/relationships/image" Target="../media/image351.jpeg"/><Relationship Id="rPictId6" Type="http://schemas.openxmlformats.org/officeDocument/2006/relationships/image" Target="../media/image352.jpeg"/><Relationship Id="rPictId7" Type="http://schemas.openxmlformats.org/officeDocument/2006/relationships/image" Target="../media/image353.jpeg"/><Relationship Id="rPictId8" Type="http://schemas.openxmlformats.org/officeDocument/2006/relationships/image" Target="../media/image354.jpeg"/><Relationship Id="rPictId9" Type="http://schemas.openxmlformats.org/officeDocument/2006/relationships/image" Target="../media/image355.jpeg"/><Relationship Id="rPictId10" Type="http://schemas.openxmlformats.org/officeDocument/2006/relationships/image" Target="../media/image356.jpeg"/><Relationship Id="rPictId11" Type="http://schemas.openxmlformats.org/officeDocument/2006/relationships/image" Target="../media/image357.jpeg"/><Relationship Id="rPictId12" Type="http://schemas.openxmlformats.org/officeDocument/2006/relationships/image" Target="../media/image358.jpeg"/><Relationship Id="rPictId13" Type="http://schemas.openxmlformats.org/officeDocument/2006/relationships/image" Target="../media/image359.jpeg"/><Relationship Id="rPictId14" Type="http://schemas.openxmlformats.org/officeDocument/2006/relationships/image" Target="../media/image360.jpeg"/><Relationship Id="rPictId15" Type="http://schemas.openxmlformats.org/officeDocument/2006/relationships/image" Target="../media/image361.jpeg"/><Relationship Id="rPictId16" Type="http://schemas.openxmlformats.org/officeDocument/2006/relationships/image" Target="../media/image362.jpeg"/><Relationship Id="rPictId17" Type="http://schemas.openxmlformats.org/officeDocument/2006/relationships/image" Target="../media/image363.jpeg"/><Relationship Id="rPictId18" Type="http://schemas.openxmlformats.org/officeDocument/2006/relationships/image" Target="../media/image364.jpeg"/><Relationship Id="rId1" Type="http://schemas.openxmlformats.org/officeDocument/2006/relationships/slideLayout" Target="../slideLayouts/slideLayout.xml"/></Relationships>
</file>

<file path=ppt/slides/_rels/slide19.xml.rels>&#65279;<?xml version="1.0" encoding="UTF-8" standalone="yes"?>
<Relationships xmlns="http://schemas.openxmlformats.org/package/2006/relationships"><Relationship Id="rPictId0" Type="http://schemas.openxmlformats.org/officeDocument/2006/relationships/image" Target="../media/image365.jpeg"/><Relationship Id="rPictId1" Type="http://schemas.openxmlformats.org/officeDocument/2006/relationships/image" Target="../media/image366.jpeg"/><Relationship Id="rPictId2" Type="http://schemas.openxmlformats.org/officeDocument/2006/relationships/image" Target="../media/image367.jpeg"/><Relationship Id="rPictId3" Type="http://schemas.openxmlformats.org/officeDocument/2006/relationships/image" Target="../media/image368.jpeg"/><Relationship Id="rPictId4" Type="http://schemas.openxmlformats.org/officeDocument/2006/relationships/image" Target="../media/image369.jpeg"/><Relationship Id="rPictId5" Type="http://schemas.openxmlformats.org/officeDocument/2006/relationships/image" Target="../media/image370.jpeg"/><Relationship Id="rPictId6" Type="http://schemas.openxmlformats.org/officeDocument/2006/relationships/image" Target="../media/image371.jpeg"/><Relationship Id="rPictId7" Type="http://schemas.openxmlformats.org/officeDocument/2006/relationships/image" Target="../media/image372.jpeg"/><Relationship Id="rPictId8" Type="http://schemas.openxmlformats.org/officeDocument/2006/relationships/image" Target="../media/image373.jpeg"/><Relationship Id="rPictId9" Type="http://schemas.openxmlformats.org/officeDocument/2006/relationships/image" Target="../media/image374.jpeg"/><Relationship Id="rPictId10" Type="http://schemas.openxmlformats.org/officeDocument/2006/relationships/image" Target="../media/image375.jpeg"/><Relationship Id="rPictId11" Type="http://schemas.openxmlformats.org/officeDocument/2006/relationships/image" Target="../media/image376.jpeg"/><Relationship Id="rPictId12" Type="http://schemas.openxmlformats.org/officeDocument/2006/relationships/image" Target="../media/image377.jpeg"/><Relationship Id="rPictId13" Type="http://schemas.openxmlformats.org/officeDocument/2006/relationships/image" Target="../media/image378.jpeg"/><Relationship Id="rPictId14" Type="http://schemas.openxmlformats.org/officeDocument/2006/relationships/image" Target="../media/image379.jpeg"/><Relationship Id="rPictId15" Type="http://schemas.openxmlformats.org/officeDocument/2006/relationships/image" Target="../media/image380.jpeg"/><Relationship Id="rPictId16" Type="http://schemas.openxmlformats.org/officeDocument/2006/relationships/image" Target="../media/image381.jpeg"/><Relationship Id="rPictId17" Type="http://schemas.openxmlformats.org/officeDocument/2006/relationships/image" Target="../media/image382.jpeg"/><Relationship Id="rPictId18" Type="http://schemas.openxmlformats.org/officeDocument/2006/relationships/image" Target="../media/image383.jpeg"/><Relationship Id="rPictId19" Type="http://schemas.openxmlformats.org/officeDocument/2006/relationships/image" Target="../media/image384.jpeg"/><Relationship Id="rPictId20" Type="http://schemas.openxmlformats.org/officeDocument/2006/relationships/image" Target="../media/image385.jpeg"/><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PictId0" Type="http://schemas.openxmlformats.org/officeDocument/2006/relationships/image" Target="../media/image16.jpeg"/><Relationship Id="rPictId1" Type="http://schemas.openxmlformats.org/officeDocument/2006/relationships/image" Target="../media/image17.jpeg"/><Relationship Id="rPictId2" Type="http://schemas.openxmlformats.org/officeDocument/2006/relationships/image" Target="../media/image18.jpeg"/><Relationship Id="rPictId3" Type="http://schemas.openxmlformats.org/officeDocument/2006/relationships/image" Target="../media/image19.jpeg"/><Relationship Id="rPictId4" Type="http://schemas.openxmlformats.org/officeDocument/2006/relationships/image" Target="../media/image20.jpeg"/><Relationship Id="rPictId5" Type="http://schemas.openxmlformats.org/officeDocument/2006/relationships/image" Target="../media/image21.jpeg"/><Relationship Id="rPictId6" Type="http://schemas.openxmlformats.org/officeDocument/2006/relationships/image" Target="../media/image22.jpeg"/><Relationship Id="rPictId7" Type="http://schemas.openxmlformats.org/officeDocument/2006/relationships/image" Target="../media/image23.jpeg"/><Relationship Id="rPictId8" Type="http://schemas.openxmlformats.org/officeDocument/2006/relationships/image" Target="../media/image24.jpeg"/><Relationship Id="rPictId9" Type="http://schemas.openxmlformats.org/officeDocument/2006/relationships/image" Target="../media/image25.jpeg"/><Relationship Id="rPictId10" Type="http://schemas.openxmlformats.org/officeDocument/2006/relationships/image" Target="../media/image26.jpeg"/><Relationship Id="rPictId11" Type="http://schemas.openxmlformats.org/officeDocument/2006/relationships/image" Target="../media/image27.jpeg"/><Relationship Id="rPictId12" Type="http://schemas.openxmlformats.org/officeDocument/2006/relationships/image" Target="../media/image28.jpeg"/><Relationship Id="rPictId13" Type="http://schemas.openxmlformats.org/officeDocument/2006/relationships/image" Target="../media/image29.jpeg"/><Relationship Id="rPictId14" Type="http://schemas.openxmlformats.org/officeDocument/2006/relationships/image" Target="../media/image30.jpeg"/><Relationship Id="rPictId15" Type="http://schemas.openxmlformats.org/officeDocument/2006/relationships/image" Target="../media/image31.jpeg"/><Relationship Id="rPictId16" Type="http://schemas.openxmlformats.org/officeDocument/2006/relationships/image" Target="../media/image32.jpeg"/><Relationship Id="rPictId17" Type="http://schemas.openxmlformats.org/officeDocument/2006/relationships/image" Target="../media/image33.jpeg"/><Relationship Id="rPictId18" Type="http://schemas.openxmlformats.org/officeDocument/2006/relationships/image" Target="../media/image34.jpeg"/><Relationship Id="rPictId19" Type="http://schemas.openxmlformats.org/officeDocument/2006/relationships/image" Target="../media/image35.jpeg"/><Relationship Id="rPictId20" Type="http://schemas.openxmlformats.org/officeDocument/2006/relationships/image" Target="../media/image36.jpeg"/><Relationship Id="rPictId21" Type="http://schemas.openxmlformats.org/officeDocument/2006/relationships/image" Target="../media/image37.jpeg"/><Relationship Id="rPictId22" Type="http://schemas.openxmlformats.org/officeDocument/2006/relationships/image" Target="../media/image38.jpeg"/><Relationship Id="rPictId23" Type="http://schemas.openxmlformats.org/officeDocument/2006/relationships/image" Target="../media/image39.jpeg"/><Relationship Id="rPictId24" Type="http://schemas.openxmlformats.org/officeDocument/2006/relationships/image" Target="../media/image40.jpeg"/><Relationship Id="rPictId25" Type="http://schemas.openxmlformats.org/officeDocument/2006/relationships/image" Target="../media/image41.jpeg"/><Relationship Id="rPictId26" Type="http://schemas.openxmlformats.org/officeDocument/2006/relationships/image" Target="../media/image42.jpeg"/><Relationship Id="rPictId27" Type="http://schemas.openxmlformats.org/officeDocument/2006/relationships/image" Target="../media/image43.jpeg"/><Relationship Id="rPictId28" Type="http://schemas.openxmlformats.org/officeDocument/2006/relationships/image" Target="../media/image44.jpeg"/><Relationship Id="rPictId29" Type="http://schemas.openxmlformats.org/officeDocument/2006/relationships/image" Target="../media/image45.jpeg"/><Relationship Id="rPictId30" Type="http://schemas.openxmlformats.org/officeDocument/2006/relationships/image" Target="../media/image46.jpeg"/><Relationship Id="rPictId31" Type="http://schemas.openxmlformats.org/officeDocument/2006/relationships/image" Target="../media/image47.jpeg"/><Relationship Id="rPictId32" Type="http://schemas.openxmlformats.org/officeDocument/2006/relationships/image" Target="../media/image48.jpeg"/><Relationship Id="rPictId33" Type="http://schemas.openxmlformats.org/officeDocument/2006/relationships/image" Target="../media/image49.jpeg"/><Relationship Id="rPictId34" Type="http://schemas.openxmlformats.org/officeDocument/2006/relationships/image" Target="../media/image50.jpeg"/><Relationship Id="rPictId35" Type="http://schemas.openxmlformats.org/officeDocument/2006/relationships/image" Target="../media/image51.jpeg"/><Relationship Id="rPictId36" Type="http://schemas.openxmlformats.org/officeDocument/2006/relationships/image" Target="../media/image52.jpeg"/><Relationship Id="rPictId37" Type="http://schemas.openxmlformats.org/officeDocument/2006/relationships/image" Target="../media/image53.jpeg"/><Relationship Id="rPictId38" Type="http://schemas.openxmlformats.org/officeDocument/2006/relationships/image" Target="../media/image54.jpeg"/><Relationship Id="rPictId39" Type="http://schemas.openxmlformats.org/officeDocument/2006/relationships/image" Target="../media/image55.jpeg"/><Relationship Id="rPictId40" Type="http://schemas.openxmlformats.org/officeDocument/2006/relationships/image" Target="../media/image56.jpeg"/><Relationship Id="rPictId41" Type="http://schemas.openxmlformats.org/officeDocument/2006/relationships/image" Target="../media/image57.jpeg"/><Relationship Id="rPictId42" Type="http://schemas.openxmlformats.org/officeDocument/2006/relationships/image" Target="../media/image58.jpeg"/><Relationship Id="rPictId43" Type="http://schemas.openxmlformats.org/officeDocument/2006/relationships/image" Target="../media/image59.jpeg"/><Relationship Id="rPictId44" Type="http://schemas.openxmlformats.org/officeDocument/2006/relationships/image" Target="../media/image60.jpeg"/><Relationship Id="rPictId45" Type="http://schemas.openxmlformats.org/officeDocument/2006/relationships/image" Target="../media/image61.jpeg"/><Relationship Id="rPictId46" Type="http://schemas.openxmlformats.org/officeDocument/2006/relationships/image" Target="../media/image62.jpeg"/><Relationship Id="rPictId47" Type="http://schemas.openxmlformats.org/officeDocument/2006/relationships/image" Target="../media/image63.jpeg"/><Relationship Id="rPictId48" Type="http://schemas.openxmlformats.org/officeDocument/2006/relationships/image" Target="../media/image64.jpeg"/><Relationship Id="rId1" Type="http://schemas.openxmlformats.org/officeDocument/2006/relationships/slideLayout" Target="../slideLayouts/slideLayout.xml"/></Relationships>
</file>

<file path=ppt/slides/_rels/slide20.xml.rels>&#65279;<?xml version="1.0" encoding="UTF-8" standalone="yes"?>
<Relationships xmlns="http://schemas.openxmlformats.org/package/2006/relationships"><Relationship Id="rPictId0" Type="http://schemas.openxmlformats.org/officeDocument/2006/relationships/image" Target="../media/image386.jpeg"/><Relationship Id="rPictId1" Type="http://schemas.openxmlformats.org/officeDocument/2006/relationships/image" Target="../media/image387.jpeg"/><Relationship Id="rPictId2" Type="http://schemas.openxmlformats.org/officeDocument/2006/relationships/image" Target="../media/image388.jpeg"/><Relationship Id="rPictId3" Type="http://schemas.openxmlformats.org/officeDocument/2006/relationships/image" Target="../media/image389.jpeg"/><Relationship Id="rPictId4" Type="http://schemas.openxmlformats.org/officeDocument/2006/relationships/image" Target="../media/image390.jpeg"/><Relationship Id="rPictId5" Type="http://schemas.openxmlformats.org/officeDocument/2006/relationships/image" Target="../media/image391.jpeg"/><Relationship Id="rPictId6" Type="http://schemas.openxmlformats.org/officeDocument/2006/relationships/image" Target="../media/image392.jpeg"/><Relationship Id="rPictId7" Type="http://schemas.openxmlformats.org/officeDocument/2006/relationships/image" Target="../media/image393.jpeg"/><Relationship Id="rPictId8" Type="http://schemas.openxmlformats.org/officeDocument/2006/relationships/image" Target="../media/image394.jpeg"/><Relationship Id="rPictId9" Type="http://schemas.openxmlformats.org/officeDocument/2006/relationships/image" Target="../media/image395.jpeg"/><Relationship Id="rPictId10" Type="http://schemas.openxmlformats.org/officeDocument/2006/relationships/image" Target="../media/image396.jpeg"/><Relationship Id="rPictId11" Type="http://schemas.openxmlformats.org/officeDocument/2006/relationships/image" Target="../media/image397.jpeg"/><Relationship Id="rPictId12" Type="http://schemas.openxmlformats.org/officeDocument/2006/relationships/image" Target="../media/image398.jpeg"/><Relationship Id="rPictId13" Type="http://schemas.openxmlformats.org/officeDocument/2006/relationships/image" Target="../media/image399.jpeg"/><Relationship Id="rPictId14" Type="http://schemas.openxmlformats.org/officeDocument/2006/relationships/image" Target="../media/image400.jpeg"/><Relationship Id="rPictId15" Type="http://schemas.openxmlformats.org/officeDocument/2006/relationships/image" Target="../media/image401.jpeg"/><Relationship Id="rPictId16" Type="http://schemas.openxmlformats.org/officeDocument/2006/relationships/image" Target="../media/image402.jpeg"/><Relationship Id="rPictId17" Type="http://schemas.openxmlformats.org/officeDocument/2006/relationships/image" Target="../media/image403.jpeg"/><Relationship Id="rPictId18" Type="http://schemas.openxmlformats.org/officeDocument/2006/relationships/image" Target="../media/image404.jpeg"/><Relationship Id="rPictId19" Type="http://schemas.openxmlformats.org/officeDocument/2006/relationships/image" Target="../media/image405.jpeg"/><Relationship Id="rPictId20" Type="http://schemas.openxmlformats.org/officeDocument/2006/relationships/image" Target="../media/image406.jpeg"/><Relationship Id="rPictId21" Type="http://schemas.openxmlformats.org/officeDocument/2006/relationships/image" Target="../media/image407.jpeg"/><Relationship Id="rPictId22" Type="http://schemas.openxmlformats.org/officeDocument/2006/relationships/image" Target="../media/image408.jpeg"/><Relationship Id="rPictId23" Type="http://schemas.openxmlformats.org/officeDocument/2006/relationships/image" Target="../media/image409.jpeg"/><Relationship Id="rPictId24" Type="http://schemas.openxmlformats.org/officeDocument/2006/relationships/image" Target="../media/image410.jpeg"/><Relationship Id="rPictId25" Type="http://schemas.openxmlformats.org/officeDocument/2006/relationships/image" Target="../media/image411.jpeg"/><Relationship Id="rPictId26" Type="http://schemas.openxmlformats.org/officeDocument/2006/relationships/image" Target="../media/image412.jpeg"/><Relationship Id="rPictId27" Type="http://schemas.openxmlformats.org/officeDocument/2006/relationships/image" Target="../media/image413.jpeg"/><Relationship Id="rPictId28" Type="http://schemas.openxmlformats.org/officeDocument/2006/relationships/image" Target="../media/image414.jpeg"/><Relationship Id="rPictId29" Type="http://schemas.openxmlformats.org/officeDocument/2006/relationships/image" Target="../media/image415.jpeg"/><Relationship Id="rPictId30" Type="http://schemas.openxmlformats.org/officeDocument/2006/relationships/image" Target="../media/image416.jpeg"/><Relationship Id="rPictId31" Type="http://schemas.openxmlformats.org/officeDocument/2006/relationships/image" Target="../media/image417.jpeg"/><Relationship Id="rPictId32" Type="http://schemas.openxmlformats.org/officeDocument/2006/relationships/image" Target="../media/image418.jpeg"/><Relationship Id="rPictId33" Type="http://schemas.openxmlformats.org/officeDocument/2006/relationships/image" Target="../media/image419.jpeg"/><Relationship Id="rId1" Type="http://schemas.openxmlformats.org/officeDocument/2006/relationships/slideLayout" Target="../slideLayouts/slideLayout.xml"/></Relationships>
</file>

<file path=ppt/slides/_rels/slide21.xml.rels>&#65279;<?xml version="1.0" encoding="UTF-8" standalone="yes"?>
<Relationships xmlns="http://schemas.openxmlformats.org/package/2006/relationships"><Relationship Id="rPictId0" Type="http://schemas.openxmlformats.org/officeDocument/2006/relationships/image" Target="../media/image420.jpeg"/><Relationship Id="rPictId1" Type="http://schemas.openxmlformats.org/officeDocument/2006/relationships/image" Target="../media/image421.jpeg"/><Relationship Id="rPictId2" Type="http://schemas.openxmlformats.org/officeDocument/2006/relationships/image" Target="../media/image422.jpeg"/><Relationship Id="rPictId3" Type="http://schemas.openxmlformats.org/officeDocument/2006/relationships/image" Target="../media/image423.jpeg"/><Relationship Id="rPictId4" Type="http://schemas.openxmlformats.org/officeDocument/2006/relationships/image" Target="../media/image424.jpeg"/><Relationship Id="rPictId5" Type="http://schemas.openxmlformats.org/officeDocument/2006/relationships/image" Target="../media/image425.jpeg"/><Relationship Id="rPictId6" Type="http://schemas.openxmlformats.org/officeDocument/2006/relationships/image" Target="../media/image426.jpeg"/><Relationship Id="rPictId7" Type="http://schemas.openxmlformats.org/officeDocument/2006/relationships/image" Target="../media/image427.jpeg"/><Relationship Id="rPictId8" Type="http://schemas.openxmlformats.org/officeDocument/2006/relationships/image" Target="../media/image428.jpeg"/><Relationship Id="rPictId9" Type="http://schemas.openxmlformats.org/officeDocument/2006/relationships/image" Target="../media/image429.jpeg"/><Relationship Id="rPictId10" Type="http://schemas.openxmlformats.org/officeDocument/2006/relationships/image" Target="../media/image430.jpeg"/><Relationship Id="rPictId11" Type="http://schemas.openxmlformats.org/officeDocument/2006/relationships/image" Target="../media/image431.jpeg"/><Relationship Id="rPictId12" Type="http://schemas.openxmlformats.org/officeDocument/2006/relationships/image" Target="../media/image432.jpeg"/><Relationship Id="rPictId13" Type="http://schemas.openxmlformats.org/officeDocument/2006/relationships/image" Target="../media/image433.jpeg"/><Relationship Id="rPictId14" Type="http://schemas.openxmlformats.org/officeDocument/2006/relationships/image" Target="../media/image434.jpeg"/><Relationship Id="rPictId15" Type="http://schemas.openxmlformats.org/officeDocument/2006/relationships/image" Target="../media/image435.jpeg"/><Relationship Id="rPictId16" Type="http://schemas.openxmlformats.org/officeDocument/2006/relationships/image" Target="../media/image436.jpeg"/><Relationship Id="rPictId17" Type="http://schemas.openxmlformats.org/officeDocument/2006/relationships/image" Target="../media/image437.jpeg"/><Relationship Id="rPictId18" Type="http://schemas.openxmlformats.org/officeDocument/2006/relationships/image" Target="../media/image438.jpeg"/><Relationship Id="rPictId19" Type="http://schemas.openxmlformats.org/officeDocument/2006/relationships/image" Target="../media/image439.jpeg"/><Relationship Id="rPictId20" Type="http://schemas.openxmlformats.org/officeDocument/2006/relationships/image" Target="../media/image440.jpeg"/><Relationship Id="rId1" Type="http://schemas.openxmlformats.org/officeDocument/2006/relationships/slideLayout" Target="../slideLayouts/slideLayout.xml"/></Relationships>
</file>

<file path=ppt/slides/_rels/slide22.xml.rels>&#65279;<?xml version="1.0" encoding="UTF-8" standalone="yes"?>
<Relationships xmlns="http://schemas.openxmlformats.org/package/2006/relationships"><Relationship Id="rPictId0" Type="http://schemas.openxmlformats.org/officeDocument/2006/relationships/image" Target="../media/image441.jpeg"/><Relationship Id="rPictId1" Type="http://schemas.openxmlformats.org/officeDocument/2006/relationships/image" Target="../media/image442.jpeg"/><Relationship Id="rPictId2" Type="http://schemas.openxmlformats.org/officeDocument/2006/relationships/image" Target="../media/image443.jpeg"/><Relationship Id="rPictId3" Type="http://schemas.openxmlformats.org/officeDocument/2006/relationships/image" Target="../media/image444.jpeg"/><Relationship Id="rPictId4" Type="http://schemas.openxmlformats.org/officeDocument/2006/relationships/image" Target="../media/image445.jpeg"/><Relationship Id="rPictId5" Type="http://schemas.openxmlformats.org/officeDocument/2006/relationships/image" Target="../media/image446.jpeg"/><Relationship Id="rPictId6" Type="http://schemas.openxmlformats.org/officeDocument/2006/relationships/image" Target="../media/image447.jpeg"/><Relationship Id="rPictId7" Type="http://schemas.openxmlformats.org/officeDocument/2006/relationships/image" Target="../media/image448.jpeg"/><Relationship Id="rPictId8" Type="http://schemas.openxmlformats.org/officeDocument/2006/relationships/image" Target="../media/image449.jpeg"/><Relationship Id="rPictId9" Type="http://schemas.openxmlformats.org/officeDocument/2006/relationships/image" Target="../media/image450.jpeg"/><Relationship Id="rPictId10" Type="http://schemas.openxmlformats.org/officeDocument/2006/relationships/image" Target="../media/image451.jpeg"/><Relationship Id="rPictId11" Type="http://schemas.openxmlformats.org/officeDocument/2006/relationships/image" Target="../media/image452.jpeg"/><Relationship Id="rPictId12" Type="http://schemas.openxmlformats.org/officeDocument/2006/relationships/image" Target="../media/image453.jpeg"/><Relationship Id="rPictId13" Type="http://schemas.openxmlformats.org/officeDocument/2006/relationships/image" Target="../media/image454.jpeg"/><Relationship Id="rPictId14" Type="http://schemas.openxmlformats.org/officeDocument/2006/relationships/image" Target="../media/image455.jpeg"/><Relationship Id="rPictId15" Type="http://schemas.openxmlformats.org/officeDocument/2006/relationships/image" Target="../media/image456.jpeg"/><Relationship Id="rPictId16" Type="http://schemas.openxmlformats.org/officeDocument/2006/relationships/image" Target="../media/image457.jpeg"/><Relationship Id="rPictId17" Type="http://schemas.openxmlformats.org/officeDocument/2006/relationships/image" Target="../media/image458.jpeg"/><Relationship Id="rPictId18" Type="http://schemas.openxmlformats.org/officeDocument/2006/relationships/image" Target="../media/image459.jpeg"/><Relationship Id="rPictId19" Type="http://schemas.openxmlformats.org/officeDocument/2006/relationships/image" Target="../media/image460.jpeg"/><Relationship Id="rPictId20" Type="http://schemas.openxmlformats.org/officeDocument/2006/relationships/image" Target="../media/image461.jpeg"/><Relationship Id="rPictId21" Type="http://schemas.openxmlformats.org/officeDocument/2006/relationships/image" Target="../media/image462.jpeg"/><Relationship Id="rPictId22" Type="http://schemas.openxmlformats.org/officeDocument/2006/relationships/image" Target="../media/image463.jpeg"/><Relationship Id="rId1" Type="http://schemas.openxmlformats.org/officeDocument/2006/relationships/slideLayout" Target="../slideLayouts/slideLayout.xml"/></Relationships>
</file>

<file path=ppt/slides/_rels/slide23.xml.rels>&#65279;<?xml version="1.0" encoding="UTF-8" standalone="yes"?>
<Relationships xmlns="http://schemas.openxmlformats.org/package/2006/relationships"><Relationship Id="rPictId0" Type="http://schemas.openxmlformats.org/officeDocument/2006/relationships/image" Target="../media/image464.jpeg"/><Relationship Id="rPictId1" Type="http://schemas.openxmlformats.org/officeDocument/2006/relationships/image" Target="../media/image465.jpeg"/><Relationship Id="rPictId2" Type="http://schemas.openxmlformats.org/officeDocument/2006/relationships/image" Target="../media/image466.jpeg"/><Relationship Id="rPictId3" Type="http://schemas.openxmlformats.org/officeDocument/2006/relationships/image" Target="../media/image467.jpeg"/><Relationship Id="rPictId4" Type="http://schemas.openxmlformats.org/officeDocument/2006/relationships/image" Target="../media/image468.jpeg"/><Relationship Id="rPictId5" Type="http://schemas.openxmlformats.org/officeDocument/2006/relationships/image" Target="../media/image469.jpeg"/><Relationship Id="rPictId6" Type="http://schemas.openxmlformats.org/officeDocument/2006/relationships/image" Target="../media/image470.jpeg"/><Relationship Id="rPictId7" Type="http://schemas.openxmlformats.org/officeDocument/2006/relationships/image" Target="../media/image471.jpeg"/><Relationship Id="rPictId8" Type="http://schemas.openxmlformats.org/officeDocument/2006/relationships/image" Target="../media/image472.jpeg"/><Relationship Id="rPictId9" Type="http://schemas.openxmlformats.org/officeDocument/2006/relationships/image" Target="../media/image473.jpeg"/><Relationship Id="rPictId10" Type="http://schemas.openxmlformats.org/officeDocument/2006/relationships/image" Target="../media/image474.jpeg"/><Relationship Id="rPictId11" Type="http://schemas.openxmlformats.org/officeDocument/2006/relationships/image" Target="../media/image475.jpeg"/><Relationship Id="rPictId12" Type="http://schemas.openxmlformats.org/officeDocument/2006/relationships/image" Target="../media/image476.jpeg"/><Relationship Id="rPictId13" Type="http://schemas.openxmlformats.org/officeDocument/2006/relationships/image" Target="../media/image477.jpeg"/><Relationship Id="rPictId14" Type="http://schemas.openxmlformats.org/officeDocument/2006/relationships/image" Target="../media/image478.jpeg"/><Relationship Id="rPictId15" Type="http://schemas.openxmlformats.org/officeDocument/2006/relationships/image" Target="../media/image479.jpeg"/><Relationship Id="rPictId16" Type="http://schemas.openxmlformats.org/officeDocument/2006/relationships/image" Target="../media/image480.jpeg"/><Relationship Id="rPictId17" Type="http://schemas.openxmlformats.org/officeDocument/2006/relationships/image" Target="../media/image481.jpeg"/><Relationship Id="rPictId18" Type="http://schemas.openxmlformats.org/officeDocument/2006/relationships/image" Target="../media/image482.jpeg"/><Relationship Id="rPictId19" Type="http://schemas.openxmlformats.org/officeDocument/2006/relationships/image" Target="../media/image483.jpeg"/><Relationship Id="rPictId20" Type="http://schemas.openxmlformats.org/officeDocument/2006/relationships/image" Target="../media/image484.jpeg"/><Relationship Id="rPictId21" Type="http://schemas.openxmlformats.org/officeDocument/2006/relationships/image" Target="../media/image485.jpeg"/><Relationship Id="rId1" Type="http://schemas.openxmlformats.org/officeDocument/2006/relationships/slideLayout" Target="../slideLayouts/slideLayout.xml"/></Relationships>
</file>

<file path=ppt/slides/_rels/slide24.xml.rels>&#65279;<?xml version="1.0" encoding="UTF-8" standalone="yes"?>
<Relationships xmlns="http://schemas.openxmlformats.org/package/2006/relationships"><Relationship Id="rPictId0" Type="http://schemas.openxmlformats.org/officeDocument/2006/relationships/image" Target="../media/image486.jpeg"/><Relationship Id="rPictId1" Type="http://schemas.openxmlformats.org/officeDocument/2006/relationships/image" Target="../media/image487.jpeg"/><Relationship Id="rPictId2" Type="http://schemas.openxmlformats.org/officeDocument/2006/relationships/image" Target="../media/image488.jpeg"/><Relationship Id="rPictId3" Type="http://schemas.openxmlformats.org/officeDocument/2006/relationships/image" Target="../media/image489.jpeg"/><Relationship Id="rPictId4" Type="http://schemas.openxmlformats.org/officeDocument/2006/relationships/image" Target="../media/image490.jpeg"/><Relationship Id="rPictId5" Type="http://schemas.openxmlformats.org/officeDocument/2006/relationships/image" Target="../media/image491.jpeg"/><Relationship Id="rPictId6" Type="http://schemas.openxmlformats.org/officeDocument/2006/relationships/image" Target="../media/image492.jpeg"/><Relationship Id="rPictId7" Type="http://schemas.openxmlformats.org/officeDocument/2006/relationships/image" Target="../media/image493.jpeg"/><Relationship Id="rPictId8" Type="http://schemas.openxmlformats.org/officeDocument/2006/relationships/image" Target="../media/image494.jpeg"/><Relationship Id="rId1" Type="http://schemas.openxmlformats.org/officeDocument/2006/relationships/slideLayout" Target="../slideLayouts/slideLayout.xml"/></Relationships>
</file>

<file path=ppt/slides/_rels/slide25.xml.rels>&#65279;<?xml version="1.0" encoding="UTF-8" standalone="yes"?>
<Relationships xmlns="http://schemas.openxmlformats.org/package/2006/relationships"><Relationship Id="rPictId0" Type="http://schemas.openxmlformats.org/officeDocument/2006/relationships/image" Target="../media/image495.jpeg"/><Relationship Id="rPictId1" Type="http://schemas.openxmlformats.org/officeDocument/2006/relationships/image" Target="../media/image496.jpeg"/><Relationship Id="rPictId2" Type="http://schemas.openxmlformats.org/officeDocument/2006/relationships/image" Target="../media/image497.jpeg"/><Relationship Id="rPictId3" Type="http://schemas.openxmlformats.org/officeDocument/2006/relationships/image" Target="../media/image498.jpeg"/><Relationship Id="rPictId4" Type="http://schemas.openxmlformats.org/officeDocument/2006/relationships/image" Target="../media/image499.jpeg"/><Relationship Id="rPictId5" Type="http://schemas.openxmlformats.org/officeDocument/2006/relationships/image" Target="../media/image500.jpeg"/><Relationship Id="rPictId6" Type="http://schemas.openxmlformats.org/officeDocument/2006/relationships/image" Target="../media/image501.jpeg"/><Relationship Id="rPictId7" Type="http://schemas.openxmlformats.org/officeDocument/2006/relationships/image" Target="../media/image502.jpeg"/><Relationship Id="rPictId8" Type="http://schemas.openxmlformats.org/officeDocument/2006/relationships/image" Target="../media/image503.jpeg"/><Relationship Id="rPictId9" Type="http://schemas.openxmlformats.org/officeDocument/2006/relationships/image" Target="../media/image504.jpeg"/><Relationship Id="rPictId10" Type="http://schemas.openxmlformats.org/officeDocument/2006/relationships/image" Target="../media/image505.jpeg"/><Relationship Id="rPictId11" Type="http://schemas.openxmlformats.org/officeDocument/2006/relationships/image" Target="../media/image506.jpeg"/><Relationship Id="rPictId12" Type="http://schemas.openxmlformats.org/officeDocument/2006/relationships/image" Target="../media/image507.jpeg"/><Relationship Id="rPictId13" Type="http://schemas.openxmlformats.org/officeDocument/2006/relationships/image" Target="../media/image508.jpeg"/><Relationship Id="rPictId14" Type="http://schemas.openxmlformats.org/officeDocument/2006/relationships/image" Target="../media/image509.jpeg"/><Relationship Id="rPictId15" Type="http://schemas.openxmlformats.org/officeDocument/2006/relationships/image" Target="../media/image510.jpeg"/><Relationship Id="rPictId16" Type="http://schemas.openxmlformats.org/officeDocument/2006/relationships/image" Target="../media/image511.jpeg"/><Relationship Id="rId1" Type="http://schemas.openxmlformats.org/officeDocument/2006/relationships/slideLayout" Target="../slideLayouts/slideLayout.xml"/></Relationships>
</file>

<file path=ppt/slides/_rels/slide26.xml.rels>&#65279;<?xml version="1.0" encoding="UTF-8" standalone="yes"?>
<Relationships xmlns="http://schemas.openxmlformats.org/package/2006/relationships"><Relationship Id="rPictId0" Type="http://schemas.openxmlformats.org/officeDocument/2006/relationships/image" Target="../media/image512.jpeg"/><Relationship Id="rPictId1" Type="http://schemas.openxmlformats.org/officeDocument/2006/relationships/image" Target="../media/image513.jpeg"/><Relationship Id="rPictId2" Type="http://schemas.openxmlformats.org/officeDocument/2006/relationships/image" Target="../media/image514.jpeg"/><Relationship Id="rPictId3" Type="http://schemas.openxmlformats.org/officeDocument/2006/relationships/image" Target="../media/image515.jpeg"/><Relationship Id="rPictId4" Type="http://schemas.openxmlformats.org/officeDocument/2006/relationships/image" Target="../media/image516.jpeg"/><Relationship Id="rPictId5" Type="http://schemas.openxmlformats.org/officeDocument/2006/relationships/image" Target="../media/image517.jpeg"/><Relationship Id="rPictId6" Type="http://schemas.openxmlformats.org/officeDocument/2006/relationships/image" Target="../media/image518.jpeg"/><Relationship Id="rPictId7" Type="http://schemas.openxmlformats.org/officeDocument/2006/relationships/image" Target="../media/image519.jpeg"/><Relationship Id="rPictId8" Type="http://schemas.openxmlformats.org/officeDocument/2006/relationships/image" Target="../media/image520.jpeg"/><Relationship Id="rPictId9" Type="http://schemas.openxmlformats.org/officeDocument/2006/relationships/image" Target="../media/image521.jpeg"/><Relationship Id="rPictId10" Type="http://schemas.openxmlformats.org/officeDocument/2006/relationships/image" Target="../media/image522.jpeg"/><Relationship Id="rPictId11" Type="http://schemas.openxmlformats.org/officeDocument/2006/relationships/image" Target="../media/image523.jpeg"/><Relationship Id="rPictId12" Type="http://schemas.openxmlformats.org/officeDocument/2006/relationships/image" Target="../media/image524.jpeg"/><Relationship Id="rPictId13" Type="http://schemas.openxmlformats.org/officeDocument/2006/relationships/image" Target="../media/image525.jpeg"/><Relationship Id="rPictId14" Type="http://schemas.openxmlformats.org/officeDocument/2006/relationships/image" Target="../media/image526.jpeg"/><Relationship Id="rPictId15" Type="http://schemas.openxmlformats.org/officeDocument/2006/relationships/image" Target="../media/image527.jpeg"/><Relationship Id="rPictId16" Type="http://schemas.openxmlformats.org/officeDocument/2006/relationships/image" Target="../media/image528.jpeg"/><Relationship Id="rPictId17" Type="http://schemas.openxmlformats.org/officeDocument/2006/relationships/image" Target="../media/image529.jpeg"/><Relationship Id="rPictId18" Type="http://schemas.openxmlformats.org/officeDocument/2006/relationships/image" Target="../media/image530.jpeg"/><Relationship Id="rPictId19" Type="http://schemas.openxmlformats.org/officeDocument/2006/relationships/image" Target="../media/image531.jpeg"/><Relationship Id="rPictId20" Type="http://schemas.openxmlformats.org/officeDocument/2006/relationships/image" Target="../media/image532.jpeg"/><Relationship Id="rPictId21" Type="http://schemas.openxmlformats.org/officeDocument/2006/relationships/image" Target="../media/image533.jpeg"/><Relationship Id="rPictId22" Type="http://schemas.openxmlformats.org/officeDocument/2006/relationships/image" Target="../media/image534.jpeg"/><Relationship Id="rPictId23" Type="http://schemas.openxmlformats.org/officeDocument/2006/relationships/image" Target="../media/image535.jpeg"/><Relationship Id="rPictId24" Type="http://schemas.openxmlformats.org/officeDocument/2006/relationships/image" Target="../media/image536.jpeg"/><Relationship Id="rPictId25" Type="http://schemas.openxmlformats.org/officeDocument/2006/relationships/image" Target="../media/image537.jpeg"/><Relationship Id="rPictId26" Type="http://schemas.openxmlformats.org/officeDocument/2006/relationships/image" Target="../media/image538.jpeg"/><Relationship Id="rPictId27" Type="http://schemas.openxmlformats.org/officeDocument/2006/relationships/image" Target="../media/image539.jpeg"/><Relationship Id="rPictId28" Type="http://schemas.openxmlformats.org/officeDocument/2006/relationships/image" Target="../media/image540.jpeg"/><Relationship Id="rPictId29" Type="http://schemas.openxmlformats.org/officeDocument/2006/relationships/image" Target="../media/image541.jpeg"/><Relationship Id="rPictId30" Type="http://schemas.openxmlformats.org/officeDocument/2006/relationships/image" Target="../media/image542.jpeg"/><Relationship Id="rPictId31" Type="http://schemas.openxmlformats.org/officeDocument/2006/relationships/image" Target="../media/image543.jpeg"/><Relationship Id="rPictId32" Type="http://schemas.openxmlformats.org/officeDocument/2006/relationships/image" Target="../media/image544.jpeg"/><Relationship Id="rPictId33" Type="http://schemas.openxmlformats.org/officeDocument/2006/relationships/image" Target="../media/image545.jpeg"/><Relationship Id="rPictId34" Type="http://schemas.openxmlformats.org/officeDocument/2006/relationships/image" Target="../media/image546.jpeg"/><Relationship Id="rId1" Type="http://schemas.openxmlformats.org/officeDocument/2006/relationships/slideLayout" Target="../slideLayouts/slideLayout.xml"/></Relationships>
</file>

<file path=ppt/slides/_rels/slide27.xml.rels>&#65279;<?xml version="1.0" encoding="UTF-8" standalone="yes"?>
<Relationships xmlns="http://schemas.openxmlformats.org/package/2006/relationships"><Relationship Id="rPictId0" Type="http://schemas.openxmlformats.org/officeDocument/2006/relationships/image" Target="../media/image547.jpeg"/><Relationship Id="rPictId1" Type="http://schemas.openxmlformats.org/officeDocument/2006/relationships/image" Target="../media/image548.jpeg"/><Relationship Id="rPictId2" Type="http://schemas.openxmlformats.org/officeDocument/2006/relationships/image" Target="../media/image549.jpeg"/><Relationship Id="rPictId3" Type="http://schemas.openxmlformats.org/officeDocument/2006/relationships/image" Target="../media/image550.jpeg"/><Relationship Id="rPictId4" Type="http://schemas.openxmlformats.org/officeDocument/2006/relationships/image" Target="../media/image551.jpeg"/><Relationship Id="rPictId5" Type="http://schemas.openxmlformats.org/officeDocument/2006/relationships/image" Target="../media/image552.jpeg"/><Relationship Id="rPictId6" Type="http://schemas.openxmlformats.org/officeDocument/2006/relationships/image" Target="../media/image553.jpeg"/><Relationship Id="rPictId7" Type="http://schemas.openxmlformats.org/officeDocument/2006/relationships/image" Target="../media/image554.jpeg"/><Relationship Id="rPictId8" Type="http://schemas.openxmlformats.org/officeDocument/2006/relationships/image" Target="../media/image555.jpeg"/><Relationship Id="rPictId9" Type="http://schemas.openxmlformats.org/officeDocument/2006/relationships/image" Target="../media/image556.jpeg"/><Relationship Id="rPictId10" Type="http://schemas.openxmlformats.org/officeDocument/2006/relationships/image" Target="../media/image557.jpeg"/><Relationship Id="rPictId11" Type="http://schemas.openxmlformats.org/officeDocument/2006/relationships/image" Target="../media/image558.jpeg"/><Relationship Id="rPictId12" Type="http://schemas.openxmlformats.org/officeDocument/2006/relationships/image" Target="../media/image559.jpeg"/><Relationship Id="rPictId13" Type="http://schemas.openxmlformats.org/officeDocument/2006/relationships/image" Target="../media/image560.jpeg"/><Relationship Id="rPictId14" Type="http://schemas.openxmlformats.org/officeDocument/2006/relationships/image" Target="../media/image561.jpeg"/><Relationship Id="rPictId15" Type="http://schemas.openxmlformats.org/officeDocument/2006/relationships/image" Target="../media/image562.jpeg"/><Relationship Id="rPictId16" Type="http://schemas.openxmlformats.org/officeDocument/2006/relationships/image" Target="../media/image563.jpeg"/><Relationship Id="rPictId17" Type="http://schemas.openxmlformats.org/officeDocument/2006/relationships/image" Target="../media/image564.jpeg"/><Relationship Id="rPictId18" Type="http://schemas.openxmlformats.org/officeDocument/2006/relationships/image" Target="../media/image565.jpeg"/><Relationship Id="rPictId19" Type="http://schemas.openxmlformats.org/officeDocument/2006/relationships/image" Target="../media/image566.jpeg"/><Relationship Id="rPictId20" Type="http://schemas.openxmlformats.org/officeDocument/2006/relationships/image" Target="../media/image567.jpeg"/><Relationship Id="rPictId21" Type="http://schemas.openxmlformats.org/officeDocument/2006/relationships/image" Target="../media/image568.jpeg"/><Relationship Id="rPictId22" Type="http://schemas.openxmlformats.org/officeDocument/2006/relationships/image" Target="../media/image569.jpeg"/><Relationship Id="rPictId23" Type="http://schemas.openxmlformats.org/officeDocument/2006/relationships/image" Target="../media/image570.jpeg"/><Relationship Id="rPictId24" Type="http://schemas.openxmlformats.org/officeDocument/2006/relationships/image" Target="../media/image571.jpeg"/><Relationship Id="rPictId25" Type="http://schemas.openxmlformats.org/officeDocument/2006/relationships/image" Target="../media/image572.jpeg"/><Relationship Id="rPictId26" Type="http://schemas.openxmlformats.org/officeDocument/2006/relationships/image" Target="../media/image573.jpeg"/><Relationship Id="rPictId27" Type="http://schemas.openxmlformats.org/officeDocument/2006/relationships/image" Target="../media/image574.jpeg"/><Relationship Id="rId1" Type="http://schemas.openxmlformats.org/officeDocument/2006/relationships/slideLayout" Target="../slideLayouts/slideLayout.xml"/></Relationships>
</file>

<file path=ppt/slides/_rels/slide28.xml.rels>&#65279;<?xml version="1.0" encoding="UTF-8" standalone="yes"?>
<Relationships xmlns="http://schemas.openxmlformats.org/package/2006/relationships"><Relationship Id="rPictId0" Type="http://schemas.openxmlformats.org/officeDocument/2006/relationships/image" Target="../media/image575.jpeg"/><Relationship Id="rPictId1" Type="http://schemas.openxmlformats.org/officeDocument/2006/relationships/image" Target="../media/image576.jpeg"/><Relationship Id="rPictId2" Type="http://schemas.openxmlformats.org/officeDocument/2006/relationships/image" Target="../media/image577.jpeg"/><Relationship Id="rPictId3" Type="http://schemas.openxmlformats.org/officeDocument/2006/relationships/image" Target="../media/image578.jpeg"/><Relationship Id="rPictId4" Type="http://schemas.openxmlformats.org/officeDocument/2006/relationships/image" Target="../media/image579.jpeg"/><Relationship Id="rPictId5" Type="http://schemas.openxmlformats.org/officeDocument/2006/relationships/image" Target="../media/image580.jpeg"/><Relationship Id="rPictId6" Type="http://schemas.openxmlformats.org/officeDocument/2006/relationships/image" Target="../media/image581.jpeg"/><Relationship Id="rPictId7" Type="http://schemas.openxmlformats.org/officeDocument/2006/relationships/image" Target="../media/image582.jpeg"/><Relationship Id="rPictId8" Type="http://schemas.openxmlformats.org/officeDocument/2006/relationships/image" Target="../media/image583.jpeg"/><Relationship Id="rPictId9" Type="http://schemas.openxmlformats.org/officeDocument/2006/relationships/image" Target="../media/image584.jpeg"/><Relationship Id="rPictId10" Type="http://schemas.openxmlformats.org/officeDocument/2006/relationships/image" Target="../media/image585.jpeg"/><Relationship Id="rPictId11" Type="http://schemas.openxmlformats.org/officeDocument/2006/relationships/image" Target="../media/image586.jpeg"/><Relationship Id="rPictId12" Type="http://schemas.openxmlformats.org/officeDocument/2006/relationships/image" Target="../media/image587.jpeg"/><Relationship Id="rPictId13" Type="http://schemas.openxmlformats.org/officeDocument/2006/relationships/image" Target="../media/image588.jpeg"/><Relationship Id="rPictId14" Type="http://schemas.openxmlformats.org/officeDocument/2006/relationships/image" Target="../media/image589.jpeg"/><Relationship Id="rPictId15" Type="http://schemas.openxmlformats.org/officeDocument/2006/relationships/image" Target="../media/image590.jpeg"/><Relationship Id="rPictId16" Type="http://schemas.openxmlformats.org/officeDocument/2006/relationships/image" Target="../media/image591.jpeg"/><Relationship Id="rPictId17" Type="http://schemas.openxmlformats.org/officeDocument/2006/relationships/image" Target="../media/image592.jpeg"/><Relationship Id="rPictId18" Type="http://schemas.openxmlformats.org/officeDocument/2006/relationships/image" Target="../media/image593.jpeg"/><Relationship Id="rPictId19" Type="http://schemas.openxmlformats.org/officeDocument/2006/relationships/image" Target="../media/image594.jpeg"/><Relationship Id="rId1" Type="http://schemas.openxmlformats.org/officeDocument/2006/relationships/slideLayout" Target="../slideLayouts/slideLayout.xml"/></Relationships>
</file>

<file path=ppt/slides/_rels/slide29.xml.rels>&#65279;<?xml version="1.0" encoding="UTF-8" standalone="yes"?>
<Relationships xmlns="http://schemas.openxmlformats.org/package/2006/relationships"><Relationship Id="rPictId0" Type="http://schemas.openxmlformats.org/officeDocument/2006/relationships/image" Target="../media/image595.jpeg"/><Relationship Id="rPictId1" Type="http://schemas.openxmlformats.org/officeDocument/2006/relationships/image" Target="../media/image596.jpeg"/><Relationship Id="rPictId2" Type="http://schemas.openxmlformats.org/officeDocument/2006/relationships/image" Target="../media/image597.jpeg"/><Relationship Id="rPictId3" Type="http://schemas.openxmlformats.org/officeDocument/2006/relationships/image" Target="../media/image598.jpeg"/><Relationship Id="rPictId4" Type="http://schemas.openxmlformats.org/officeDocument/2006/relationships/image" Target="../media/image599.jpeg"/><Relationship Id="rPictId5" Type="http://schemas.openxmlformats.org/officeDocument/2006/relationships/image" Target="../media/image600.jpeg"/><Relationship Id="rPictId6" Type="http://schemas.openxmlformats.org/officeDocument/2006/relationships/image" Target="../media/image601.jpeg"/><Relationship Id="rPictId7" Type="http://schemas.openxmlformats.org/officeDocument/2006/relationships/image" Target="../media/image602.jpeg"/><Relationship Id="rPictId8" Type="http://schemas.openxmlformats.org/officeDocument/2006/relationships/image" Target="../media/image603.jpeg"/><Relationship Id="rPictId9" Type="http://schemas.openxmlformats.org/officeDocument/2006/relationships/image" Target="../media/image604.jpeg"/><Relationship Id="rPictId10" Type="http://schemas.openxmlformats.org/officeDocument/2006/relationships/image" Target="../media/image605.jpeg"/><Relationship Id="rPictId11" Type="http://schemas.openxmlformats.org/officeDocument/2006/relationships/image" Target="../media/image606.jpeg"/><Relationship Id="rPictId12" Type="http://schemas.openxmlformats.org/officeDocument/2006/relationships/image" Target="../media/image607.jpeg"/><Relationship Id="rPictId13" Type="http://schemas.openxmlformats.org/officeDocument/2006/relationships/image" Target="../media/image608.jpeg"/><Relationship Id="rPictId14" Type="http://schemas.openxmlformats.org/officeDocument/2006/relationships/image" Target="../media/image609.jpeg"/><Relationship Id="rPictId15" Type="http://schemas.openxmlformats.org/officeDocument/2006/relationships/image" Target="../media/image610.jpeg"/><Relationship Id="rPictId16" Type="http://schemas.openxmlformats.org/officeDocument/2006/relationships/image" Target="../media/image611.jpeg"/><Relationship Id="rPictId17" Type="http://schemas.openxmlformats.org/officeDocument/2006/relationships/image" Target="../media/image612.jpeg"/><Relationship Id="rPictId18" Type="http://schemas.openxmlformats.org/officeDocument/2006/relationships/image" Target="../media/image613.jpeg"/><Relationship Id="rPictId19" Type="http://schemas.openxmlformats.org/officeDocument/2006/relationships/image" Target="../media/image614.jpeg"/><Relationship Id="rPictId20" Type="http://schemas.openxmlformats.org/officeDocument/2006/relationships/image" Target="../media/image615.jpeg"/><Relationship Id="rPictId21" Type="http://schemas.openxmlformats.org/officeDocument/2006/relationships/image" Target="../media/image616.jpeg"/><Relationship Id="rPictId22" Type="http://schemas.openxmlformats.org/officeDocument/2006/relationships/image" Target="../media/image617.jpeg"/><Relationship Id="rPictId23" Type="http://schemas.openxmlformats.org/officeDocument/2006/relationships/image" Target="../media/image618.jpeg"/><Relationship Id="rPictId24" Type="http://schemas.openxmlformats.org/officeDocument/2006/relationships/image" Target="../media/image619.jpeg"/><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PictId0" Type="http://schemas.openxmlformats.org/officeDocument/2006/relationships/image" Target="../media/image65.jpeg"/><Relationship Id="rPictId1" Type="http://schemas.openxmlformats.org/officeDocument/2006/relationships/image" Target="../media/image66.jpeg"/><Relationship Id="rPictId2" Type="http://schemas.openxmlformats.org/officeDocument/2006/relationships/image" Target="../media/image67.jpeg"/><Relationship Id="rPictId3" Type="http://schemas.openxmlformats.org/officeDocument/2006/relationships/image" Target="../media/image68.jpeg"/><Relationship Id="rPictId4" Type="http://schemas.openxmlformats.org/officeDocument/2006/relationships/image" Target="../media/image69.jpeg"/><Relationship Id="rPictId5" Type="http://schemas.openxmlformats.org/officeDocument/2006/relationships/image" Target="../media/image70.jpeg"/><Relationship Id="rPictId6" Type="http://schemas.openxmlformats.org/officeDocument/2006/relationships/image" Target="../media/image71.jpeg"/><Relationship Id="rPictId7" Type="http://schemas.openxmlformats.org/officeDocument/2006/relationships/image" Target="../media/image72.jpeg"/><Relationship Id="rPictId8" Type="http://schemas.openxmlformats.org/officeDocument/2006/relationships/image" Target="../media/image73.jpeg"/><Relationship Id="rPictId9" Type="http://schemas.openxmlformats.org/officeDocument/2006/relationships/image" Target="../media/image74.jpeg"/><Relationship Id="rPictId10" Type="http://schemas.openxmlformats.org/officeDocument/2006/relationships/image" Target="../media/image75.jpeg"/><Relationship Id="rPictId11" Type="http://schemas.openxmlformats.org/officeDocument/2006/relationships/image" Target="../media/image76.jpeg"/><Relationship Id="rPictId12" Type="http://schemas.openxmlformats.org/officeDocument/2006/relationships/image" Target="../media/image77.jpeg"/><Relationship Id="rPictId13" Type="http://schemas.openxmlformats.org/officeDocument/2006/relationships/image" Target="../media/image78.jpeg"/><Relationship Id="rPictId14" Type="http://schemas.openxmlformats.org/officeDocument/2006/relationships/image" Target="../media/image79.jpeg"/><Relationship Id="rPictId15" Type="http://schemas.openxmlformats.org/officeDocument/2006/relationships/image" Target="../media/image80.jpeg"/><Relationship Id="rPictId16" Type="http://schemas.openxmlformats.org/officeDocument/2006/relationships/image" Target="../media/image81.jpeg"/><Relationship Id="rPictId17" Type="http://schemas.openxmlformats.org/officeDocument/2006/relationships/image" Target="../media/image82.jpeg"/><Relationship Id="rPictId18" Type="http://schemas.openxmlformats.org/officeDocument/2006/relationships/image" Target="../media/image83.jpeg"/><Relationship Id="rPictId19" Type="http://schemas.openxmlformats.org/officeDocument/2006/relationships/image" Target="../media/image84.jpeg"/><Relationship Id="rPictId20" Type="http://schemas.openxmlformats.org/officeDocument/2006/relationships/image" Target="../media/image85.jpeg"/><Relationship Id="rPictId21" Type="http://schemas.openxmlformats.org/officeDocument/2006/relationships/image" Target="../media/image86.jpeg"/><Relationship Id="rPictId22" Type="http://schemas.openxmlformats.org/officeDocument/2006/relationships/image" Target="../media/image87.jpeg"/><Relationship Id="rPictId23" Type="http://schemas.openxmlformats.org/officeDocument/2006/relationships/image" Target="../media/image88.jpeg"/><Relationship Id="rPictId24" Type="http://schemas.openxmlformats.org/officeDocument/2006/relationships/image" Target="../media/image89.jpeg"/><Relationship Id="rPictId25" Type="http://schemas.openxmlformats.org/officeDocument/2006/relationships/image" Target="../media/image90.jpeg"/><Relationship Id="rPictId26" Type="http://schemas.openxmlformats.org/officeDocument/2006/relationships/image" Target="../media/image91.jpeg"/><Relationship Id="rPictId27" Type="http://schemas.openxmlformats.org/officeDocument/2006/relationships/image" Target="../media/image92.jpeg"/><Relationship Id="rPictId28" Type="http://schemas.openxmlformats.org/officeDocument/2006/relationships/image" Target="../media/image93.jpeg"/><Relationship Id="rPictId29" Type="http://schemas.openxmlformats.org/officeDocument/2006/relationships/image" Target="../media/image94.jpeg"/><Relationship Id="rPictId30" Type="http://schemas.openxmlformats.org/officeDocument/2006/relationships/image" Target="../media/image95.jpeg"/><Relationship Id="rPictId31" Type="http://schemas.openxmlformats.org/officeDocument/2006/relationships/image" Target="../media/image96.jpeg"/><Relationship Id="rPictId32" Type="http://schemas.openxmlformats.org/officeDocument/2006/relationships/image" Target="../media/image97.jpeg"/><Relationship Id="rPictId33" Type="http://schemas.openxmlformats.org/officeDocument/2006/relationships/image" Target="../media/image98.jpeg"/><Relationship Id="rPictId34" Type="http://schemas.openxmlformats.org/officeDocument/2006/relationships/image" Target="../media/image99.jpeg"/><Relationship Id="rPictId35" Type="http://schemas.openxmlformats.org/officeDocument/2006/relationships/image" Target="../media/image100.jpeg"/><Relationship Id="rId1" Type="http://schemas.openxmlformats.org/officeDocument/2006/relationships/slideLayout" Target="../slideLayouts/slideLayout.xml"/><Relationship Id="rLinkId0" Type="http://schemas.openxmlformats.org/officeDocument/2006/relationships/hyperlink" Target="mailto:info@it-devgroup.com" TargetMode="External"/></Relationships>
</file>

<file path=ppt/slides/_rels/slide4.xml.rels>&#65279;<?xml version="1.0" encoding="UTF-8" standalone="yes"?>
<Relationships xmlns="http://schemas.openxmlformats.org/package/2006/relationships"><Relationship Id="rPictId0" Type="http://schemas.openxmlformats.org/officeDocument/2006/relationships/image" Target="../media/image101.jpeg"/><Relationship Id="rPictId1" Type="http://schemas.openxmlformats.org/officeDocument/2006/relationships/image" Target="../media/image102.jpeg"/><Relationship Id="rPictId2" Type="http://schemas.openxmlformats.org/officeDocument/2006/relationships/image" Target="../media/image103.jpeg"/><Relationship Id="rPictId3" Type="http://schemas.openxmlformats.org/officeDocument/2006/relationships/image" Target="../media/image104.jpeg"/><Relationship Id="rPictId4" Type="http://schemas.openxmlformats.org/officeDocument/2006/relationships/image" Target="../media/image105.jpeg"/><Relationship Id="rPictId5" Type="http://schemas.openxmlformats.org/officeDocument/2006/relationships/image" Target="../media/image106.jpeg"/><Relationship Id="rPictId6" Type="http://schemas.openxmlformats.org/officeDocument/2006/relationships/image" Target="../media/image107.jpeg"/><Relationship Id="rPictId7" Type="http://schemas.openxmlformats.org/officeDocument/2006/relationships/image" Target="../media/image108.jpeg"/><Relationship Id="rPictId8" Type="http://schemas.openxmlformats.org/officeDocument/2006/relationships/image" Target="../media/image109.jpeg"/><Relationship Id="rPictId9" Type="http://schemas.openxmlformats.org/officeDocument/2006/relationships/image" Target="../media/image110.jpeg"/><Relationship Id="rPictId10" Type="http://schemas.openxmlformats.org/officeDocument/2006/relationships/image" Target="../media/image111.jpeg"/><Relationship Id="rPictId11" Type="http://schemas.openxmlformats.org/officeDocument/2006/relationships/image" Target="../media/image112.jpeg"/><Relationship Id="rPictId12" Type="http://schemas.openxmlformats.org/officeDocument/2006/relationships/image" Target="../media/image113.jpeg"/><Relationship Id="rPictId13" Type="http://schemas.openxmlformats.org/officeDocument/2006/relationships/image" Target="../media/image114.jpeg"/><Relationship Id="rPictId14" Type="http://schemas.openxmlformats.org/officeDocument/2006/relationships/image" Target="../media/image115.jpeg"/><Relationship Id="rPictId15" Type="http://schemas.openxmlformats.org/officeDocument/2006/relationships/image" Target="../media/image116.jpeg"/><Relationship Id="rPictId16" Type="http://schemas.openxmlformats.org/officeDocument/2006/relationships/image" Target="../media/image117.jpeg"/><Relationship Id="rPictId17" Type="http://schemas.openxmlformats.org/officeDocument/2006/relationships/image" Target="../media/image118.jpeg"/><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PictId0" Type="http://schemas.openxmlformats.org/officeDocument/2006/relationships/image" Target="../media/image119.jpeg"/><Relationship Id="rPictId1" Type="http://schemas.openxmlformats.org/officeDocument/2006/relationships/image" Target="../media/image120.jpeg"/><Relationship Id="rPictId2" Type="http://schemas.openxmlformats.org/officeDocument/2006/relationships/image" Target="../media/image121.jpeg"/><Relationship Id="rPictId3" Type="http://schemas.openxmlformats.org/officeDocument/2006/relationships/image" Target="../media/image122.jpeg"/><Relationship Id="rPictId4" Type="http://schemas.openxmlformats.org/officeDocument/2006/relationships/image" Target="../media/image123.jpeg"/><Relationship Id="rPictId5" Type="http://schemas.openxmlformats.org/officeDocument/2006/relationships/image" Target="../media/image124.jpeg"/><Relationship Id="rPictId6" Type="http://schemas.openxmlformats.org/officeDocument/2006/relationships/image" Target="../media/image125.jpeg"/><Relationship Id="rPictId7" Type="http://schemas.openxmlformats.org/officeDocument/2006/relationships/image" Target="../media/image126.jpeg"/><Relationship Id="rPictId8" Type="http://schemas.openxmlformats.org/officeDocument/2006/relationships/image" Target="../media/image127.jpeg"/><Relationship Id="rPictId9" Type="http://schemas.openxmlformats.org/officeDocument/2006/relationships/image" Target="../media/image128.jpeg"/><Relationship Id="rPictId10" Type="http://schemas.openxmlformats.org/officeDocument/2006/relationships/image" Target="../media/image129.jpeg"/><Relationship Id="rPictId11" Type="http://schemas.openxmlformats.org/officeDocument/2006/relationships/image" Target="../media/image130.jpeg"/><Relationship Id="rPictId12" Type="http://schemas.openxmlformats.org/officeDocument/2006/relationships/image" Target="../media/image131.jpeg"/><Relationship Id="rPictId13" Type="http://schemas.openxmlformats.org/officeDocument/2006/relationships/image" Target="../media/image132.jpeg"/><Relationship Id="rPictId14" Type="http://schemas.openxmlformats.org/officeDocument/2006/relationships/image" Target="../media/image133.jpeg"/><Relationship Id="rPictId15" Type="http://schemas.openxmlformats.org/officeDocument/2006/relationships/image" Target="../media/image134.jpeg"/><Relationship Id="rPictId16" Type="http://schemas.openxmlformats.org/officeDocument/2006/relationships/image" Target="../media/image135.jpeg"/><Relationship Id="rPictId17" Type="http://schemas.openxmlformats.org/officeDocument/2006/relationships/image" Target="../media/image136.jpeg"/><Relationship Id="rPictId18" Type="http://schemas.openxmlformats.org/officeDocument/2006/relationships/image" Target="../media/image137.jpeg"/><Relationship Id="rPictId19" Type="http://schemas.openxmlformats.org/officeDocument/2006/relationships/image" Target="../media/image138.jpeg"/><Relationship Id="rPictId20" Type="http://schemas.openxmlformats.org/officeDocument/2006/relationships/image" Target="../media/image139.jpeg"/><Relationship Id="rPictId21" Type="http://schemas.openxmlformats.org/officeDocument/2006/relationships/image" Target="../media/image140.jpeg"/><Relationship Id="rPictId22" Type="http://schemas.openxmlformats.org/officeDocument/2006/relationships/image" Target="../media/image141.jpeg"/><Relationship Id="rPictId23" Type="http://schemas.openxmlformats.org/officeDocument/2006/relationships/image" Target="../media/image142.jpeg"/><Relationship Id="rPictId24" Type="http://schemas.openxmlformats.org/officeDocument/2006/relationships/image" Target="../media/image143.jpeg"/><Relationship Id="rPictId25" Type="http://schemas.openxmlformats.org/officeDocument/2006/relationships/image" Target="../media/image144.jpeg"/><Relationship Id="rPictId26" Type="http://schemas.openxmlformats.org/officeDocument/2006/relationships/image" Target="../media/image145.jpeg"/><Relationship Id="rPictId27" Type="http://schemas.openxmlformats.org/officeDocument/2006/relationships/image" Target="../media/image146.jpeg"/><Relationship Id="rPictId28" Type="http://schemas.openxmlformats.org/officeDocument/2006/relationships/image" Target="../media/image147.jpeg"/><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PictId0" Type="http://schemas.openxmlformats.org/officeDocument/2006/relationships/image" Target="../media/image148.jpeg"/><Relationship Id="rPictId1" Type="http://schemas.openxmlformats.org/officeDocument/2006/relationships/image" Target="../media/image149.jpeg"/><Relationship Id="rPictId2" Type="http://schemas.openxmlformats.org/officeDocument/2006/relationships/image" Target="../media/image150.jpeg"/><Relationship Id="rPictId3" Type="http://schemas.openxmlformats.org/officeDocument/2006/relationships/image" Target="../media/image151.jpeg"/><Relationship Id="rPictId4" Type="http://schemas.openxmlformats.org/officeDocument/2006/relationships/image" Target="../media/image152.jpeg"/><Relationship Id="rPictId5" Type="http://schemas.openxmlformats.org/officeDocument/2006/relationships/image" Target="../media/image153.jpeg"/><Relationship Id="rPictId6" Type="http://schemas.openxmlformats.org/officeDocument/2006/relationships/image" Target="../media/image154.jpeg"/><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PictId0" Type="http://schemas.openxmlformats.org/officeDocument/2006/relationships/image" Target="../media/image155.jpeg"/><Relationship Id="rPictId1" Type="http://schemas.openxmlformats.org/officeDocument/2006/relationships/image" Target="../media/image156.jpeg"/><Relationship Id="rPictId2" Type="http://schemas.openxmlformats.org/officeDocument/2006/relationships/image" Target="../media/image157.jpeg"/><Relationship Id="rPictId3" Type="http://schemas.openxmlformats.org/officeDocument/2006/relationships/image" Target="../media/image158.jpeg"/><Relationship Id="rPictId4" Type="http://schemas.openxmlformats.org/officeDocument/2006/relationships/image" Target="../media/image159.jpeg"/><Relationship Id="rPictId5" Type="http://schemas.openxmlformats.org/officeDocument/2006/relationships/image" Target="../media/image160.jpeg"/><Relationship Id="rPictId6" Type="http://schemas.openxmlformats.org/officeDocument/2006/relationships/image" Target="../media/image161.jpeg"/><Relationship Id="rPictId7" Type="http://schemas.openxmlformats.org/officeDocument/2006/relationships/image" Target="../media/image162.jpeg"/><Relationship Id="rPictId8" Type="http://schemas.openxmlformats.org/officeDocument/2006/relationships/image" Target="../media/image163.jpeg"/><Relationship Id="rPictId9" Type="http://schemas.openxmlformats.org/officeDocument/2006/relationships/image" Target="../media/image164.jpeg"/><Relationship Id="rPictId10" Type="http://schemas.openxmlformats.org/officeDocument/2006/relationships/image" Target="../media/image165.jpeg"/><Relationship Id="rPictId11" Type="http://schemas.openxmlformats.org/officeDocument/2006/relationships/image" Target="../media/image166.jpeg"/><Relationship Id="rPictId12" Type="http://schemas.openxmlformats.org/officeDocument/2006/relationships/image" Target="../media/image167.jpeg"/><Relationship Id="rPictId13" Type="http://schemas.openxmlformats.org/officeDocument/2006/relationships/image" Target="../media/image168.jpeg"/><Relationship Id="rPictId14" Type="http://schemas.openxmlformats.org/officeDocument/2006/relationships/image" Target="../media/image169.jpeg"/><Relationship Id="rPictId15" Type="http://schemas.openxmlformats.org/officeDocument/2006/relationships/image" Target="../media/image170.jpeg"/><Relationship Id="rPictId16" Type="http://schemas.openxmlformats.org/officeDocument/2006/relationships/image" Target="../media/image171.jpeg"/><Relationship Id="rPictId17" Type="http://schemas.openxmlformats.org/officeDocument/2006/relationships/image" Target="../media/image172.jpeg"/><Relationship Id="rPictId18" Type="http://schemas.openxmlformats.org/officeDocument/2006/relationships/image" Target="../media/image173.jpeg"/><Relationship Id="rPictId19" Type="http://schemas.openxmlformats.org/officeDocument/2006/relationships/image" Target="../media/image174.jpeg"/><Relationship Id="rPictId20" Type="http://schemas.openxmlformats.org/officeDocument/2006/relationships/image" Target="../media/image175.jpeg"/><Relationship Id="rPictId21" Type="http://schemas.openxmlformats.org/officeDocument/2006/relationships/image" Target="../media/image176.jpeg"/><Relationship Id="rPictId22" Type="http://schemas.openxmlformats.org/officeDocument/2006/relationships/image" Target="../media/image177.jpeg"/><Relationship Id="rPictId23" Type="http://schemas.openxmlformats.org/officeDocument/2006/relationships/image" Target="../media/image178.jpeg"/><Relationship Id="rPictId24" Type="http://schemas.openxmlformats.org/officeDocument/2006/relationships/image" Target="../media/image179.jpeg"/><Relationship Id="rPictId25" Type="http://schemas.openxmlformats.org/officeDocument/2006/relationships/image" Target="../media/image180.jpeg"/><Relationship Id="rPictId26" Type="http://schemas.openxmlformats.org/officeDocument/2006/relationships/image" Target="../media/image181.jpeg"/><Relationship Id="rPictId27" Type="http://schemas.openxmlformats.org/officeDocument/2006/relationships/image" Target="../media/image182.jpeg"/><Relationship Id="rPictId28" Type="http://schemas.openxmlformats.org/officeDocument/2006/relationships/image" Target="../media/image183.jpeg"/><Relationship Id="rPictId29" Type="http://schemas.openxmlformats.org/officeDocument/2006/relationships/image" Target="../media/image184.jpeg"/><Relationship Id="rPictId30" Type="http://schemas.openxmlformats.org/officeDocument/2006/relationships/image" Target="../media/image185.jpeg"/><Relationship Id="rPictId31" Type="http://schemas.openxmlformats.org/officeDocument/2006/relationships/image" Target="../media/image186.jpeg"/><Relationship Id="rPictId32" Type="http://schemas.openxmlformats.org/officeDocument/2006/relationships/image" Target="../media/image187.jpeg"/><Relationship Id="rPictId33" Type="http://schemas.openxmlformats.org/officeDocument/2006/relationships/image" Target="../media/image188.jpeg"/><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PictId0" Type="http://schemas.openxmlformats.org/officeDocument/2006/relationships/image" Target="../media/image189.jpeg"/><Relationship Id="rPictId1" Type="http://schemas.openxmlformats.org/officeDocument/2006/relationships/image" Target="../media/image190.jpeg"/><Relationship Id="rPictId2" Type="http://schemas.openxmlformats.org/officeDocument/2006/relationships/image" Target="../media/image191.jpeg"/><Relationship Id="rPictId3" Type="http://schemas.openxmlformats.org/officeDocument/2006/relationships/image" Target="../media/image192.jpeg"/><Relationship Id="rPictId4" Type="http://schemas.openxmlformats.org/officeDocument/2006/relationships/image" Target="../media/image193.jpeg"/><Relationship Id="rPictId5" Type="http://schemas.openxmlformats.org/officeDocument/2006/relationships/image" Target="../media/image194.jpeg"/><Relationship Id="rPictId6" Type="http://schemas.openxmlformats.org/officeDocument/2006/relationships/image" Target="../media/image195.jpeg"/><Relationship Id="rPictId7" Type="http://schemas.openxmlformats.org/officeDocument/2006/relationships/image" Target="../media/image196.jpeg"/><Relationship Id="rPictId8" Type="http://schemas.openxmlformats.org/officeDocument/2006/relationships/image" Target="../media/image197.jpeg"/><Relationship Id="rPictId9" Type="http://schemas.openxmlformats.org/officeDocument/2006/relationships/image" Target="../media/image198.jpeg"/><Relationship Id="rPictId10" Type="http://schemas.openxmlformats.org/officeDocument/2006/relationships/image" Target="../media/image199.jpeg"/><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PictId0" Type="http://schemas.openxmlformats.org/officeDocument/2006/relationships/image" Target="../media/image200.jpeg"/><Relationship Id="rPictId1" Type="http://schemas.openxmlformats.org/officeDocument/2006/relationships/image" Target="../media/image201.jpeg"/><Relationship Id="rPictId2" Type="http://schemas.openxmlformats.org/officeDocument/2006/relationships/image" Target="../media/image202.jpeg"/><Relationship Id="rPictId3" Type="http://schemas.openxmlformats.org/officeDocument/2006/relationships/image" Target="../media/image203.jpeg"/><Relationship Id="rPictId4" Type="http://schemas.openxmlformats.org/officeDocument/2006/relationships/image" Target="../media/image204.jpeg"/><Relationship Id="rPictId5" Type="http://schemas.openxmlformats.org/officeDocument/2006/relationships/image" Target="../media/image205.jpeg"/><Relationship Id="rPictId6" Type="http://schemas.openxmlformats.org/officeDocument/2006/relationships/image" Target="../media/image206.jpeg"/><Relationship Id="rPictId7" Type="http://schemas.openxmlformats.org/officeDocument/2006/relationships/image" Target="../media/image207.jpeg"/><Relationship Id="rPictId8" Type="http://schemas.openxmlformats.org/officeDocument/2006/relationships/image" Target="../media/image208.jpeg"/><Relationship Id="rPictId9" Type="http://schemas.openxmlformats.org/officeDocument/2006/relationships/image" Target="../media/image209.jpeg"/><Relationship Id="rPictId10" Type="http://schemas.openxmlformats.org/officeDocument/2006/relationships/image" Target="../media/image210.jpeg"/><Relationship Id="rPictId11" Type="http://schemas.openxmlformats.org/officeDocument/2006/relationships/image" Target="../media/image211.jpeg"/><Relationship Id="rPictId12" Type="http://schemas.openxmlformats.org/officeDocument/2006/relationships/image" Target="../media/image212.jpeg"/><Relationship Id="rPictId13" Type="http://schemas.openxmlformats.org/officeDocument/2006/relationships/image" Target="../media/image213.jpeg"/><Relationship Id="rPictId14" Type="http://schemas.openxmlformats.org/officeDocument/2006/relationships/image" Target="../media/image214.jpeg"/><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1740408" y="356616"/>
            <a:ext cx="2526792" cy="1246632"/>
          </a:xfrm>
          <a:prstGeom prst="rect">
            <a:avLst/>
          </a:prstGeom>
        </p:spPr>
      </p:pic>
      <p:pic>
        <p:nvPicPr>
          <p:cNvPr id="3" name=""/>
          <p:cNvPicPr>
            <a:picLocks noChangeAspect="1"/>
          </p:cNvPicPr>
          <p:nvPr/>
        </p:nvPicPr>
        <p:blipFill>
          <a:blip r:embed="rPictId1"/>
          <a:stretch>
            <a:fillRect/>
          </a:stretch>
        </p:blipFill>
        <p:spPr>
          <a:xfrm>
            <a:off x="2142744" y="1978152"/>
            <a:ext cx="664464" cy="441960"/>
          </a:xfrm>
          <a:prstGeom prst="rect">
            <a:avLst/>
          </a:prstGeom>
        </p:spPr>
      </p:pic>
      <p:pic>
        <p:nvPicPr>
          <p:cNvPr id="4" name=""/>
          <p:cNvPicPr>
            <a:picLocks noChangeAspect="1"/>
          </p:cNvPicPr>
          <p:nvPr/>
        </p:nvPicPr>
        <p:blipFill>
          <a:blip r:embed="rPictId2"/>
          <a:stretch>
            <a:fillRect/>
          </a:stretch>
        </p:blipFill>
        <p:spPr>
          <a:xfrm>
            <a:off x="234696" y="2962656"/>
            <a:ext cx="1338072" cy="402336"/>
          </a:xfrm>
          <a:prstGeom prst="rect">
            <a:avLst/>
          </a:prstGeom>
        </p:spPr>
      </p:pic>
      <p:pic>
        <p:nvPicPr>
          <p:cNvPr id="5" name=""/>
          <p:cNvPicPr>
            <a:picLocks noChangeAspect="1"/>
          </p:cNvPicPr>
          <p:nvPr/>
        </p:nvPicPr>
        <p:blipFill>
          <a:blip r:embed="rPictId3"/>
          <a:stretch>
            <a:fillRect/>
          </a:stretch>
        </p:blipFill>
        <p:spPr>
          <a:xfrm>
            <a:off x="195072" y="3907536"/>
            <a:ext cx="990600" cy="832104"/>
          </a:xfrm>
          <a:prstGeom prst="rect">
            <a:avLst/>
          </a:prstGeom>
        </p:spPr>
      </p:pic>
      <p:pic>
        <p:nvPicPr>
          <p:cNvPr id="6" name=""/>
          <p:cNvPicPr>
            <a:picLocks noChangeAspect="1"/>
          </p:cNvPicPr>
          <p:nvPr/>
        </p:nvPicPr>
        <p:blipFill>
          <a:blip r:embed="rPictId4"/>
          <a:stretch>
            <a:fillRect/>
          </a:stretch>
        </p:blipFill>
        <p:spPr>
          <a:xfrm>
            <a:off x="1328928" y="3907536"/>
            <a:ext cx="996696" cy="832104"/>
          </a:xfrm>
          <a:prstGeom prst="rect">
            <a:avLst/>
          </a:prstGeom>
        </p:spPr>
      </p:pic>
      <p:pic>
        <p:nvPicPr>
          <p:cNvPr id="7" name=""/>
          <p:cNvPicPr>
            <a:picLocks noChangeAspect="1"/>
          </p:cNvPicPr>
          <p:nvPr/>
        </p:nvPicPr>
        <p:blipFill>
          <a:blip r:embed="rPictId5"/>
          <a:stretch>
            <a:fillRect/>
          </a:stretch>
        </p:blipFill>
        <p:spPr>
          <a:xfrm>
            <a:off x="2465832" y="3907536"/>
            <a:ext cx="999744" cy="835152"/>
          </a:xfrm>
          <a:prstGeom prst="rect">
            <a:avLst/>
          </a:prstGeom>
        </p:spPr>
      </p:pic>
      <p:pic>
        <p:nvPicPr>
          <p:cNvPr id="8" name=""/>
          <p:cNvPicPr>
            <a:picLocks noChangeAspect="1"/>
          </p:cNvPicPr>
          <p:nvPr/>
        </p:nvPicPr>
        <p:blipFill>
          <a:blip r:embed="rPictId6"/>
          <a:stretch>
            <a:fillRect/>
          </a:stretch>
        </p:blipFill>
        <p:spPr>
          <a:xfrm>
            <a:off x="3907536" y="5190744"/>
            <a:ext cx="292608" cy="109728"/>
          </a:xfrm>
          <a:prstGeom prst="rect">
            <a:avLst/>
          </a:prstGeom>
        </p:spPr>
      </p:pic>
      <p:pic>
        <p:nvPicPr>
          <p:cNvPr id="9" name=""/>
          <p:cNvPicPr>
            <a:picLocks noChangeAspect="1"/>
          </p:cNvPicPr>
          <p:nvPr/>
        </p:nvPicPr>
        <p:blipFill>
          <a:blip r:embed="rPictId7"/>
          <a:stretch>
            <a:fillRect/>
          </a:stretch>
        </p:blipFill>
        <p:spPr>
          <a:xfrm>
            <a:off x="1804416" y="5407152"/>
            <a:ext cx="975360" cy="789432"/>
          </a:xfrm>
          <a:prstGeom prst="rect">
            <a:avLst/>
          </a:prstGeom>
        </p:spPr>
      </p:pic>
      <p:pic>
        <p:nvPicPr>
          <p:cNvPr id="10" name=""/>
          <p:cNvPicPr>
            <a:picLocks noChangeAspect="1"/>
          </p:cNvPicPr>
          <p:nvPr/>
        </p:nvPicPr>
        <p:blipFill>
          <a:blip r:embed="rPictId8"/>
          <a:stretch>
            <a:fillRect/>
          </a:stretch>
        </p:blipFill>
        <p:spPr>
          <a:xfrm>
            <a:off x="2834640" y="5407152"/>
            <a:ext cx="1386840" cy="737616"/>
          </a:xfrm>
          <a:prstGeom prst="rect">
            <a:avLst/>
          </a:prstGeom>
        </p:spPr>
      </p:pic>
      <p:pic>
        <p:nvPicPr>
          <p:cNvPr id="11" name=""/>
          <p:cNvPicPr>
            <a:picLocks noChangeAspect="1"/>
          </p:cNvPicPr>
          <p:nvPr/>
        </p:nvPicPr>
        <p:blipFill>
          <a:blip r:embed="rPictId9"/>
          <a:stretch>
            <a:fillRect/>
          </a:stretch>
        </p:blipFill>
        <p:spPr>
          <a:xfrm>
            <a:off x="0" y="7156704"/>
            <a:ext cx="4267200" cy="1213104"/>
          </a:xfrm>
          <a:prstGeom prst="rect">
            <a:avLst/>
          </a:prstGeom>
        </p:spPr>
      </p:pic>
      <p:pic>
        <p:nvPicPr>
          <p:cNvPr id="12" name=""/>
          <p:cNvPicPr>
            <a:picLocks noChangeAspect="1"/>
          </p:cNvPicPr>
          <p:nvPr/>
        </p:nvPicPr>
        <p:blipFill>
          <a:blip r:embed="rPictId10"/>
          <a:stretch>
            <a:fillRect/>
          </a:stretch>
        </p:blipFill>
        <p:spPr>
          <a:xfrm>
            <a:off x="524256" y="10415016"/>
            <a:ext cx="847344" cy="688848"/>
          </a:xfrm>
          <a:prstGeom prst="rect">
            <a:avLst/>
          </a:prstGeom>
        </p:spPr>
      </p:pic>
      <p:pic>
        <p:nvPicPr>
          <p:cNvPr id="13" name=""/>
          <p:cNvPicPr>
            <a:picLocks noChangeAspect="1"/>
          </p:cNvPicPr>
          <p:nvPr/>
        </p:nvPicPr>
        <p:blipFill>
          <a:blip r:embed="rPictId11"/>
          <a:stretch>
            <a:fillRect/>
          </a:stretch>
        </p:blipFill>
        <p:spPr>
          <a:xfrm>
            <a:off x="609600" y="11311128"/>
            <a:ext cx="649224" cy="353568"/>
          </a:xfrm>
          <a:prstGeom prst="rect">
            <a:avLst/>
          </a:prstGeom>
        </p:spPr>
      </p:pic>
      <p:pic>
        <p:nvPicPr>
          <p:cNvPr id="14" name=""/>
          <p:cNvPicPr>
            <a:picLocks noChangeAspect="1"/>
          </p:cNvPicPr>
          <p:nvPr/>
        </p:nvPicPr>
        <p:blipFill>
          <a:blip r:embed="rPictId12"/>
          <a:stretch>
            <a:fillRect/>
          </a:stretch>
        </p:blipFill>
        <p:spPr>
          <a:xfrm>
            <a:off x="609600" y="11704320"/>
            <a:ext cx="612648" cy="274320"/>
          </a:xfrm>
          <a:prstGeom prst="rect">
            <a:avLst/>
          </a:prstGeom>
        </p:spPr>
      </p:pic>
      <p:pic>
        <p:nvPicPr>
          <p:cNvPr id="15" name=""/>
          <p:cNvPicPr>
            <a:picLocks noChangeAspect="1"/>
          </p:cNvPicPr>
          <p:nvPr/>
        </p:nvPicPr>
        <p:blipFill>
          <a:blip r:embed="rPictId13"/>
          <a:stretch>
            <a:fillRect/>
          </a:stretch>
        </p:blipFill>
        <p:spPr>
          <a:xfrm>
            <a:off x="1749552" y="9963912"/>
            <a:ext cx="2517648" cy="2209800"/>
          </a:xfrm>
          <a:prstGeom prst="rect">
            <a:avLst/>
          </a:prstGeom>
        </p:spPr>
      </p:pic>
      <p:pic>
        <p:nvPicPr>
          <p:cNvPr id="16" name=""/>
          <p:cNvPicPr>
            <a:picLocks noChangeAspect="1"/>
          </p:cNvPicPr>
          <p:nvPr/>
        </p:nvPicPr>
        <p:blipFill>
          <a:blip r:embed="rPictId14"/>
          <a:stretch>
            <a:fillRect/>
          </a:stretch>
        </p:blipFill>
        <p:spPr>
          <a:xfrm>
            <a:off x="1716024" y="12798552"/>
            <a:ext cx="841248" cy="640080"/>
          </a:xfrm>
          <a:prstGeom prst="rect">
            <a:avLst/>
          </a:prstGeom>
        </p:spPr>
      </p:pic>
      <p:sp>
        <p:nvSpPr>
          <p:cNvPr id="17" name=""/>
          <p:cNvSpPr/>
          <p:nvPr/>
        </p:nvSpPr>
        <p:spPr>
          <a:xfrm>
            <a:off x="222504" y="128016"/>
            <a:ext cx="237744" cy="100584"/>
          </a:xfrm>
          <a:prstGeom prst="rect">
            <a:avLst/>
          </a:prstGeom>
          <a:solidFill>
            <a:srgbClr val="FFFFFF"/>
          </a:solidFill>
        </p:spPr>
        <p:txBody>
          <a:bodyPr lIns="0" tIns="0" rIns="0" bIns="0" wrap="none">
            <a:noAutofit/>
          </a:bodyPr>
          <a:p>
            <a:pPr indent="0"/>
            <a:r>
              <a:rPr lang="ru" b="1" sz="700">
                <a:solidFill>
                  <a:srgbClr val="D73724"/>
                </a:solidFill>
                <a:latin typeface="Arial"/>
              </a:rPr>
              <a:t>КАФ</a:t>
            </a:r>
          </a:p>
        </p:txBody>
      </p:sp>
      <p:sp>
        <p:nvSpPr>
          <p:cNvPr id="18" name=""/>
          <p:cNvSpPr/>
          <p:nvPr/>
        </p:nvSpPr>
        <p:spPr>
          <a:xfrm>
            <a:off x="1734312" y="140208"/>
            <a:ext cx="2084832" cy="97536"/>
          </a:xfrm>
          <a:prstGeom prst="rect">
            <a:avLst/>
          </a:prstGeom>
          <a:solidFill>
            <a:srgbClr val="FFFFFF"/>
          </a:solidFill>
        </p:spPr>
        <p:txBody>
          <a:bodyPr lIns="0" tIns="0" rIns="0" bIns="0" wrap="none">
            <a:noAutofit/>
          </a:bodyPr>
          <a:p>
            <a:pPr indent="0"/>
            <a:r>
              <a:rPr lang="ru" sz="450">
                <a:latin typeface="Arial"/>
              </a:rPr>
              <a:t>Российский филиал британского фонда </a:t>
            </a:r>
            <a:r>
              <a:rPr lang="en-US" sz="450">
                <a:latin typeface="Arial"/>
              </a:rPr>
              <a:t>Charities Aid Foundation (CAF)</a:t>
            </a:r>
          </a:p>
        </p:txBody>
      </p:sp>
      <p:sp>
        <p:nvSpPr>
          <p:cNvPr id="19" name=""/>
          <p:cNvSpPr/>
          <p:nvPr/>
        </p:nvSpPr>
        <p:spPr>
          <a:xfrm>
            <a:off x="225552" y="545592"/>
            <a:ext cx="786384" cy="91440"/>
          </a:xfrm>
          <a:prstGeom prst="rect">
            <a:avLst/>
          </a:prstGeom>
          <a:solidFill>
            <a:srgbClr val="FFFFFF"/>
          </a:solidFill>
        </p:spPr>
        <p:txBody>
          <a:bodyPr lIns="0" tIns="0" rIns="0" bIns="0" wrap="none">
            <a:noAutofit/>
          </a:bodyPr>
          <a:p>
            <a:pPr indent="0"/>
            <a:r>
              <a:rPr lang="ru" sz="400">
                <a:latin typeface="Arial"/>
              </a:rPr>
              <a:t>25 лет социальных перемен</a:t>
            </a:r>
          </a:p>
        </p:txBody>
      </p:sp>
      <p:sp>
        <p:nvSpPr>
          <p:cNvPr id="20" name=""/>
          <p:cNvSpPr/>
          <p:nvPr/>
        </p:nvSpPr>
        <p:spPr>
          <a:xfrm>
            <a:off x="222504" y="691896"/>
            <a:ext cx="999744" cy="368808"/>
          </a:xfrm>
          <a:prstGeom prst="rect">
            <a:avLst/>
          </a:prstGeom>
          <a:solidFill>
            <a:srgbClr val="FFFFFF"/>
          </a:solidFill>
        </p:spPr>
        <p:txBody>
          <a:bodyPr lIns="0" tIns="0" rIns="0" bIns="0">
            <a:noAutofit/>
          </a:bodyPr>
          <a:p>
            <a:pPr indent="0"/>
            <a:r>
              <a:rPr lang="ru" sz="400">
                <a:latin typeface="Arial"/>
              </a:rPr>
              <a:t>Фонд поддержки и развития филантропии «КАФ» российская социально ориентированная некоммерческая организация, цель которой -способствовать тому, чтобы общество все активнее и с большим эффектом участвовало в благотворительности.</a:t>
            </a:r>
          </a:p>
        </p:txBody>
      </p:sp>
      <p:sp>
        <p:nvSpPr>
          <p:cNvPr id="21" name=""/>
          <p:cNvSpPr/>
          <p:nvPr/>
        </p:nvSpPr>
        <p:spPr>
          <a:xfrm>
            <a:off x="225552" y="1097280"/>
            <a:ext cx="972312" cy="140208"/>
          </a:xfrm>
          <a:prstGeom prst="rect">
            <a:avLst/>
          </a:prstGeom>
          <a:solidFill>
            <a:srgbClr val="FFFFFF"/>
          </a:solidFill>
        </p:spPr>
        <p:txBody>
          <a:bodyPr lIns="0" tIns="0" rIns="0" bIns="0">
            <a:noAutofit/>
          </a:bodyPr>
          <a:p>
            <a:pPr indent="0"/>
            <a:r>
              <a:rPr lang="ru" sz="400">
                <a:latin typeface="Arial"/>
              </a:rPr>
              <a:t>Сайт рассказывает об результатах 25 лет социальных перемен через конкретные факты.</a:t>
            </a:r>
          </a:p>
        </p:txBody>
      </p:sp>
      <p:sp>
        <p:nvSpPr>
          <p:cNvPr id="22" name=""/>
          <p:cNvSpPr/>
          <p:nvPr/>
        </p:nvSpPr>
        <p:spPr>
          <a:xfrm>
            <a:off x="225552" y="1405128"/>
            <a:ext cx="542544" cy="82296"/>
          </a:xfrm>
          <a:prstGeom prst="rect">
            <a:avLst/>
          </a:prstGeom>
          <a:solidFill>
            <a:srgbClr val="FFFFFF"/>
          </a:solidFill>
        </p:spPr>
        <p:txBody>
          <a:bodyPr lIns="0" tIns="0" rIns="0" bIns="0" wrap="none">
            <a:noAutofit/>
          </a:bodyPr>
          <a:p>
            <a:pPr indent="0"/>
            <a:r>
              <a:rPr lang="ru" sz="400">
                <a:latin typeface="Arial"/>
              </a:rPr>
              <a:t>Социальный проект - 201</a:t>
            </a:r>
          </a:p>
        </p:txBody>
      </p:sp>
      <p:sp>
        <p:nvSpPr>
          <p:cNvPr id="23" name=""/>
          <p:cNvSpPr/>
          <p:nvPr/>
        </p:nvSpPr>
        <p:spPr>
          <a:xfrm>
            <a:off x="222504" y="1981200"/>
            <a:ext cx="643128" cy="435864"/>
          </a:xfrm>
          <a:prstGeom prst="rect">
            <a:avLst/>
          </a:prstGeom>
          <a:solidFill>
            <a:srgbClr val="FFFFFF"/>
          </a:solidFill>
        </p:spPr>
        <p:txBody>
          <a:bodyPr lIns="0" tIns="0" rIns="0" bIns="0" wrap="none">
            <a:noAutofit/>
          </a:bodyPr>
          <a:p>
            <a:pPr indent="0"/>
            <a:r>
              <a:rPr lang="ru" sz="4000">
                <a:latin typeface="Arial"/>
              </a:rPr>
              <a:t>Аа</a:t>
            </a:r>
          </a:p>
        </p:txBody>
      </p:sp>
      <p:sp>
        <p:nvSpPr>
          <p:cNvPr id="24" name=""/>
          <p:cNvSpPr/>
          <p:nvPr/>
        </p:nvSpPr>
        <p:spPr>
          <a:xfrm>
            <a:off x="1054608" y="2157984"/>
            <a:ext cx="518160" cy="243840"/>
          </a:xfrm>
          <a:prstGeom prst="rect">
            <a:avLst/>
          </a:prstGeom>
          <a:solidFill>
            <a:srgbClr val="FFFFFF"/>
          </a:solidFill>
        </p:spPr>
        <p:txBody>
          <a:bodyPr lIns="0" tIns="0" rIns="0" bIns="0">
            <a:noAutofit/>
          </a:bodyPr>
          <a:p>
            <a:pPr indent="0">
              <a:spcAft>
                <a:spcPts val="210"/>
              </a:spcAft>
            </a:pPr>
            <a:r>
              <a:rPr lang="de" sz="750">
                <a:latin typeface="Arial"/>
              </a:rPr>
              <a:t>Open </a:t>
            </a:r>
            <a:r>
              <a:rPr lang="fr" sz="750">
                <a:latin typeface="Arial"/>
              </a:rPr>
              <a:t>Sans</a:t>
            </a:r>
          </a:p>
          <a:p>
            <a:pPr indent="0"/>
            <a:r>
              <a:rPr lang="en-US" sz="400">
                <a:latin typeface="Arial"/>
              </a:rPr>
              <a:t>light regular</a:t>
            </a:r>
          </a:p>
        </p:txBody>
      </p:sp>
      <p:sp>
        <p:nvSpPr>
          <p:cNvPr id="25" name=""/>
          <p:cNvSpPr/>
          <p:nvPr/>
        </p:nvSpPr>
        <p:spPr>
          <a:xfrm>
            <a:off x="3834384" y="1978152"/>
            <a:ext cx="335280" cy="76200"/>
          </a:xfrm>
          <a:prstGeom prst="rect">
            <a:avLst/>
          </a:prstGeom>
          <a:solidFill>
            <a:srgbClr val="FFFFFF"/>
          </a:solidFill>
        </p:spPr>
        <p:txBody>
          <a:bodyPr lIns="0" tIns="0" rIns="0" bIns="0" wrap="none">
            <a:noAutofit/>
          </a:bodyPr>
          <a:p>
            <a:pPr indent="0"/>
            <a:r>
              <a:rPr lang="ru" sz="400">
                <a:solidFill>
                  <a:srgbClr val="EC823F"/>
                </a:solidFill>
                <a:latin typeface="Arial"/>
              </a:rPr>
              <a:t>О ШРИФТЫ</a:t>
            </a:r>
          </a:p>
        </p:txBody>
      </p:sp>
      <p:sp>
        <p:nvSpPr>
          <p:cNvPr id="26" name=""/>
          <p:cNvSpPr/>
          <p:nvPr/>
        </p:nvSpPr>
        <p:spPr>
          <a:xfrm>
            <a:off x="2956560" y="2139696"/>
            <a:ext cx="320040" cy="262128"/>
          </a:xfrm>
          <a:prstGeom prst="rect">
            <a:avLst/>
          </a:prstGeom>
          <a:solidFill>
            <a:srgbClr val="FFFFFF"/>
          </a:solidFill>
        </p:spPr>
        <p:txBody>
          <a:bodyPr lIns="0" tIns="0" rIns="0" bIns="0">
            <a:noAutofit/>
          </a:bodyPr>
          <a:p>
            <a:pPr indent="0">
              <a:spcAft>
                <a:spcPts val="210"/>
              </a:spcAft>
            </a:pPr>
            <a:r>
              <a:rPr lang="en-US" sz="950">
                <a:latin typeface="Times New Roman"/>
              </a:rPr>
              <a:t>Praia</a:t>
            </a:r>
          </a:p>
          <a:p>
            <a:pPr indent="0"/>
            <a:r>
              <a:rPr lang="en-US" b="1" sz="400">
                <a:latin typeface="Times New Roman"/>
              </a:rPr>
              <a:t>regular</a:t>
            </a:r>
          </a:p>
        </p:txBody>
      </p:sp>
      <p:sp>
        <p:nvSpPr>
          <p:cNvPr id="27" name=""/>
          <p:cNvSpPr/>
          <p:nvPr/>
        </p:nvSpPr>
        <p:spPr>
          <a:xfrm>
            <a:off x="2980944" y="2953512"/>
            <a:ext cx="195072" cy="67056"/>
          </a:xfrm>
          <a:prstGeom prst="rect">
            <a:avLst/>
          </a:prstGeom>
          <a:solidFill>
            <a:srgbClr val="FFFFFF"/>
          </a:solidFill>
        </p:spPr>
        <p:txBody>
          <a:bodyPr lIns="0" tIns="0" rIns="0" bIns="0" wrap="none">
            <a:noAutofit/>
          </a:bodyPr>
          <a:p>
            <a:pPr indent="0"/>
            <a:r>
              <a:rPr lang="en-US" sz="400">
                <a:latin typeface="Arial"/>
              </a:rPr>
              <a:t>#FFFFFF</a:t>
            </a:r>
          </a:p>
        </p:txBody>
      </p:sp>
      <p:sp>
        <p:nvSpPr>
          <p:cNvPr id="28" name=""/>
          <p:cNvSpPr/>
          <p:nvPr/>
        </p:nvSpPr>
        <p:spPr>
          <a:xfrm>
            <a:off x="3834384" y="2947416"/>
            <a:ext cx="268224" cy="82296"/>
          </a:xfrm>
          <a:prstGeom prst="rect">
            <a:avLst/>
          </a:prstGeom>
          <a:solidFill>
            <a:srgbClr val="FFFFFF"/>
          </a:solidFill>
        </p:spPr>
        <p:txBody>
          <a:bodyPr lIns="0" tIns="0" rIns="0" bIns="0" wrap="none">
            <a:noAutofit/>
          </a:bodyPr>
          <a:p>
            <a:pPr indent="0"/>
            <a:r>
              <a:rPr lang="ru" sz="400">
                <a:solidFill>
                  <a:srgbClr val="EC823F"/>
                </a:solidFill>
                <a:latin typeface="Arial"/>
              </a:rPr>
              <a:t>О ЦВЕТА</a:t>
            </a:r>
          </a:p>
        </p:txBody>
      </p:sp>
      <p:sp>
        <p:nvSpPr>
          <p:cNvPr id="29" name=""/>
          <p:cNvSpPr/>
          <p:nvPr/>
        </p:nvSpPr>
        <p:spPr>
          <a:xfrm>
            <a:off x="3166872" y="2950464"/>
            <a:ext cx="94488" cy="179832"/>
          </a:xfrm>
          <a:prstGeom prst="rect">
            <a:avLst/>
          </a:prstGeom>
          <a:solidFill>
            <a:srgbClr val="FFFFFF"/>
          </a:solidFill>
        </p:spPr>
        <p:txBody>
          <a:bodyPr lIns="0" tIns="0" rIns="0" bIns="0" wrap="none">
            <a:noAutofit/>
          </a:bodyPr>
          <a:p>
            <a:pPr algn="just" indent="0"/>
            <a:r>
              <a:rPr lang="en-US" sz="1700">
                <a:latin typeface="Times New Roman"/>
              </a:rPr>
              <a:t>I</a:t>
            </a:r>
          </a:p>
        </p:txBody>
      </p:sp>
      <p:sp>
        <p:nvSpPr>
          <p:cNvPr id="30" name=""/>
          <p:cNvSpPr/>
          <p:nvPr/>
        </p:nvSpPr>
        <p:spPr>
          <a:xfrm>
            <a:off x="225552" y="5440680"/>
            <a:ext cx="618744" cy="94488"/>
          </a:xfrm>
          <a:prstGeom prst="rect">
            <a:avLst/>
          </a:prstGeom>
          <a:solidFill>
            <a:srgbClr val="FFFFFF"/>
          </a:solidFill>
        </p:spPr>
        <p:txBody>
          <a:bodyPr lIns="0" tIns="0" rIns="0" bIns="0" wrap="none">
            <a:noAutofit/>
          </a:bodyPr>
          <a:p>
            <a:pPr indent="0"/>
            <a:r>
              <a:rPr lang="ru" sz="400">
                <a:latin typeface="Arial"/>
              </a:rPr>
              <a:t>Страница фактов КАФ</a:t>
            </a:r>
          </a:p>
        </p:txBody>
      </p:sp>
      <p:sp>
        <p:nvSpPr>
          <p:cNvPr id="31" name=""/>
          <p:cNvSpPr/>
          <p:nvPr/>
        </p:nvSpPr>
        <p:spPr>
          <a:xfrm>
            <a:off x="222504" y="5590032"/>
            <a:ext cx="1158240" cy="256032"/>
          </a:xfrm>
          <a:prstGeom prst="rect">
            <a:avLst/>
          </a:prstGeom>
          <a:solidFill>
            <a:srgbClr val="FFFFFF"/>
          </a:solidFill>
        </p:spPr>
        <p:txBody>
          <a:bodyPr lIns="0" tIns="0" rIns="0" bIns="0">
            <a:noAutofit/>
          </a:bodyPr>
          <a:p>
            <a:pPr indent="0"/>
            <a:r>
              <a:rPr lang="ru" sz="400">
                <a:latin typeface="Arial"/>
              </a:rPr>
              <a:t>На странице размещается год события, внизу на таймлайне указывается маркер заполненности страницы. В некоторых годах может быть добавлено от одного до трех фактов КАФ.</a:t>
            </a:r>
          </a:p>
        </p:txBody>
      </p:sp>
      <p:sp>
        <p:nvSpPr>
          <p:cNvPr id="32" name=""/>
          <p:cNvSpPr/>
          <p:nvPr/>
        </p:nvSpPr>
        <p:spPr>
          <a:xfrm>
            <a:off x="225552" y="5879592"/>
            <a:ext cx="1127760" cy="256032"/>
          </a:xfrm>
          <a:prstGeom prst="rect">
            <a:avLst/>
          </a:prstGeom>
          <a:solidFill>
            <a:srgbClr val="FFFFFF"/>
          </a:solidFill>
        </p:spPr>
        <p:txBody>
          <a:bodyPr lIns="0" tIns="0" rIns="0" bIns="0">
            <a:noAutofit/>
          </a:bodyPr>
          <a:p>
            <a:pPr indent="0"/>
            <a:r>
              <a:rPr lang="ru" sz="400">
                <a:latin typeface="Arial"/>
              </a:rPr>
              <a:t>Страница содержит краткую информацию о факте, с возможностью поделится им в соц. сетях. Пользовательские факты и кнопка добавления нового факта размещается под основным фактом.</a:t>
            </a:r>
          </a:p>
        </p:txBody>
      </p:sp>
      <p:sp>
        <p:nvSpPr>
          <p:cNvPr id="33" name=""/>
          <p:cNvSpPr/>
          <p:nvPr/>
        </p:nvSpPr>
        <p:spPr>
          <a:xfrm>
            <a:off x="694944" y="8936736"/>
            <a:ext cx="228600" cy="67056"/>
          </a:xfrm>
          <a:prstGeom prst="rect">
            <a:avLst/>
          </a:prstGeom>
          <a:solidFill>
            <a:srgbClr val="FFFFFF"/>
          </a:solidFill>
        </p:spPr>
        <p:txBody>
          <a:bodyPr lIns="0" tIns="0" rIns="0" bIns="0" wrap="none">
            <a:noAutofit/>
          </a:bodyPr>
          <a:p>
            <a:pPr indent="0"/>
            <a:r>
              <a:rPr lang="ru" sz="400">
                <a:latin typeface="Arial"/>
              </a:rPr>
              <a:t>Факт КАФ</a:t>
            </a:r>
          </a:p>
        </p:txBody>
      </p:sp>
      <p:sp>
        <p:nvSpPr>
          <p:cNvPr id="34" name=""/>
          <p:cNvSpPr/>
          <p:nvPr/>
        </p:nvSpPr>
        <p:spPr>
          <a:xfrm>
            <a:off x="1868424" y="8933688"/>
            <a:ext cx="530352" cy="79248"/>
          </a:xfrm>
          <a:prstGeom prst="rect">
            <a:avLst/>
          </a:prstGeom>
          <a:solidFill>
            <a:srgbClr val="FFFFFF"/>
          </a:solidFill>
        </p:spPr>
        <p:txBody>
          <a:bodyPr lIns="0" tIns="0" rIns="0" bIns="0" wrap="none">
            <a:noAutofit/>
          </a:bodyPr>
          <a:p>
            <a:pPr indent="0"/>
            <a:r>
              <a:rPr lang="ru" sz="400">
                <a:latin typeface="Arial"/>
              </a:rPr>
              <a:t>Пользовательский факт</a:t>
            </a:r>
          </a:p>
        </p:txBody>
      </p:sp>
      <p:sp>
        <p:nvSpPr>
          <p:cNvPr id="35" name=""/>
          <p:cNvSpPr/>
          <p:nvPr/>
        </p:nvSpPr>
        <p:spPr>
          <a:xfrm>
            <a:off x="2100072" y="9058656"/>
            <a:ext cx="67056" cy="67056"/>
          </a:xfrm>
          <a:prstGeom prst="rect">
            <a:avLst/>
          </a:prstGeom>
          <a:solidFill>
            <a:srgbClr val="FFFFFF"/>
          </a:solidFill>
        </p:spPr>
        <p:txBody>
          <a:bodyPr lIns="0" tIns="0" rIns="0" bIns="0" wrap="none">
            <a:noAutofit/>
          </a:bodyPr>
          <a:p>
            <a:pPr algn="just" indent="0"/>
            <a:r>
              <a:rPr lang="ru" sz="400">
                <a:latin typeface="Arial"/>
              </a:rPr>
              <a:t>О</a:t>
            </a:r>
          </a:p>
        </p:txBody>
      </p:sp>
      <p:sp>
        <p:nvSpPr>
          <p:cNvPr id="36" name=""/>
          <p:cNvSpPr/>
          <p:nvPr/>
        </p:nvSpPr>
        <p:spPr>
          <a:xfrm>
            <a:off x="228600" y="9177528"/>
            <a:ext cx="1164336" cy="198120"/>
          </a:xfrm>
          <a:prstGeom prst="rect">
            <a:avLst/>
          </a:prstGeom>
          <a:solidFill>
            <a:srgbClr val="FFFFFF"/>
          </a:solidFill>
        </p:spPr>
        <p:txBody>
          <a:bodyPr lIns="0" tIns="0" rIns="0" bIns="0">
            <a:noAutofit/>
          </a:bodyPr>
          <a:p>
            <a:pPr algn="ctr" indent="0"/>
            <a:r>
              <a:rPr lang="ru" sz="400">
                <a:latin typeface="Arial"/>
              </a:rPr>
              <a:t>На странице, отмеченной таким маркером, указываются факты КАФ, с возможностью добавления пользователями новых фактов.</a:t>
            </a:r>
          </a:p>
        </p:txBody>
      </p:sp>
      <p:sp>
        <p:nvSpPr>
          <p:cNvPr id="37" name=""/>
          <p:cNvSpPr/>
          <p:nvPr/>
        </p:nvSpPr>
        <p:spPr>
          <a:xfrm>
            <a:off x="1584960" y="9177528"/>
            <a:ext cx="1097280" cy="198120"/>
          </a:xfrm>
          <a:prstGeom prst="rect">
            <a:avLst/>
          </a:prstGeom>
          <a:solidFill>
            <a:srgbClr val="FFFFFF"/>
          </a:solidFill>
        </p:spPr>
        <p:txBody>
          <a:bodyPr lIns="0" tIns="0" rIns="0" bIns="0">
            <a:noAutofit/>
          </a:bodyPr>
          <a:p>
            <a:pPr algn="ctr" indent="0"/>
            <a:r>
              <a:rPr lang="ru" sz="400">
                <a:latin typeface="Arial"/>
              </a:rPr>
              <a:t>Обозначение страницы где нет фактов КАФ, но есть факты, добавленные пользователями. Пользователи могут добавлять новые факты.</a:t>
            </a:r>
          </a:p>
        </p:txBody>
      </p:sp>
      <p:sp>
        <p:nvSpPr>
          <p:cNvPr id="38" name=""/>
          <p:cNvSpPr/>
          <p:nvPr/>
        </p:nvSpPr>
        <p:spPr>
          <a:xfrm>
            <a:off x="2968752" y="9177528"/>
            <a:ext cx="944880" cy="198120"/>
          </a:xfrm>
          <a:prstGeom prst="rect">
            <a:avLst/>
          </a:prstGeom>
          <a:solidFill>
            <a:srgbClr val="FFFFFF"/>
          </a:solidFill>
        </p:spPr>
        <p:txBody>
          <a:bodyPr lIns="0" tIns="0" rIns="0" bIns="0">
            <a:noAutofit/>
          </a:bodyPr>
          <a:p>
            <a:pPr algn="ctr" indent="0"/>
            <a:r>
              <a:rPr lang="ru" sz="400">
                <a:latin typeface="Arial"/>
              </a:rPr>
              <a:t>На данной странице нет фактов КАФ и нет пользовательских фактов, Вы сможете первык добавить факт для данного года.</a:t>
            </a:r>
          </a:p>
        </p:txBody>
      </p:sp>
      <p:sp>
        <p:nvSpPr>
          <p:cNvPr id="39" name=""/>
          <p:cNvSpPr/>
          <p:nvPr/>
        </p:nvSpPr>
        <p:spPr>
          <a:xfrm>
            <a:off x="597408" y="11149584"/>
            <a:ext cx="637032" cy="173736"/>
          </a:xfrm>
          <a:prstGeom prst="rect">
            <a:avLst/>
          </a:prstGeom>
          <a:solidFill>
            <a:srgbClr val="FFFFFF"/>
          </a:solidFill>
        </p:spPr>
        <p:txBody>
          <a:bodyPr lIns="0" tIns="0" rIns="0" bIns="0">
            <a:noAutofit/>
          </a:bodyPr>
          <a:p>
            <a:pPr indent="0">
              <a:lnSpc>
                <a:spcPct val="89000"/>
              </a:lnSpc>
            </a:pPr>
            <a:r>
              <a:rPr lang="ru" b="1" sz="400">
                <a:solidFill>
                  <a:srgbClr val="58889F"/>
                </a:solidFill>
                <a:latin typeface="Arial"/>
              </a:rPr>
              <a:t>БЫЛ ПРИНЯТ ЗАКОН ОБ ОБЯЗАТЕЛЬНОМ СТРАХОВАНИИ ЖИЗНИ И ЗДОРОВЬЯ</a:t>
            </a:r>
          </a:p>
        </p:txBody>
      </p:sp>
      <p:sp>
        <p:nvSpPr>
          <p:cNvPr id="40" name=""/>
          <p:cNvSpPr/>
          <p:nvPr/>
        </p:nvSpPr>
        <p:spPr>
          <a:xfrm>
            <a:off x="1789176" y="13490448"/>
            <a:ext cx="685800" cy="249936"/>
          </a:xfrm>
          <a:prstGeom prst="rect">
            <a:avLst/>
          </a:prstGeom>
          <a:solidFill>
            <a:srgbClr val="FFFFFF"/>
          </a:solidFill>
        </p:spPr>
        <p:txBody>
          <a:bodyPr lIns="0" tIns="0" rIns="0" bIns="0">
            <a:noAutofit/>
          </a:bodyPr>
          <a:p>
            <a:pPr marL="194124" indent="0">
              <a:spcAft>
                <a:spcPts val="210"/>
              </a:spcAft>
            </a:pPr>
            <a:r>
              <a:rPr lang="ru" sz="1100">
                <a:solidFill>
                  <a:srgbClr val="777B8A"/>
                </a:solidFill>
                <a:latin typeface="Times New Roman"/>
              </a:rPr>
              <a:t>лет</a:t>
            </a:r>
          </a:p>
          <a:p>
            <a:pPr indent="0"/>
            <a:r>
              <a:rPr lang="ru" sz="450">
                <a:solidFill>
                  <a:srgbClr val="777B8A"/>
                </a:solidFill>
                <a:latin typeface="Arial"/>
              </a:rPr>
              <a:t>социальных перемен</a:t>
            </a:r>
          </a:p>
        </p:txBody>
      </p:sp>
      <p:sp>
        <p:nvSpPr>
          <p:cNvPr id="41" name=""/>
          <p:cNvSpPr/>
          <p:nvPr/>
        </p:nvSpPr>
        <p:spPr>
          <a:xfrm>
            <a:off x="1179576" y="14243304"/>
            <a:ext cx="1886712" cy="140208"/>
          </a:xfrm>
          <a:prstGeom prst="rect">
            <a:avLst/>
          </a:prstGeom>
          <a:solidFill>
            <a:srgbClr val="FFFFFF"/>
          </a:solidFill>
        </p:spPr>
        <p:txBody>
          <a:bodyPr lIns="0" tIns="0" rIns="0" bIns="0" wrap="none">
            <a:noAutofit/>
          </a:bodyPr>
          <a:p>
            <a:pPr algn="r" indent="0"/>
            <a:r>
              <a:rPr lang="ru" sz="1000">
                <a:solidFill>
                  <a:srgbClr val="D73724"/>
                </a:solidFill>
                <a:latin typeface="Arial"/>
              </a:rPr>
              <a:t>• </a:t>
            </a:r>
            <a:r>
              <a:rPr lang="ru" sz="1000">
                <a:latin typeface="Arial"/>
              </a:rPr>
              <a:t>СПАСИБО ЗА ПРОСМОТР </a:t>
            </a:r>
            <a:r>
              <a:rPr lang="ru" sz="1000">
                <a:solidFill>
                  <a:srgbClr val="D73724"/>
                </a:solidFill>
                <a:latin typeface="Arial"/>
              </a:rPr>
              <a:t>•</a:t>
            </a:r>
          </a:p>
        </p:txBody>
      </p:sp>
      <p:sp>
        <p:nvSpPr>
          <p:cNvPr id="42" name=""/>
          <p:cNvSpPr/>
          <p:nvPr/>
        </p:nvSpPr>
        <p:spPr>
          <a:xfrm>
            <a:off x="1408176" y="14474952"/>
            <a:ext cx="243840" cy="79248"/>
          </a:xfrm>
          <a:prstGeom prst="rect">
            <a:avLst/>
          </a:prstGeom>
          <a:solidFill>
            <a:srgbClr val="FFFFFF"/>
          </a:solidFill>
        </p:spPr>
        <p:txBody>
          <a:bodyPr lIns="0" tIns="0" rIns="0" bIns="0" wrap="none">
            <a:noAutofit/>
          </a:bodyPr>
          <a:p>
            <a:pPr algn="ctr" indent="0"/>
            <a:r>
              <a:rPr lang="ru" sz="400">
                <a:latin typeface="Arial"/>
              </a:rPr>
              <a:t>Победы — I</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096" y="579120"/>
            <a:ext cx="4255008" cy="1222248"/>
          </a:xfrm>
          <a:prstGeom prst="rect">
            <a:avLst/>
          </a:prstGeom>
        </p:spPr>
      </p:pic>
      <p:pic>
        <p:nvPicPr>
          <p:cNvPr id="3" name=""/>
          <p:cNvPicPr>
            <a:picLocks noChangeAspect="1"/>
          </p:cNvPicPr>
          <p:nvPr/>
        </p:nvPicPr>
        <p:blipFill>
          <a:blip r:embed="rPictId1"/>
          <a:stretch>
            <a:fillRect/>
          </a:stretch>
        </p:blipFill>
        <p:spPr>
          <a:xfrm>
            <a:off x="2429256" y="1947672"/>
            <a:ext cx="1191768" cy="408432"/>
          </a:xfrm>
          <a:prstGeom prst="rect">
            <a:avLst/>
          </a:prstGeom>
        </p:spPr>
      </p:pic>
      <p:pic>
        <p:nvPicPr>
          <p:cNvPr id="4" name=""/>
          <p:cNvPicPr>
            <a:picLocks noChangeAspect="1"/>
          </p:cNvPicPr>
          <p:nvPr/>
        </p:nvPicPr>
        <p:blipFill>
          <a:blip r:embed="rPictId2"/>
          <a:stretch>
            <a:fillRect/>
          </a:stretch>
        </p:blipFill>
        <p:spPr>
          <a:xfrm>
            <a:off x="624840" y="4203192"/>
            <a:ext cx="1143000" cy="972312"/>
          </a:xfrm>
          <a:prstGeom prst="rect">
            <a:avLst/>
          </a:prstGeom>
        </p:spPr>
      </p:pic>
      <p:pic>
        <p:nvPicPr>
          <p:cNvPr id="5" name=""/>
          <p:cNvPicPr>
            <a:picLocks noChangeAspect="1"/>
          </p:cNvPicPr>
          <p:nvPr/>
        </p:nvPicPr>
        <p:blipFill>
          <a:blip r:embed="rPictId3"/>
          <a:stretch>
            <a:fillRect/>
          </a:stretch>
        </p:blipFill>
        <p:spPr>
          <a:xfrm>
            <a:off x="0" y="6428232"/>
            <a:ext cx="4267200" cy="2785872"/>
          </a:xfrm>
          <a:prstGeom prst="rect">
            <a:avLst/>
          </a:prstGeom>
        </p:spPr>
      </p:pic>
      <p:pic>
        <p:nvPicPr>
          <p:cNvPr id="6" name=""/>
          <p:cNvPicPr>
            <a:picLocks noChangeAspect="1"/>
          </p:cNvPicPr>
          <p:nvPr/>
        </p:nvPicPr>
        <p:blipFill>
          <a:blip r:embed="rPictId4"/>
          <a:stretch>
            <a:fillRect/>
          </a:stretch>
        </p:blipFill>
        <p:spPr>
          <a:xfrm>
            <a:off x="1566672" y="9866376"/>
            <a:ext cx="1194816" cy="195072"/>
          </a:xfrm>
          <a:prstGeom prst="rect">
            <a:avLst/>
          </a:prstGeom>
        </p:spPr>
      </p:pic>
      <p:pic>
        <p:nvPicPr>
          <p:cNvPr id="7" name=""/>
          <p:cNvPicPr>
            <a:picLocks noChangeAspect="1"/>
          </p:cNvPicPr>
          <p:nvPr/>
        </p:nvPicPr>
        <p:blipFill>
          <a:blip r:embed="rPictId5"/>
          <a:stretch>
            <a:fillRect/>
          </a:stretch>
        </p:blipFill>
        <p:spPr>
          <a:xfrm>
            <a:off x="448056" y="10366248"/>
            <a:ext cx="2289048" cy="1840992"/>
          </a:xfrm>
          <a:prstGeom prst="rect">
            <a:avLst/>
          </a:prstGeom>
        </p:spPr>
      </p:pic>
      <p:pic>
        <p:nvPicPr>
          <p:cNvPr id="8" name=""/>
          <p:cNvPicPr>
            <a:picLocks noChangeAspect="1"/>
          </p:cNvPicPr>
          <p:nvPr/>
        </p:nvPicPr>
        <p:blipFill>
          <a:blip r:embed="rPictId6"/>
          <a:stretch>
            <a:fillRect/>
          </a:stretch>
        </p:blipFill>
        <p:spPr>
          <a:xfrm>
            <a:off x="2862072" y="10860024"/>
            <a:ext cx="844296" cy="234696"/>
          </a:xfrm>
          <a:prstGeom prst="rect">
            <a:avLst/>
          </a:prstGeom>
        </p:spPr>
      </p:pic>
      <p:pic>
        <p:nvPicPr>
          <p:cNvPr id="9" name=""/>
          <p:cNvPicPr>
            <a:picLocks noChangeAspect="1"/>
          </p:cNvPicPr>
          <p:nvPr/>
        </p:nvPicPr>
        <p:blipFill>
          <a:blip r:embed="rPictId7"/>
          <a:stretch>
            <a:fillRect/>
          </a:stretch>
        </p:blipFill>
        <p:spPr>
          <a:xfrm>
            <a:off x="2788920" y="12344400"/>
            <a:ext cx="1027176" cy="149352"/>
          </a:xfrm>
          <a:prstGeom prst="rect">
            <a:avLst/>
          </a:prstGeom>
        </p:spPr>
      </p:pic>
      <p:pic>
        <p:nvPicPr>
          <p:cNvPr id="10" name=""/>
          <p:cNvPicPr>
            <a:picLocks noChangeAspect="1"/>
          </p:cNvPicPr>
          <p:nvPr/>
        </p:nvPicPr>
        <p:blipFill>
          <a:blip r:embed="rPictId8"/>
          <a:stretch>
            <a:fillRect/>
          </a:stretch>
        </p:blipFill>
        <p:spPr>
          <a:xfrm>
            <a:off x="249936" y="13438632"/>
            <a:ext cx="3160776" cy="2599944"/>
          </a:xfrm>
          <a:prstGeom prst="rect">
            <a:avLst/>
          </a:prstGeom>
        </p:spPr>
      </p:pic>
      <p:pic>
        <p:nvPicPr>
          <p:cNvPr id="11" name=""/>
          <p:cNvPicPr>
            <a:picLocks noChangeAspect="1"/>
          </p:cNvPicPr>
          <p:nvPr/>
        </p:nvPicPr>
        <p:blipFill>
          <a:blip r:embed="rPictId9"/>
          <a:stretch>
            <a:fillRect/>
          </a:stretch>
        </p:blipFill>
        <p:spPr>
          <a:xfrm>
            <a:off x="0" y="17013936"/>
            <a:ext cx="4267200" cy="2987040"/>
          </a:xfrm>
          <a:prstGeom prst="rect">
            <a:avLst/>
          </a:prstGeom>
        </p:spPr>
      </p:pic>
      <p:pic>
        <p:nvPicPr>
          <p:cNvPr id="12" name=""/>
          <p:cNvPicPr>
            <a:picLocks noChangeAspect="1"/>
          </p:cNvPicPr>
          <p:nvPr/>
        </p:nvPicPr>
        <p:blipFill>
          <a:blip r:embed="rPictId10"/>
          <a:stretch>
            <a:fillRect/>
          </a:stretch>
        </p:blipFill>
        <p:spPr>
          <a:xfrm>
            <a:off x="0" y="22229064"/>
            <a:ext cx="3069336" cy="597408"/>
          </a:xfrm>
          <a:prstGeom prst="rect">
            <a:avLst/>
          </a:prstGeom>
        </p:spPr>
      </p:pic>
      <p:pic>
        <p:nvPicPr>
          <p:cNvPr id="13" name=""/>
          <p:cNvPicPr>
            <a:picLocks noChangeAspect="1"/>
          </p:cNvPicPr>
          <p:nvPr/>
        </p:nvPicPr>
        <p:blipFill>
          <a:blip r:embed="rPictId11"/>
          <a:stretch>
            <a:fillRect/>
          </a:stretch>
        </p:blipFill>
        <p:spPr>
          <a:xfrm>
            <a:off x="3550920" y="21201888"/>
            <a:ext cx="173736" cy="1185672"/>
          </a:xfrm>
          <a:prstGeom prst="rect">
            <a:avLst/>
          </a:prstGeom>
        </p:spPr>
      </p:pic>
      <p:sp>
        <p:nvSpPr>
          <p:cNvPr id="14" name=""/>
          <p:cNvSpPr/>
          <p:nvPr/>
        </p:nvSpPr>
        <p:spPr>
          <a:xfrm>
            <a:off x="301752" y="243840"/>
            <a:ext cx="615696" cy="131064"/>
          </a:xfrm>
          <a:prstGeom prst="rect">
            <a:avLst/>
          </a:prstGeom>
          <a:solidFill>
            <a:srgbClr val="1C6EE7"/>
          </a:solidFill>
        </p:spPr>
        <p:txBody>
          <a:bodyPr lIns="0" tIns="0" rIns="0" bIns="0" wrap="none">
            <a:noAutofit/>
          </a:bodyPr>
          <a:p>
            <a:pPr indent="0"/>
            <a:r>
              <a:rPr lang="en-US" b="1" sz="800">
                <a:solidFill>
                  <a:srgbClr val="FFFFFF"/>
                </a:solidFill>
                <a:latin typeface="Arial"/>
              </a:rPr>
              <a:t>UI/UI design</a:t>
            </a:r>
          </a:p>
        </p:txBody>
      </p:sp>
      <p:sp>
        <p:nvSpPr>
          <p:cNvPr id="15" name=""/>
          <p:cNvSpPr/>
          <p:nvPr/>
        </p:nvSpPr>
        <p:spPr>
          <a:xfrm>
            <a:off x="2859024" y="210312"/>
            <a:ext cx="713232" cy="161544"/>
          </a:xfrm>
          <a:prstGeom prst="rect">
            <a:avLst/>
          </a:prstGeom>
          <a:solidFill>
            <a:srgbClr val="0C172A"/>
          </a:solidFill>
        </p:spPr>
        <p:txBody>
          <a:bodyPr lIns="0" tIns="0" rIns="0" bIns="0" wrap="none">
            <a:noAutofit/>
          </a:bodyPr>
          <a:p>
            <a:pPr indent="279400">
              <a:spcBef>
                <a:spcPts val="1190"/>
              </a:spcBef>
            </a:pPr>
            <a:r>
              <a:rPr lang="en-US" sz="750">
                <a:solidFill>
                  <a:srgbClr val="3071D0"/>
                </a:solidFill>
                <a:latin typeface="Arial"/>
              </a:rPr>
              <a:t>&lt;$} </a:t>
            </a:r>
            <a:r>
              <a:rPr lang="en-US" sz="750">
                <a:solidFill>
                  <a:srgbClr val="FFFFFF"/>
                </a:solidFill>
                <a:latin typeface="Arial"/>
              </a:rPr>
              <a:t>B2B </a:t>
            </a:r>
            <a:r>
              <a:rPr lang="en-US" sz="800">
                <a:solidFill>
                  <a:srgbClr val="FFFFFF"/>
                </a:solidFill>
                <a:latin typeface="Arial"/>
              </a:rPr>
              <a:t>Leads</a:t>
            </a:r>
          </a:p>
        </p:txBody>
      </p:sp>
      <p:sp>
        <p:nvSpPr>
          <p:cNvPr id="16" name=""/>
          <p:cNvSpPr/>
          <p:nvPr/>
        </p:nvSpPr>
        <p:spPr>
          <a:xfrm>
            <a:off x="256032" y="1956816"/>
            <a:ext cx="1395984" cy="228600"/>
          </a:xfrm>
          <a:prstGeom prst="rect">
            <a:avLst/>
          </a:prstGeom>
          <a:solidFill>
            <a:srgbClr val="FFFFFF"/>
          </a:solidFill>
        </p:spPr>
        <p:txBody>
          <a:bodyPr lIns="0" tIns="0" rIns="0" bIns="0">
            <a:noAutofit/>
          </a:bodyPr>
          <a:p>
            <a:pPr indent="0">
              <a:lnSpc>
                <a:spcPct val="125000"/>
              </a:lnSpc>
            </a:pPr>
            <a:r>
              <a:rPr lang="en-US" sz="400">
                <a:latin typeface="Arial"/>
              </a:rPr>
              <a:t>B2B Leads is a service for getting leads for business contacts. Users are able to find partners by entering the country, region, and other information.</a:t>
            </a:r>
          </a:p>
        </p:txBody>
      </p:sp>
      <p:sp>
        <p:nvSpPr>
          <p:cNvPr id="17" name=""/>
          <p:cNvSpPr/>
          <p:nvPr/>
        </p:nvSpPr>
        <p:spPr>
          <a:xfrm>
            <a:off x="295656" y="3456432"/>
            <a:ext cx="243840" cy="73152"/>
          </a:xfrm>
          <a:prstGeom prst="rect">
            <a:avLst/>
          </a:prstGeom>
          <a:solidFill>
            <a:srgbClr val="FFFFFF"/>
          </a:solidFill>
        </p:spPr>
        <p:txBody>
          <a:bodyPr lIns="0" tIns="0" rIns="0" bIns="0" wrap="none">
            <a:noAutofit/>
          </a:bodyPr>
          <a:p>
            <a:pPr indent="0"/>
            <a:r>
              <a:rPr lang="en-US" sz="400">
                <a:latin typeface="Arial"/>
              </a:rPr>
              <a:t>#1C6FE9</a:t>
            </a:r>
          </a:p>
        </p:txBody>
      </p:sp>
      <p:sp>
        <p:nvSpPr>
          <p:cNvPr id="18" name=""/>
          <p:cNvSpPr/>
          <p:nvPr/>
        </p:nvSpPr>
        <p:spPr>
          <a:xfrm>
            <a:off x="963168" y="3459480"/>
            <a:ext cx="252984" cy="70104"/>
          </a:xfrm>
          <a:prstGeom prst="rect">
            <a:avLst/>
          </a:prstGeom>
          <a:solidFill>
            <a:srgbClr val="FFFFFF"/>
          </a:solidFill>
        </p:spPr>
        <p:txBody>
          <a:bodyPr lIns="0" tIns="0" rIns="0" bIns="0" wrap="none">
            <a:noAutofit/>
          </a:bodyPr>
          <a:p>
            <a:pPr indent="0"/>
            <a:r>
              <a:rPr lang="en-US" sz="400">
                <a:latin typeface="Arial"/>
              </a:rPr>
              <a:t>#76A7EE</a:t>
            </a:r>
          </a:p>
        </p:txBody>
      </p:sp>
      <p:sp>
        <p:nvSpPr>
          <p:cNvPr id="19" name=""/>
          <p:cNvSpPr/>
          <p:nvPr/>
        </p:nvSpPr>
        <p:spPr>
          <a:xfrm>
            <a:off x="1612392" y="3456432"/>
            <a:ext cx="243840" cy="73152"/>
          </a:xfrm>
          <a:prstGeom prst="rect">
            <a:avLst/>
          </a:prstGeom>
          <a:solidFill>
            <a:srgbClr val="FFFFFF"/>
          </a:solidFill>
        </p:spPr>
        <p:txBody>
          <a:bodyPr lIns="0" tIns="0" rIns="0" bIns="0" wrap="none">
            <a:noAutofit/>
          </a:bodyPr>
          <a:p>
            <a:pPr indent="0"/>
            <a:r>
              <a:rPr lang="en-US" sz="400">
                <a:latin typeface="Arial"/>
              </a:rPr>
              <a:t>#273443</a:t>
            </a:r>
          </a:p>
        </p:txBody>
      </p:sp>
      <p:sp>
        <p:nvSpPr>
          <p:cNvPr id="20" name=""/>
          <p:cNvSpPr/>
          <p:nvPr/>
        </p:nvSpPr>
        <p:spPr>
          <a:xfrm>
            <a:off x="2289048" y="3459480"/>
            <a:ext cx="262128" cy="70104"/>
          </a:xfrm>
          <a:prstGeom prst="rect">
            <a:avLst/>
          </a:prstGeom>
          <a:solidFill>
            <a:srgbClr val="FFFFFF"/>
          </a:solidFill>
        </p:spPr>
        <p:txBody>
          <a:bodyPr lIns="0" tIns="0" rIns="0" bIns="0" wrap="none">
            <a:noAutofit/>
          </a:bodyPr>
          <a:p>
            <a:pPr indent="0"/>
            <a:r>
              <a:rPr lang="en-US" sz="400">
                <a:latin typeface="Arial"/>
              </a:rPr>
              <a:t>#9AA2B6</a:t>
            </a:r>
          </a:p>
        </p:txBody>
      </p:sp>
      <p:sp>
        <p:nvSpPr>
          <p:cNvPr id="21" name=""/>
          <p:cNvSpPr/>
          <p:nvPr/>
        </p:nvSpPr>
        <p:spPr>
          <a:xfrm>
            <a:off x="335280" y="3950208"/>
            <a:ext cx="441960" cy="73152"/>
          </a:xfrm>
          <a:prstGeom prst="rect">
            <a:avLst/>
          </a:prstGeom>
          <a:solidFill>
            <a:srgbClr val="FFFFFF"/>
          </a:solidFill>
        </p:spPr>
        <p:txBody>
          <a:bodyPr lIns="0" tIns="0" rIns="0" bIns="0" wrap="none">
            <a:noAutofit/>
          </a:bodyPr>
          <a:p>
            <a:pPr indent="0"/>
            <a:r>
              <a:rPr lang="en-US" sz="400">
                <a:latin typeface="Arial"/>
              </a:rPr>
              <a:t>TYPOGRAPHY</a:t>
            </a:r>
          </a:p>
        </p:txBody>
      </p:sp>
      <p:sp>
        <p:nvSpPr>
          <p:cNvPr id="22" name=""/>
          <p:cNvSpPr/>
          <p:nvPr/>
        </p:nvSpPr>
        <p:spPr>
          <a:xfrm>
            <a:off x="3157728" y="4029456"/>
            <a:ext cx="853440" cy="1255776"/>
          </a:xfrm>
          <a:prstGeom prst="rect">
            <a:avLst/>
          </a:prstGeom>
          <a:solidFill>
            <a:srgbClr val="0C1729"/>
          </a:solidFill>
        </p:spPr>
        <p:txBody>
          <a:bodyPr lIns="0" tIns="0" rIns="0" bIns="0">
            <a:noAutofit/>
          </a:bodyPr>
          <a:p>
            <a:pPr algn="r" indent="0">
              <a:lnSpc>
                <a:spcPct val="141000"/>
              </a:lnSpc>
              <a:spcBef>
                <a:spcPts val="1050"/>
              </a:spcBef>
              <a:spcAft>
                <a:spcPts val="140"/>
              </a:spcAft>
            </a:pPr>
            <a:r>
              <a:rPr lang="en-US" sz="400">
                <a:solidFill>
                  <a:srgbClr val="9A9FAC"/>
                </a:solidFill>
                <a:latin typeface="Arial"/>
              </a:rPr>
              <a:t>Regular</a:t>
            </a:r>
          </a:p>
          <a:p>
            <a:pPr algn="r" indent="0">
              <a:lnSpc>
                <a:spcPct val="141000"/>
              </a:lnSpc>
              <a:spcAft>
                <a:spcPts val="420"/>
              </a:spcAft>
            </a:pPr>
            <a:r>
              <a:rPr lang="en-US" sz="400">
                <a:solidFill>
                  <a:srgbClr val="777B8A"/>
                </a:solidFill>
                <a:latin typeface="Arial"/>
              </a:rPr>
              <a:t>Aa Bb Cc Dd </a:t>
            </a:r>
            <a:r>
              <a:rPr lang="ru" sz="400">
                <a:solidFill>
                  <a:srgbClr val="777B8A"/>
                </a:solidFill>
                <a:latin typeface="Arial"/>
              </a:rPr>
              <a:t>Ее </a:t>
            </a:r>
            <a:r>
              <a:rPr lang="de" sz="400">
                <a:solidFill>
                  <a:srgbClr val="777B8A"/>
                </a:solidFill>
                <a:latin typeface="Arial"/>
              </a:rPr>
              <a:t>Ff </a:t>
            </a:r>
            <a:r>
              <a:rPr lang="en-US" sz="400">
                <a:solidFill>
                  <a:srgbClr val="777B8A"/>
                </a:solidFill>
                <a:latin typeface="Arial"/>
              </a:rPr>
              <a:t>Gg Hh li Jj KK LI Mm Nn Oo Pp Qq Rr SsTt Uu VvWwXxYyZz</a:t>
            </a:r>
          </a:p>
          <a:p>
            <a:pPr algn="r" indent="0">
              <a:lnSpc>
                <a:spcPct val="141000"/>
              </a:lnSpc>
              <a:spcAft>
                <a:spcPts val="140"/>
              </a:spcAft>
            </a:pPr>
            <a:r>
              <a:rPr lang="en-US" sz="400">
                <a:solidFill>
                  <a:srgbClr val="E9D7D1"/>
                </a:solidFill>
                <a:latin typeface="Arial"/>
              </a:rPr>
              <a:t>Medium</a:t>
            </a:r>
          </a:p>
          <a:p>
            <a:pPr algn="r" indent="0">
              <a:lnSpc>
                <a:spcPct val="139000"/>
              </a:lnSpc>
              <a:spcAft>
                <a:spcPts val="420"/>
              </a:spcAft>
            </a:pPr>
            <a:r>
              <a:rPr lang="en-US" sz="400">
                <a:solidFill>
                  <a:srgbClr val="9A9FAC"/>
                </a:solidFill>
                <a:latin typeface="Arial"/>
              </a:rPr>
              <a:t>Aa </a:t>
            </a:r>
            <a:r>
              <a:rPr lang="en-US" sz="400">
                <a:solidFill>
                  <a:srgbClr val="777B8A"/>
                </a:solidFill>
                <a:latin typeface="Arial"/>
              </a:rPr>
              <a:t>Bb Cc Dd </a:t>
            </a:r>
            <a:r>
              <a:rPr lang="ru" sz="400">
                <a:solidFill>
                  <a:srgbClr val="777B8A"/>
                </a:solidFill>
                <a:latin typeface="Arial"/>
              </a:rPr>
              <a:t>Ее </a:t>
            </a:r>
            <a:r>
              <a:rPr lang="de" sz="400">
                <a:solidFill>
                  <a:srgbClr val="777B8A"/>
                </a:solidFill>
                <a:latin typeface="Arial"/>
              </a:rPr>
              <a:t>Ff </a:t>
            </a:r>
            <a:r>
              <a:rPr lang="en-US" sz="400">
                <a:solidFill>
                  <a:srgbClr val="777B8A"/>
                </a:solidFill>
                <a:latin typeface="Arial"/>
              </a:rPr>
              <a:t>Gg </a:t>
            </a:r>
            <a:r>
              <a:rPr lang="en-US" sz="400">
                <a:solidFill>
                  <a:srgbClr val="9A9FAC"/>
                </a:solidFill>
                <a:latin typeface="Arial"/>
              </a:rPr>
              <a:t>Hh </a:t>
            </a:r>
            <a:r>
              <a:rPr lang="en-US" sz="400">
                <a:solidFill>
                  <a:srgbClr val="777B8A"/>
                </a:solidFill>
                <a:latin typeface="Arial"/>
              </a:rPr>
              <a:t>li Jj KK LI Mm Nn Oo Pp </a:t>
            </a:r>
            <a:r>
              <a:rPr lang="en-US" sz="400">
                <a:solidFill>
                  <a:srgbClr val="9A9FAC"/>
                </a:solidFill>
                <a:latin typeface="Arial"/>
              </a:rPr>
              <a:t>Qq </a:t>
            </a:r>
            <a:r>
              <a:rPr lang="en-US" sz="400">
                <a:solidFill>
                  <a:srgbClr val="777B8A"/>
                </a:solidFill>
                <a:latin typeface="Arial"/>
              </a:rPr>
              <a:t>Rr Ss Tt Uu Vv Ww </a:t>
            </a:r>
            <a:r>
              <a:rPr lang="en-US" sz="400">
                <a:solidFill>
                  <a:srgbClr val="9A9FAC"/>
                </a:solidFill>
                <a:latin typeface="Arial"/>
              </a:rPr>
              <a:t>Xx </a:t>
            </a:r>
            <a:r>
              <a:rPr lang="en-US" sz="400">
                <a:solidFill>
                  <a:srgbClr val="777B8A"/>
                </a:solidFill>
                <a:latin typeface="Arial"/>
              </a:rPr>
              <a:t>Yy Zz</a:t>
            </a:r>
          </a:p>
          <a:p>
            <a:pPr algn="r" indent="0">
              <a:lnSpc>
                <a:spcPct val="141000"/>
              </a:lnSpc>
              <a:spcAft>
                <a:spcPts val="140"/>
              </a:spcAft>
            </a:pPr>
            <a:r>
              <a:rPr lang="en-US" sz="400">
                <a:solidFill>
                  <a:srgbClr val="FFFFFF"/>
                </a:solidFill>
                <a:latin typeface="Arial"/>
              </a:rPr>
              <a:t>Bold</a:t>
            </a:r>
          </a:p>
          <a:p>
            <a:pPr algn="r" indent="0">
              <a:lnSpc>
                <a:spcPct val="141000"/>
              </a:lnSpc>
            </a:pPr>
            <a:r>
              <a:rPr lang="en-US" sz="400">
                <a:solidFill>
                  <a:srgbClr val="9A9FAC"/>
                </a:solidFill>
                <a:latin typeface="Arial"/>
              </a:rPr>
              <a:t>Aa Bb Cc Dd </a:t>
            </a:r>
            <a:r>
              <a:rPr lang="ru" sz="400">
                <a:solidFill>
                  <a:srgbClr val="9A9FAC"/>
                </a:solidFill>
                <a:latin typeface="Arial"/>
              </a:rPr>
              <a:t>Ее </a:t>
            </a:r>
            <a:r>
              <a:rPr lang="de" sz="400">
                <a:solidFill>
                  <a:srgbClr val="9A9FAC"/>
                </a:solidFill>
                <a:latin typeface="Arial"/>
              </a:rPr>
              <a:t>Ff </a:t>
            </a:r>
            <a:r>
              <a:rPr lang="en-US" sz="400">
                <a:solidFill>
                  <a:srgbClr val="9A9FAC"/>
                </a:solidFill>
                <a:latin typeface="Arial"/>
              </a:rPr>
              <a:t>Gg Hh li Jj KK LI Mm Nn Oo Pp Qq Rr Ss Tt Uu Vv Ww Xx Yy Zz</a:t>
            </a:r>
          </a:p>
        </p:txBody>
      </p:sp>
      <p:sp>
        <p:nvSpPr>
          <p:cNvPr id="23" name=""/>
          <p:cNvSpPr/>
          <p:nvPr/>
        </p:nvSpPr>
        <p:spPr>
          <a:xfrm>
            <a:off x="1886712" y="6181344"/>
            <a:ext cx="496824" cy="106680"/>
          </a:xfrm>
          <a:prstGeom prst="rect">
            <a:avLst/>
          </a:prstGeom>
          <a:solidFill>
            <a:srgbClr val="4A8AEA"/>
          </a:solidFill>
        </p:spPr>
        <p:txBody>
          <a:bodyPr lIns="0" tIns="0" rIns="0" bIns="0" wrap="none">
            <a:noAutofit/>
          </a:bodyPr>
          <a:p>
            <a:pPr algn="ctr" indent="0">
              <a:spcBef>
                <a:spcPts val="1330"/>
              </a:spcBef>
            </a:pPr>
            <a:r>
              <a:rPr lang="en-US" sz="750">
                <a:solidFill>
                  <a:srgbClr val="FFFFFF"/>
                </a:solidFill>
                <a:latin typeface="Arial"/>
              </a:rPr>
              <a:t>Industries</a:t>
            </a:r>
          </a:p>
        </p:txBody>
      </p:sp>
      <p:sp>
        <p:nvSpPr>
          <p:cNvPr id="24" name=""/>
          <p:cNvSpPr/>
          <p:nvPr/>
        </p:nvSpPr>
        <p:spPr>
          <a:xfrm>
            <a:off x="1770888" y="9430512"/>
            <a:ext cx="728472" cy="118872"/>
          </a:xfrm>
          <a:prstGeom prst="rect">
            <a:avLst/>
          </a:prstGeom>
          <a:solidFill>
            <a:srgbClr val="FFFFFF"/>
          </a:solidFill>
        </p:spPr>
        <p:txBody>
          <a:bodyPr lIns="0" tIns="0" rIns="0" bIns="0" wrap="none">
            <a:noAutofit/>
          </a:bodyPr>
          <a:p>
            <a:pPr algn="r" indent="0"/>
            <a:r>
              <a:rPr lang="en-US" sz="800">
                <a:latin typeface="Arial"/>
              </a:rPr>
              <a:t>Locations_map</a:t>
            </a:r>
          </a:p>
        </p:txBody>
      </p:sp>
      <p:sp>
        <p:nvSpPr>
          <p:cNvPr id="25" name=""/>
          <p:cNvSpPr/>
          <p:nvPr/>
        </p:nvSpPr>
        <p:spPr>
          <a:xfrm>
            <a:off x="432816" y="9759696"/>
            <a:ext cx="316992" cy="88392"/>
          </a:xfrm>
          <a:prstGeom prst="rect">
            <a:avLst/>
          </a:prstGeom>
          <a:solidFill>
            <a:srgbClr val="FFFFFF"/>
          </a:solidFill>
        </p:spPr>
        <p:txBody>
          <a:bodyPr lIns="0" tIns="0" rIns="0" bIns="0" wrap="none">
            <a:noAutofit/>
          </a:bodyPr>
          <a:p>
            <a:pPr algn="just" indent="0"/>
            <a:r>
              <a:rPr lang="en-US" b="1" sz="400">
                <a:solidFill>
                  <a:srgbClr val="3071D0"/>
                </a:solidFill>
                <a:latin typeface="Arial"/>
              </a:rPr>
              <a:t>&lt;££&gt; </a:t>
            </a:r>
            <a:r>
              <a:rPr lang="en-US" b="1" sz="400">
                <a:solidFill>
                  <a:srgbClr val="777B8A"/>
                </a:solidFill>
                <a:latin typeface="Arial"/>
              </a:rPr>
              <a:t>B2B Leads</a:t>
            </a:r>
          </a:p>
        </p:txBody>
      </p:sp>
      <p:sp>
        <p:nvSpPr>
          <p:cNvPr id="26" name=""/>
          <p:cNvSpPr/>
          <p:nvPr/>
        </p:nvSpPr>
        <p:spPr>
          <a:xfrm>
            <a:off x="3002280" y="9774936"/>
            <a:ext cx="368808" cy="64008"/>
          </a:xfrm>
          <a:prstGeom prst="rect">
            <a:avLst/>
          </a:prstGeom>
          <a:solidFill>
            <a:srgbClr val="FFFFFF"/>
          </a:solidFill>
        </p:spPr>
        <p:txBody>
          <a:bodyPr lIns="0" tIns="0" rIns="0" bIns="0" wrap="none">
            <a:noAutofit/>
          </a:bodyPr>
          <a:p>
            <a:pPr indent="0"/>
            <a:r>
              <a:rPr lang="en-US" b="1" sz="400">
                <a:solidFill>
                  <a:srgbClr val="9A9FAC"/>
                </a:solidFill>
                <a:latin typeface="Arial"/>
              </a:rPr>
              <a:t>Saved Search Results</a:t>
            </a:r>
          </a:p>
        </p:txBody>
      </p:sp>
      <p:sp>
        <p:nvSpPr>
          <p:cNvPr id="27" name=""/>
          <p:cNvSpPr/>
          <p:nvPr/>
        </p:nvSpPr>
        <p:spPr>
          <a:xfrm>
            <a:off x="3526536" y="9753600"/>
            <a:ext cx="307848" cy="106680"/>
          </a:xfrm>
          <a:prstGeom prst="rect">
            <a:avLst/>
          </a:prstGeom>
          <a:solidFill>
            <a:srgbClr val="FFFFFF"/>
          </a:solidFill>
        </p:spPr>
        <p:txBody>
          <a:bodyPr lIns="0" tIns="0" rIns="0" bIns="0" wrap="none">
            <a:noAutofit/>
          </a:bodyPr>
          <a:p>
            <a:pPr algn="r" indent="0"/>
            <a:r>
              <a:rPr lang="en-US" b="1" sz="400">
                <a:solidFill>
                  <a:srgbClr val="9A9FAC"/>
                </a:solidFill>
                <a:latin typeface="Arial"/>
              </a:rPr>
              <a:t>Oliver Sykes ’</a:t>
            </a:r>
          </a:p>
        </p:txBody>
      </p:sp>
      <p:sp>
        <p:nvSpPr>
          <p:cNvPr id="28" name=""/>
          <p:cNvSpPr/>
          <p:nvPr/>
        </p:nvSpPr>
        <p:spPr>
          <a:xfrm>
            <a:off x="515112" y="10085832"/>
            <a:ext cx="981456" cy="70104"/>
          </a:xfrm>
          <a:prstGeom prst="rect">
            <a:avLst/>
          </a:prstGeom>
          <a:solidFill>
            <a:srgbClr val="FFFFFF"/>
          </a:solidFill>
        </p:spPr>
        <p:txBody>
          <a:bodyPr lIns="0" tIns="0" rIns="0" bIns="0" wrap="none">
            <a:noAutofit/>
          </a:bodyPr>
          <a:p>
            <a:pPr indent="0"/>
            <a:r>
              <a:rPr lang="en-US" sz="400">
                <a:solidFill>
                  <a:srgbClr val="777B8A"/>
                </a:solidFill>
                <a:latin typeface="Arial"/>
              </a:rPr>
              <a:t>Search location or select states to find leads</a:t>
            </a:r>
          </a:p>
        </p:txBody>
      </p:sp>
      <p:sp>
        <p:nvSpPr>
          <p:cNvPr id="29" name=""/>
          <p:cNvSpPr/>
          <p:nvPr/>
        </p:nvSpPr>
        <p:spPr>
          <a:xfrm>
            <a:off x="2852928" y="9930384"/>
            <a:ext cx="423672" cy="70104"/>
          </a:xfrm>
          <a:prstGeom prst="rect">
            <a:avLst/>
          </a:prstGeom>
          <a:solidFill>
            <a:srgbClr val="FFFFFF"/>
          </a:solidFill>
        </p:spPr>
        <p:txBody>
          <a:bodyPr lIns="0" tIns="0" rIns="0" bIns="0" wrap="none">
            <a:noAutofit/>
          </a:bodyPr>
          <a:p>
            <a:pPr indent="0"/>
            <a:r>
              <a:rPr lang="en-US" sz="400">
                <a:solidFill>
                  <a:srgbClr val="777B8A"/>
                </a:solidFill>
                <a:latin typeface="Arial"/>
              </a:rPr>
              <a:t>Leads Information</a:t>
            </a:r>
          </a:p>
        </p:txBody>
      </p:sp>
      <p:sp>
        <p:nvSpPr>
          <p:cNvPr id="30" name=""/>
          <p:cNvSpPr/>
          <p:nvPr/>
        </p:nvSpPr>
        <p:spPr>
          <a:xfrm>
            <a:off x="557784" y="10201656"/>
            <a:ext cx="505968" cy="73152"/>
          </a:xfrm>
          <a:prstGeom prst="rect">
            <a:avLst/>
          </a:prstGeom>
          <a:solidFill>
            <a:srgbClr val="FFFFFF"/>
          </a:solidFill>
        </p:spPr>
        <p:txBody>
          <a:bodyPr lIns="0" tIns="0" rIns="0" bIns="0" wrap="none">
            <a:noAutofit/>
          </a:bodyPr>
          <a:p>
            <a:pPr indent="0"/>
            <a:r>
              <a:rPr lang="en-US" b="1" sz="400">
                <a:solidFill>
                  <a:srgbClr val="9A9FAC"/>
                </a:solidFill>
                <a:latin typeface="Arial"/>
              </a:rPr>
              <a:t>Search state, county or city</a:t>
            </a:r>
          </a:p>
        </p:txBody>
      </p:sp>
      <p:sp>
        <p:nvSpPr>
          <p:cNvPr id="31" name=""/>
          <p:cNvSpPr/>
          <p:nvPr/>
        </p:nvSpPr>
        <p:spPr>
          <a:xfrm>
            <a:off x="2846832" y="10238232"/>
            <a:ext cx="905256" cy="338328"/>
          </a:xfrm>
          <a:prstGeom prst="rect">
            <a:avLst/>
          </a:prstGeom>
          <a:solidFill>
            <a:srgbClr val="FFFFFF"/>
          </a:solidFill>
        </p:spPr>
        <p:txBody>
          <a:bodyPr lIns="0" tIns="0" rIns="0" bIns="0">
            <a:noAutofit/>
          </a:bodyPr>
          <a:p>
            <a:pPr algn="just" indent="0">
              <a:spcAft>
                <a:spcPts val="140"/>
              </a:spcAft>
            </a:pPr>
            <a:r>
              <a:rPr lang="en-US" b="1" sz="400">
                <a:solidFill>
                  <a:srgbClr val="777B8A"/>
                </a:solidFill>
                <a:latin typeface="Arial"/>
              </a:rPr>
              <a:t>Industries:                                 x </a:t>
            </a:r>
            <a:r>
              <a:rPr lang="en-US" b="1" sz="400">
                <a:solidFill>
                  <a:srgbClr val="9A9FAC"/>
                </a:solidFill>
                <a:latin typeface="Arial"/>
              </a:rPr>
              <a:t>RESET ALL</a:t>
            </a:r>
          </a:p>
          <a:p>
            <a:pPr algn="just" indent="0">
              <a:spcAft>
                <a:spcPts val="140"/>
              </a:spcAft>
            </a:pPr>
            <a:r>
              <a:rPr lang="en-US" b="1" u="sng" sz="400">
                <a:solidFill>
                  <a:srgbClr val="B8CEDE"/>
                </a:solidFill>
                <a:latin typeface="Arial"/>
              </a:rPr>
              <a:t>| Auto Customization (■) | Auto Repair (-) j</a:t>
            </a:r>
          </a:p>
          <a:p>
            <a:pPr algn="just" indent="0">
              <a:spcAft>
                <a:spcPts val="140"/>
              </a:spcAft>
            </a:pPr>
            <a:r>
              <a:rPr lang="en-US" b="1" u="sng" sz="400">
                <a:solidFill>
                  <a:srgbClr val="B8CEDE"/>
                </a:solidFill>
                <a:latin typeface="Arial"/>
              </a:rPr>
              <a:t>| OIY Auto Shop ®| BodyShops ®]</a:t>
            </a:r>
          </a:p>
          <a:p>
            <a:pPr algn="just" indent="0"/>
            <a:r>
              <a:rPr lang="en-US" b="1" u="sng" sz="400">
                <a:solidFill>
                  <a:srgbClr val="B8CEDE"/>
                </a:solidFill>
                <a:latin typeface="Arial"/>
              </a:rPr>
              <a:t>I Car Wash ® | Event Planning &amp; Services ®|</a:t>
            </a:r>
          </a:p>
        </p:txBody>
      </p:sp>
      <p:sp>
        <p:nvSpPr>
          <p:cNvPr id="32" name=""/>
          <p:cNvSpPr/>
          <p:nvPr/>
        </p:nvSpPr>
        <p:spPr>
          <a:xfrm>
            <a:off x="2849880" y="11896344"/>
            <a:ext cx="225552" cy="60960"/>
          </a:xfrm>
          <a:prstGeom prst="rect">
            <a:avLst/>
          </a:prstGeom>
          <a:solidFill>
            <a:srgbClr val="FFFFFF"/>
          </a:solidFill>
        </p:spPr>
        <p:txBody>
          <a:bodyPr lIns="0" tIns="0" rIns="0" bIns="0" wrap="none">
            <a:noAutofit/>
          </a:bodyPr>
          <a:p>
            <a:pPr indent="0"/>
            <a:r>
              <a:rPr lang="en-US" b="1" sz="400">
                <a:solidFill>
                  <a:srgbClr val="777B8A"/>
                </a:solidFill>
                <a:latin typeface="Arial"/>
              </a:rPr>
              <a:t>Will contain:</a:t>
            </a:r>
          </a:p>
        </p:txBody>
      </p:sp>
      <p:sp>
        <p:nvSpPr>
          <p:cNvPr id="33" name=""/>
          <p:cNvSpPr/>
          <p:nvPr/>
        </p:nvSpPr>
        <p:spPr>
          <a:xfrm>
            <a:off x="3313176" y="11981688"/>
            <a:ext cx="316992" cy="67056"/>
          </a:xfrm>
          <a:prstGeom prst="rect">
            <a:avLst/>
          </a:prstGeom>
          <a:solidFill>
            <a:srgbClr val="FFFFFF"/>
          </a:solidFill>
        </p:spPr>
        <p:txBody>
          <a:bodyPr lIns="0" tIns="0" rIns="0" bIns="0" wrap="none">
            <a:noAutofit/>
          </a:bodyPr>
          <a:p>
            <a:pPr indent="0"/>
            <a:r>
              <a:rPr lang="en-US" b="1" sz="400">
                <a:solidFill>
                  <a:srgbClr val="79C2D2"/>
                </a:solidFill>
                <a:latin typeface="Arial"/>
              </a:rPr>
              <a:t>C&gt; </a:t>
            </a:r>
            <a:r>
              <a:rPr lang="en-US" b="1" sz="400">
                <a:solidFill>
                  <a:srgbClr val="B8CEDE"/>
                </a:solidFill>
                <a:latin typeface="Arial"/>
              </a:rPr>
              <a:t>2500 Websites</a:t>
            </a:r>
          </a:p>
        </p:txBody>
      </p:sp>
      <p:sp>
        <p:nvSpPr>
          <p:cNvPr id="34" name=""/>
          <p:cNvSpPr/>
          <p:nvPr/>
        </p:nvSpPr>
        <p:spPr>
          <a:xfrm>
            <a:off x="2862072" y="12057888"/>
            <a:ext cx="332232" cy="70104"/>
          </a:xfrm>
          <a:prstGeom prst="rect">
            <a:avLst/>
          </a:prstGeom>
          <a:solidFill>
            <a:srgbClr val="FFFFFF"/>
          </a:solidFill>
        </p:spPr>
        <p:txBody>
          <a:bodyPr lIns="0" tIns="0" rIns="0" bIns="0" wrap="none">
            <a:noAutofit/>
          </a:bodyPr>
          <a:p>
            <a:pPr indent="0"/>
            <a:r>
              <a:rPr lang="en-US" b="1" sz="400">
                <a:solidFill>
                  <a:srgbClr val="79C2D2"/>
                </a:solidFill>
                <a:latin typeface="Arial"/>
              </a:rPr>
              <a:t>9 </a:t>
            </a:r>
            <a:r>
              <a:rPr lang="en-US" b="1" sz="400">
                <a:solidFill>
                  <a:srgbClr val="9A9FAC"/>
                </a:solidFill>
                <a:latin typeface="Arial"/>
              </a:rPr>
              <a:t>2651 Addresses</a:t>
            </a:r>
          </a:p>
        </p:txBody>
      </p:sp>
      <p:sp>
        <p:nvSpPr>
          <p:cNvPr id="35" name=""/>
          <p:cNvSpPr/>
          <p:nvPr/>
        </p:nvSpPr>
        <p:spPr>
          <a:xfrm>
            <a:off x="3319272" y="12057888"/>
            <a:ext cx="316992" cy="70104"/>
          </a:xfrm>
          <a:prstGeom prst="rect">
            <a:avLst/>
          </a:prstGeom>
          <a:solidFill>
            <a:srgbClr val="FFFFFF"/>
          </a:solidFill>
        </p:spPr>
        <p:txBody>
          <a:bodyPr lIns="0" tIns="0" rIns="0" bIns="0" wrap="none">
            <a:noAutofit/>
          </a:bodyPr>
          <a:p>
            <a:pPr indent="0"/>
            <a:r>
              <a:rPr lang="en-US" b="1" sz="400">
                <a:solidFill>
                  <a:srgbClr val="79C2D2"/>
                </a:solidFill>
                <a:latin typeface="Arial"/>
              </a:rPr>
              <a:t>f 1230 </a:t>
            </a:r>
            <a:r>
              <a:rPr lang="en-US" b="1" sz="400">
                <a:solidFill>
                  <a:srgbClr val="9A9FAC"/>
                </a:solidFill>
                <a:latin typeface="Arial"/>
              </a:rPr>
              <a:t>Facebook</a:t>
            </a:r>
          </a:p>
        </p:txBody>
      </p:sp>
      <p:sp>
        <p:nvSpPr>
          <p:cNvPr id="36" name=""/>
          <p:cNvSpPr/>
          <p:nvPr/>
        </p:nvSpPr>
        <p:spPr>
          <a:xfrm>
            <a:off x="2862072" y="12137136"/>
            <a:ext cx="289560" cy="67056"/>
          </a:xfrm>
          <a:prstGeom prst="rect">
            <a:avLst/>
          </a:prstGeom>
          <a:solidFill>
            <a:srgbClr val="FFFFFF"/>
          </a:solidFill>
        </p:spPr>
        <p:txBody>
          <a:bodyPr lIns="0" tIns="0" rIns="0" bIns="0" wrap="none">
            <a:noAutofit/>
          </a:bodyPr>
          <a:p>
            <a:pPr indent="0"/>
            <a:r>
              <a:rPr lang="en-US" b="1" sz="400">
                <a:solidFill>
                  <a:srgbClr val="79C2D2"/>
                </a:solidFill>
                <a:latin typeface="Arial"/>
              </a:rPr>
              <a:t>V. 2300 </a:t>
            </a:r>
            <a:r>
              <a:rPr lang="en-US" b="1" sz="400">
                <a:solidFill>
                  <a:srgbClr val="9A9FAC"/>
                </a:solidFill>
                <a:latin typeface="Arial"/>
              </a:rPr>
              <a:t>Phones</a:t>
            </a:r>
          </a:p>
        </p:txBody>
      </p:sp>
      <p:sp>
        <p:nvSpPr>
          <p:cNvPr id="37" name=""/>
          <p:cNvSpPr/>
          <p:nvPr/>
        </p:nvSpPr>
        <p:spPr>
          <a:xfrm>
            <a:off x="3316224" y="12140184"/>
            <a:ext cx="283464" cy="60960"/>
          </a:xfrm>
          <a:prstGeom prst="rect">
            <a:avLst/>
          </a:prstGeom>
          <a:solidFill>
            <a:srgbClr val="FFFFFF"/>
          </a:solidFill>
        </p:spPr>
        <p:txBody>
          <a:bodyPr lIns="0" tIns="0" rIns="0" bIns="0" wrap="none">
            <a:noAutofit/>
          </a:bodyPr>
          <a:p>
            <a:pPr indent="0"/>
            <a:r>
              <a:rPr lang="en-US" b="1" sz="400">
                <a:solidFill>
                  <a:srgbClr val="79C2D2"/>
                </a:solidFill>
                <a:latin typeface="Arial"/>
              </a:rPr>
              <a:t>IP </a:t>
            </a:r>
            <a:r>
              <a:rPr lang="en-US" b="1" sz="400">
                <a:solidFill>
                  <a:srgbClr val="B8CEDE"/>
                </a:solidFill>
                <a:latin typeface="Arial"/>
              </a:rPr>
              <a:t>1400 Twitter</a:t>
            </a:r>
          </a:p>
        </p:txBody>
      </p:sp>
      <p:sp>
        <p:nvSpPr>
          <p:cNvPr id="38" name=""/>
          <p:cNvSpPr/>
          <p:nvPr/>
        </p:nvSpPr>
        <p:spPr>
          <a:xfrm>
            <a:off x="2862072" y="12216384"/>
            <a:ext cx="277368" cy="60960"/>
          </a:xfrm>
          <a:prstGeom prst="rect">
            <a:avLst/>
          </a:prstGeom>
          <a:solidFill>
            <a:srgbClr val="FFFFFF"/>
          </a:solidFill>
        </p:spPr>
        <p:txBody>
          <a:bodyPr lIns="0" tIns="0" rIns="0" bIns="0" wrap="none">
            <a:noAutofit/>
          </a:bodyPr>
          <a:p>
            <a:pPr indent="0"/>
            <a:r>
              <a:rPr lang="fr" b="1" sz="400">
                <a:solidFill>
                  <a:srgbClr val="79C2D2"/>
                </a:solidFill>
                <a:latin typeface="Arial"/>
              </a:rPr>
              <a:t>S </a:t>
            </a:r>
            <a:r>
              <a:rPr lang="en-US" b="1" sz="400">
                <a:solidFill>
                  <a:srgbClr val="B8CEDE"/>
                </a:solidFill>
                <a:latin typeface="Arial"/>
              </a:rPr>
              <a:t>2000 Emails</a:t>
            </a:r>
          </a:p>
        </p:txBody>
      </p:sp>
      <p:sp>
        <p:nvSpPr>
          <p:cNvPr id="39" name=""/>
          <p:cNvSpPr/>
          <p:nvPr/>
        </p:nvSpPr>
        <p:spPr>
          <a:xfrm>
            <a:off x="1984248" y="12609576"/>
            <a:ext cx="298704" cy="60960"/>
          </a:xfrm>
          <a:prstGeom prst="rect">
            <a:avLst/>
          </a:prstGeom>
          <a:solidFill>
            <a:srgbClr val="FFFFFF"/>
          </a:solidFill>
        </p:spPr>
        <p:txBody>
          <a:bodyPr lIns="0" tIns="0" rIns="0" bIns="0" wrap="none">
            <a:noAutofit/>
          </a:bodyPr>
          <a:p>
            <a:pPr indent="0"/>
            <a:r>
              <a:rPr lang="en-US" b="1" sz="400">
                <a:solidFill>
                  <a:srgbClr val="9A9FAC"/>
                </a:solidFill>
                <a:latin typeface="Arial"/>
              </a:rPr>
              <a:t>® 2019 B2B Leads</a:t>
            </a:r>
          </a:p>
        </p:txBody>
      </p:sp>
      <p:sp>
        <p:nvSpPr>
          <p:cNvPr id="40" name=""/>
          <p:cNvSpPr/>
          <p:nvPr/>
        </p:nvSpPr>
        <p:spPr>
          <a:xfrm>
            <a:off x="1688592" y="16727424"/>
            <a:ext cx="890016" cy="121920"/>
          </a:xfrm>
          <a:prstGeom prst="rect">
            <a:avLst/>
          </a:prstGeom>
          <a:solidFill>
            <a:srgbClr val="1C6EE8"/>
          </a:solidFill>
        </p:spPr>
        <p:txBody>
          <a:bodyPr lIns="0" tIns="0" rIns="0" bIns="0" wrap="none">
            <a:noAutofit/>
          </a:bodyPr>
          <a:p>
            <a:pPr algn="ctr" indent="0">
              <a:spcBef>
                <a:spcPts val="1820"/>
              </a:spcBef>
            </a:pPr>
            <a:r>
              <a:rPr lang="en-US" sz="800">
                <a:solidFill>
                  <a:srgbClr val="FFFFFF"/>
                </a:solidFill>
                <a:latin typeface="Arial"/>
              </a:rPr>
              <a:t>Send me a sample</a:t>
            </a:r>
          </a:p>
        </p:txBody>
      </p:sp>
      <p:sp>
        <p:nvSpPr>
          <p:cNvPr id="41" name=""/>
          <p:cNvSpPr/>
          <p:nvPr/>
        </p:nvSpPr>
        <p:spPr>
          <a:xfrm>
            <a:off x="1953768" y="20299680"/>
            <a:ext cx="356616" cy="103632"/>
          </a:xfrm>
          <a:prstGeom prst="rect">
            <a:avLst/>
          </a:prstGeom>
          <a:solidFill>
            <a:srgbClr val="FFFFFF"/>
          </a:solidFill>
        </p:spPr>
        <p:txBody>
          <a:bodyPr lIns="0" tIns="0" rIns="0" bIns="0" wrap="none">
            <a:noAutofit/>
          </a:bodyPr>
          <a:p>
            <a:pPr indent="0"/>
            <a:r>
              <a:rPr lang="en-US" sz="750">
                <a:latin typeface="Arial"/>
              </a:rPr>
              <a:t>Orders</a:t>
            </a:r>
          </a:p>
        </p:txBody>
      </p:sp>
      <p:sp>
        <p:nvSpPr>
          <p:cNvPr id="42" name=""/>
          <p:cNvSpPr/>
          <p:nvPr/>
        </p:nvSpPr>
        <p:spPr>
          <a:xfrm>
            <a:off x="432816" y="20631912"/>
            <a:ext cx="316992" cy="88392"/>
          </a:xfrm>
          <a:prstGeom prst="rect">
            <a:avLst/>
          </a:prstGeom>
          <a:solidFill>
            <a:srgbClr val="FFFFFF"/>
          </a:solidFill>
        </p:spPr>
        <p:txBody>
          <a:bodyPr lIns="0" tIns="0" rIns="0" bIns="0" wrap="none">
            <a:noAutofit/>
          </a:bodyPr>
          <a:p>
            <a:pPr indent="0"/>
            <a:r>
              <a:rPr lang="en-US" b="1" sz="400">
                <a:solidFill>
                  <a:srgbClr val="3071D0"/>
                </a:solidFill>
                <a:latin typeface="Arial"/>
              </a:rPr>
              <a:t>&lt;%&gt; </a:t>
            </a:r>
            <a:r>
              <a:rPr lang="en-US" b="1" sz="400">
                <a:solidFill>
                  <a:srgbClr val="777B8A"/>
                </a:solidFill>
                <a:latin typeface="Arial"/>
              </a:rPr>
              <a:t>B2B Leads</a:t>
            </a:r>
          </a:p>
        </p:txBody>
      </p:sp>
      <p:sp>
        <p:nvSpPr>
          <p:cNvPr id="43" name=""/>
          <p:cNvSpPr/>
          <p:nvPr/>
        </p:nvSpPr>
        <p:spPr>
          <a:xfrm>
            <a:off x="3526536" y="20625816"/>
            <a:ext cx="307848" cy="106680"/>
          </a:xfrm>
          <a:prstGeom prst="rect">
            <a:avLst/>
          </a:prstGeom>
          <a:solidFill>
            <a:srgbClr val="FFFFFF"/>
          </a:solidFill>
        </p:spPr>
        <p:txBody>
          <a:bodyPr lIns="0" tIns="0" rIns="0" bIns="0" wrap="none">
            <a:noAutofit/>
          </a:bodyPr>
          <a:p>
            <a:pPr algn="r" indent="0"/>
            <a:r>
              <a:rPr lang="en-US" b="1" sz="400">
                <a:solidFill>
                  <a:srgbClr val="9A9FAC"/>
                </a:solidFill>
                <a:latin typeface="Arial"/>
              </a:rPr>
              <a:t>Oliver Sykes </a:t>
            </a:r>
            <a:r>
              <a:rPr lang="en-US" b="1" sz="400">
                <a:solidFill>
                  <a:srgbClr val="777B8A"/>
                </a:solidFill>
                <a:latin typeface="Arial"/>
              </a:rPr>
              <a:t>•</a:t>
            </a:r>
          </a:p>
        </p:txBody>
      </p:sp>
      <p:sp>
        <p:nvSpPr>
          <p:cNvPr id="44" name=""/>
          <p:cNvSpPr/>
          <p:nvPr/>
        </p:nvSpPr>
        <p:spPr>
          <a:xfrm>
            <a:off x="2465832" y="21207984"/>
            <a:ext cx="298704" cy="70104"/>
          </a:xfrm>
          <a:prstGeom prst="rect">
            <a:avLst/>
          </a:prstGeom>
          <a:solidFill>
            <a:srgbClr val="FFFFFF"/>
          </a:solidFill>
        </p:spPr>
        <p:txBody>
          <a:bodyPr lIns="0" tIns="0" rIns="0" bIns="0" wrap="none">
            <a:noAutofit/>
          </a:bodyPr>
          <a:p>
            <a:pPr indent="0"/>
            <a:r>
              <a:rPr lang="en-US" b="1" sz="400">
                <a:solidFill>
                  <a:srgbClr val="9A9FAC"/>
                </a:solidFill>
                <a:latin typeface="Arial"/>
              </a:rPr>
              <a:t>February 10.2019</a:t>
            </a:r>
          </a:p>
        </p:txBody>
      </p:sp>
      <p:sp>
        <p:nvSpPr>
          <p:cNvPr id="45" name=""/>
          <p:cNvSpPr/>
          <p:nvPr/>
        </p:nvSpPr>
        <p:spPr>
          <a:xfrm>
            <a:off x="2465832" y="21308568"/>
            <a:ext cx="298704" cy="70104"/>
          </a:xfrm>
          <a:prstGeom prst="rect">
            <a:avLst/>
          </a:prstGeom>
          <a:solidFill>
            <a:srgbClr val="FFFFFF"/>
          </a:solidFill>
        </p:spPr>
        <p:txBody>
          <a:bodyPr lIns="0" tIns="0" rIns="0" bIns="0" wrap="none">
            <a:noAutofit/>
          </a:bodyPr>
          <a:p>
            <a:pPr indent="0"/>
            <a:r>
              <a:rPr lang="en-US" b="1" sz="400">
                <a:solidFill>
                  <a:srgbClr val="9A9FAC"/>
                </a:solidFill>
                <a:latin typeface="Arial"/>
              </a:rPr>
              <a:t>February 12.2019</a:t>
            </a:r>
          </a:p>
        </p:txBody>
      </p:sp>
      <p:sp>
        <p:nvSpPr>
          <p:cNvPr id="46" name=""/>
          <p:cNvSpPr/>
          <p:nvPr/>
        </p:nvSpPr>
        <p:spPr>
          <a:xfrm>
            <a:off x="1158240" y="21814536"/>
            <a:ext cx="213360" cy="67056"/>
          </a:xfrm>
          <a:prstGeom prst="rect">
            <a:avLst/>
          </a:prstGeom>
          <a:solidFill>
            <a:srgbClr val="FFFFFF"/>
          </a:solidFill>
        </p:spPr>
        <p:txBody>
          <a:bodyPr lIns="0" tIns="0" rIns="0" bIns="0" wrap="none">
            <a:noAutofit/>
          </a:bodyPr>
          <a:p>
            <a:pPr indent="0"/>
            <a:r>
              <a:rPr lang="en-US" b="1" sz="400">
                <a:solidFill>
                  <a:srgbClr val="9A9FAC"/>
                </a:solidFill>
                <a:latin typeface="Arial"/>
              </a:rPr>
              <a:t>Preparation</a:t>
            </a:r>
          </a:p>
        </p:txBody>
      </p:sp>
      <p:sp>
        <p:nvSpPr>
          <p:cNvPr id="47" name=""/>
          <p:cNvSpPr/>
          <p:nvPr/>
        </p:nvSpPr>
        <p:spPr>
          <a:xfrm>
            <a:off x="2459736" y="21814536"/>
            <a:ext cx="198120" cy="67056"/>
          </a:xfrm>
          <a:prstGeom prst="rect">
            <a:avLst/>
          </a:prstGeom>
          <a:solidFill>
            <a:srgbClr val="FFFFFF"/>
          </a:solidFill>
        </p:spPr>
        <p:txBody>
          <a:bodyPr lIns="0" tIns="0" rIns="0" bIns="0" wrap="none">
            <a:noAutofit/>
          </a:bodyPr>
          <a:p>
            <a:pPr indent="0"/>
            <a:r>
              <a:rPr lang="en-US" b="1" sz="400">
                <a:solidFill>
                  <a:srgbClr val="777B8A"/>
                </a:solidFill>
                <a:latin typeface="Arial"/>
              </a:rPr>
              <a:t>January 14,</a:t>
            </a:r>
          </a:p>
        </p:txBody>
      </p:sp>
      <p:sp>
        <p:nvSpPr>
          <p:cNvPr id="48" name=""/>
          <p:cNvSpPr/>
          <p:nvPr/>
        </p:nvSpPr>
        <p:spPr>
          <a:xfrm>
            <a:off x="1158240" y="21915120"/>
            <a:ext cx="213360" cy="67056"/>
          </a:xfrm>
          <a:prstGeom prst="rect">
            <a:avLst/>
          </a:prstGeom>
          <a:solidFill>
            <a:srgbClr val="FFFFFF"/>
          </a:solidFill>
        </p:spPr>
        <p:txBody>
          <a:bodyPr lIns="0" tIns="0" rIns="0" bIns="0" wrap="none">
            <a:noAutofit/>
          </a:bodyPr>
          <a:p>
            <a:pPr indent="0"/>
            <a:r>
              <a:rPr lang="en-US" b="1" sz="400">
                <a:solidFill>
                  <a:srgbClr val="9A9FAC"/>
                </a:solidFill>
                <a:latin typeface="Arial"/>
              </a:rPr>
              <a:t>Preparation</a:t>
            </a:r>
          </a:p>
        </p:txBody>
      </p:sp>
      <p:sp>
        <p:nvSpPr>
          <p:cNvPr id="49" name=""/>
          <p:cNvSpPr/>
          <p:nvPr/>
        </p:nvSpPr>
        <p:spPr>
          <a:xfrm>
            <a:off x="2459736" y="21915120"/>
            <a:ext cx="198120" cy="67056"/>
          </a:xfrm>
          <a:prstGeom prst="rect">
            <a:avLst/>
          </a:prstGeom>
          <a:solidFill>
            <a:srgbClr val="FFFFFF"/>
          </a:solidFill>
        </p:spPr>
        <p:txBody>
          <a:bodyPr lIns="0" tIns="0" rIns="0" bIns="0" wrap="none">
            <a:noAutofit/>
          </a:bodyPr>
          <a:p>
            <a:pPr indent="0"/>
            <a:r>
              <a:rPr lang="en-US" b="1" sz="400">
                <a:latin typeface="Arial"/>
              </a:rPr>
              <a:t>January 12,</a:t>
            </a:r>
          </a:p>
        </p:txBody>
      </p:sp>
      <p:sp>
        <p:nvSpPr>
          <p:cNvPr id="50" name=""/>
          <p:cNvSpPr/>
          <p:nvPr/>
        </p:nvSpPr>
        <p:spPr>
          <a:xfrm>
            <a:off x="1158240" y="22015704"/>
            <a:ext cx="213360" cy="67056"/>
          </a:xfrm>
          <a:prstGeom prst="rect">
            <a:avLst/>
          </a:prstGeom>
          <a:solidFill>
            <a:srgbClr val="FFFFFF"/>
          </a:solidFill>
        </p:spPr>
        <p:txBody>
          <a:bodyPr lIns="0" tIns="0" rIns="0" bIns="0" wrap="none">
            <a:noAutofit/>
          </a:bodyPr>
          <a:p>
            <a:pPr indent="0"/>
            <a:r>
              <a:rPr lang="en-US" b="1" sz="400">
                <a:solidFill>
                  <a:srgbClr val="9A9FAC"/>
                </a:solidFill>
                <a:latin typeface="Arial"/>
              </a:rPr>
              <a:t>Preparation</a:t>
            </a:r>
          </a:p>
        </p:txBody>
      </p:sp>
      <p:sp>
        <p:nvSpPr>
          <p:cNvPr id="51" name=""/>
          <p:cNvSpPr/>
          <p:nvPr/>
        </p:nvSpPr>
        <p:spPr>
          <a:xfrm>
            <a:off x="1621536" y="23189184"/>
            <a:ext cx="1014984" cy="128016"/>
          </a:xfrm>
          <a:prstGeom prst="rect">
            <a:avLst/>
          </a:prstGeom>
          <a:solidFill>
            <a:srgbClr val="1C6EE8"/>
          </a:solidFill>
        </p:spPr>
        <p:txBody>
          <a:bodyPr lIns="0" tIns="0" rIns="0" bIns="0" wrap="none">
            <a:noAutofit/>
          </a:bodyPr>
          <a:p>
            <a:pPr indent="0"/>
            <a:r>
              <a:rPr lang="en-US" b="1" sz="800">
                <a:solidFill>
                  <a:srgbClr val="FFFFFF"/>
                </a:solidFill>
                <a:latin typeface="Arial"/>
              </a:rPr>
              <a:t>Thanks for watching</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CFCFD"/>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225040" y="353568"/>
            <a:ext cx="381000" cy="82296"/>
          </a:xfrm>
          <a:prstGeom prst="rect">
            <a:avLst/>
          </a:prstGeom>
        </p:spPr>
      </p:pic>
      <p:pic>
        <p:nvPicPr>
          <p:cNvPr id="3" name=""/>
          <p:cNvPicPr>
            <a:picLocks noChangeAspect="1"/>
          </p:cNvPicPr>
          <p:nvPr/>
        </p:nvPicPr>
        <p:blipFill>
          <a:blip r:embed="rPictId1"/>
          <a:stretch>
            <a:fillRect/>
          </a:stretch>
        </p:blipFill>
        <p:spPr>
          <a:xfrm>
            <a:off x="243840" y="1533144"/>
            <a:ext cx="1709928" cy="219456"/>
          </a:xfrm>
          <a:prstGeom prst="rect">
            <a:avLst/>
          </a:prstGeom>
        </p:spPr>
      </p:pic>
      <p:pic>
        <p:nvPicPr>
          <p:cNvPr id="4" name=""/>
          <p:cNvPicPr>
            <a:picLocks noChangeAspect="1"/>
          </p:cNvPicPr>
          <p:nvPr/>
        </p:nvPicPr>
        <p:blipFill>
          <a:blip r:embed="rPictId2"/>
          <a:stretch>
            <a:fillRect/>
          </a:stretch>
        </p:blipFill>
        <p:spPr>
          <a:xfrm>
            <a:off x="2453640" y="868680"/>
            <a:ext cx="637032" cy="301752"/>
          </a:xfrm>
          <a:prstGeom prst="rect">
            <a:avLst/>
          </a:prstGeom>
        </p:spPr>
      </p:pic>
      <p:pic>
        <p:nvPicPr>
          <p:cNvPr id="5" name=""/>
          <p:cNvPicPr>
            <a:picLocks noChangeAspect="1"/>
          </p:cNvPicPr>
          <p:nvPr/>
        </p:nvPicPr>
        <p:blipFill>
          <a:blip r:embed="rPictId3"/>
          <a:stretch>
            <a:fillRect/>
          </a:stretch>
        </p:blipFill>
        <p:spPr>
          <a:xfrm>
            <a:off x="3218688" y="365760"/>
            <a:ext cx="1048512" cy="902208"/>
          </a:xfrm>
          <a:prstGeom prst="rect">
            <a:avLst/>
          </a:prstGeom>
        </p:spPr>
      </p:pic>
      <p:pic>
        <p:nvPicPr>
          <p:cNvPr id="6" name=""/>
          <p:cNvPicPr>
            <a:picLocks noChangeAspect="1"/>
          </p:cNvPicPr>
          <p:nvPr/>
        </p:nvPicPr>
        <p:blipFill>
          <a:blip r:embed="rPictId4"/>
          <a:stretch>
            <a:fillRect/>
          </a:stretch>
        </p:blipFill>
        <p:spPr>
          <a:xfrm>
            <a:off x="2791968" y="1880616"/>
            <a:ext cx="466344" cy="79248"/>
          </a:xfrm>
          <a:prstGeom prst="rect">
            <a:avLst/>
          </a:prstGeom>
        </p:spPr>
      </p:pic>
      <p:pic>
        <p:nvPicPr>
          <p:cNvPr id="7" name=""/>
          <p:cNvPicPr>
            <a:picLocks noChangeAspect="1"/>
          </p:cNvPicPr>
          <p:nvPr/>
        </p:nvPicPr>
        <p:blipFill>
          <a:blip r:embed="rPictId5"/>
          <a:stretch>
            <a:fillRect/>
          </a:stretch>
        </p:blipFill>
        <p:spPr>
          <a:xfrm>
            <a:off x="3870960" y="1630680"/>
            <a:ext cx="256032" cy="292608"/>
          </a:xfrm>
          <a:prstGeom prst="rect">
            <a:avLst/>
          </a:prstGeom>
        </p:spPr>
      </p:pic>
      <p:pic>
        <p:nvPicPr>
          <p:cNvPr id="8" name=""/>
          <p:cNvPicPr>
            <a:picLocks noChangeAspect="1"/>
          </p:cNvPicPr>
          <p:nvPr/>
        </p:nvPicPr>
        <p:blipFill>
          <a:blip r:embed="rPictId6"/>
          <a:stretch>
            <a:fillRect/>
          </a:stretch>
        </p:blipFill>
        <p:spPr>
          <a:xfrm>
            <a:off x="33528" y="3468624"/>
            <a:ext cx="1889760" cy="1490472"/>
          </a:xfrm>
          <a:prstGeom prst="rect">
            <a:avLst/>
          </a:prstGeom>
        </p:spPr>
      </p:pic>
      <p:pic>
        <p:nvPicPr>
          <p:cNvPr id="9" name=""/>
          <p:cNvPicPr>
            <a:picLocks noChangeAspect="1"/>
          </p:cNvPicPr>
          <p:nvPr/>
        </p:nvPicPr>
        <p:blipFill>
          <a:blip r:embed="rPictId7"/>
          <a:stretch>
            <a:fillRect/>
          </a:stretch>
        </p:blipFill>
        <p:spPr>
          <a:xfrm>
            <a:off x="2398776" y="4038600"/>
            <a:ext cx="1124712" cy="1030224"/>
          </a:xfrm>
          <a:prstGeom prst="rect">
            <a:avLst/>
          </a:prstGeom>
        </p:spPr>
      </p:pic>
      <p:pic>
        <p:nvPicPr>
          <p:cNvPr id="10" name=""/>
          <p:cNvPicPr>
            <a:picLocks noChangeAspect="1"/>
          </p:cNvPicPr>
          <p:nvPr/>
        </p:nvPicPr>
        <p:blipFill>
          <a:blip r:embed="rPictId8"/>
          <a:stretch>
            <a:fillRect/>
          </a:stretch>
        </p:blipFill>
        <p:spPr>
          <a:xfrm>
            <a:off x="832104" y="6568440"/>
            <a:ext cx="173736" cy="149352"/>
          </a:xfrm>
          <a:prstGeom prst="rect">
            <a:avLst/>
          </a:prstGeom>
        </p:spPr>
      </p:pic>
      <p:pic>
        <p:nvPicPr>
          <p:cNvPr id="11" name=""/>
          <p:cNvPicPr>
            <a:picLocks noChangeAspect="1"/>
          </p:cNvPicPr>
          <p:nvPr/>
        </p:nvPicPr>
        <p:blipFill>
          <a:blip r:embed="rPictId9"/>
          <a:stretch>
            <a:fillRect/>
          </a:stretch>
        </p:blipFill>
        <p:spPr>
          <a:xfrm>
            <a:off x="0" y="7754112"/>
            <a:ext cx="4267200" cy="752856"/>
          </a:xfrm>
          <a:prstGeom prst="rect">
            <a:avLst/>
          </a:prstGeom>
        </p:spPr>
      </p:pic>
      <p:pic>
        <p:nvPicPr>
          <p:cNvPr id="12" name=""/>
          <p:cNvPicPr>
            <a:picLocks noChangeAspect="1"/>
          </p:cNvPicPr>
          <p:nvPr/>
        </p:nvPicPr>
        <p:blipFill>
          <a:blip r:embed="rPictId10"/>
          <a:stretch>
            <a:fillRect/>
          </a:stretch>
        </p:blipFill>
        <p:spPr>
          <a:xfrm>
            <a:off x="704088" y="11521440"/>
            <a:ext cx="350520" cy="356616"/>
          </a:xfrm>
          <a:prstGeom prst="rect">
            <a:avLst/>
          </a:prstGeom>
        </p:spPr>
      </p:pic>
      <p:pic>
        <p:nvPicPr>
          <p:cNvPr id="13" name=""/>
          <p:cNvPicPr>
            <a:picLocks noChangeAspect="1"/>
          </p:cNvPicPr>
          <p:nvPr/>
        </p:nvPicPr>
        <p:blipFill>
          <a:blip r:embed="rPictId11"/>
          <a:stretch>
            <a:fillRect/>
          </a:stretch>
        </p:blipFill>
        <p:spPr>
          <a:xfrm>
            <a:off x="1618488" y="11539728"/>
            <a:ext cx="234696" cy="231648"/>
          </a:xfrm>
          <a:prstGeom prst="rect">
            <a:avLst/>
          </a:prstGeom>
        </p:spPr>
      </p:pic>
      <p:pic>
        <p:nvPicPr>
          <p:cNvPr id="14" name=""/>
          <p:cNvPicPr>
            <a:picLocks noChangeAspect="1"/>
          </p:cNvPicPr>
          <p:nvPr/>
        </p:nvPicPr>
        <p:blipFill>
          <a:blip r:embed="rPictId12"/>
          <a:stretch>
            <a:fillRect/>
          </a:stretch>
        </p:blipFill>
        <p:spPr>
          <a:xfrm>
            <a:off x="2389632" y="11433048"/>
            <a:ext cx="228600" cy="335280"/>
          </a:xfrm>
          <a:prstGeom prst="rect">
            <a:avLst/>
          </a:prstGeom>
        </p:spPr>
      </p:pic>
      <p:pic>
        <p:nvPicPr>
          <p:cNvPr id="15" name=""/>
          <p:cNvPicPr>
            <a:picLocks noChangeAspect="1"/>
          </p:cNvPicPr>
          <p:nvPr/>
        </p:nvPicPr>
        <p:blipFill>
          <a:blip r:embed="rPictId13"/>
          <a:stretch>
            <a:fillRect/>
          </a:stretch>
        </p:blipFill>
        <p:spPr>
          <a:xfrm>
            <a:off x="1316736" y="13408152"/>
            <a:ext cx="167640" cy="164592"/>
          </a:xfrm>
          <a:prstGeom prst="rect">
            <a:avLst/>
          </a:prstGeom>
        </p:spPr>
      </p:pic>
      <p:pic>
        <p:nvPicPr>
          <p:cNvPr id="16" name=""/>
          <p:cNvPicPr>
            <a:picLocks noChangeAspect="1"/>
          </p:cNvPicPr>
          <p:nvPr/>
        </p:nvPicPr>
        <p:blipFill>
          <a:blip r:embed="rPictId14"/>
          <a:stretch>
            <a:fillRect/>
          </a:stretch>
        </p:blipFill>
        <p:spPr>
          <a:xfrm>
            <a:off x="2807208" y="13399008"/>
            <a:ext cx="146304" cy="176784"/>
          </a:xfrm>
          <a:prstGeom prst="rect">
            <a:avLst/>
          </a:prstGeom>
        </p:spPr>
      </p:pic>
      <p:pic>
        <p:nvPicPr>
          <p:cNvPr id="17" name=""/>
          <p:cNvPicPr>
            <a:picLocks noChangeAspect="1"/>
          </p:cNvPicPr>
          <p:nvPr/>
        </p:nvPicPr>
        <p:blipFill>
          <a:blip r:embed="rPictId15"/>
          <a:stretch>
            <a:fillRect/>
          </a:stretch>
        </p:blipFill>
        <p:spPr>
          <a:xfrm>
            <a:off x="3163824" y="13414248"/>
            <a:ext cx="170688" cy="143256"/>
          </a:xfrm>
          <a:prstGeom prst="rect">
            <a:avLst/>
          </a:prstGeom>
        </p:spPr>
      </p:pic>
      <p:pic>
        <p:nvPicPr>
          <p:cNvPr id="18" name=""/>
          <p:cNvPicPr>
            <a:picLocks noChangeAspect="1"/>
          </p:cNvPicPr>
          <p:nvPr/>
        </p:nvPicPr>
        <p:blipFill>
          <a:blip r:embed="rPictId16"/>
          <a:stretch>
            <a:fillRect/>
          </a:stretch>
        </p:blipFill>
        <p:spPr>
          <a:xfrm>
            <a:off x="530352" y="14831568"/>
            <a:ext cx="3300984" cy="1676400"/>
          </a:xfrm>
          <a:prstGeom prst="rect">
            <a:avLst/>
          </a:prstGeom>
        </p:spPr>
      </p:pic>
      <p:pic>
        <p:nvPicPr>
          <p:cNvPr id="19" name=""/>
          <p:cNvPicPr>
            <a:picLocks noChangeAspect="1"/>
          </p:cNvPicPr>
          <p:nvPr/>
        </p:nvPicPr>
        <p:blipFill>
          <a:blip r:embed="rPictId17"/>
          <a:stretch>
            <a:fillRect/>
          </a:stretch>
        </p:blipFill>
        <p:spPr>
          <a:xfrm>
            <a:off x="381000" y="18083784"/>
            <a:ext cx="3502152" cy="1956816"/>
          </a:xfrm>
          <a:prstGeom prst="rect">
            <a:avLst/>
          </a:prstGeom>
        </p:spPr>
      </p:pic>
      <p:pic>
        <p:nvPicPr>
          <p:cNvPr id="20" name=""/>
          <p:cNvPicPr>
            <a:picLocks noChangeAspect="1"/>
          </p:cNvPicPr>
          <p:nvPr/>
        </p:nvPicPr>
        <p:blipFill>
          <a:blip r:embed="rPictId18"/>
          <a:stretch>
            <a:fillRect/>
          </a:stretch>
        </p:blipFill>
        <p:spPr>
          <a:xfrm>
            <a:off x="932688" y="20241768"/>
            <a:ext cx="2389632" cy="1505712"/>
          </a:xfrm>
          <a:prstGeom prst="rect">
            <a:avLst/>
          </a:prstGeom>
        </p:spPr>
      </p:pic>
      <p:pic>
        <p:nvPicPr>
          <p:cNvPr id="21" name=""/>
          <p:cNvPicPr>
            <a:picLocks noChangeAspect="1"/>
          </p:cNvPicPr>
          <p:nvPr/>
        </p:nvPicPr>
        <p:blipFill>
          <a:blip r:embed="rPictId19"/>
          <a:stretch>
            <a:fillRect/>
          </a:stretch>
        </p:blipFill>
        <p:spPr>
          <a:xfrm>
            <a:off x="929640" y="22043136"/>
            <a:ext cx="1100328" cy="563880"/>
          </a:xfrm>
          <a:prstGeom prst="rect">
            <a:avLst/>
          </a:prstGeom>
        </p:spPr>
      </p:pic>
      <p:pic>
        <p:nvPicPr>
          <p:cNvPr id="22" name=""/>
          <p:cNvPicPr>
            <a:picLocks noChangeAspect="1"/>
          </p:cNvPicPr>
          <p:nvPr/>
        </p:nvPicPr>
        <p:blipFill>
          <a:blip r:embed="rPictId20"/>
          <a:stretch>
            <a:fillRect/>
          </a:stretch>
        </p:blipFill>
        <p:spPr>
          <a:xfrm>
            <a:off x="2142744" y="22302216"/>
            <a:ext cx="1097280" cy="295656"/>
          </a:xfrm>
          <a:prstGeom prst="rect">
            <a:avLst/>
          </a:prstGeom>
        </p:spPr>
      </p:pic>
      <p:pic>
        <p:nvPicPr>
          <p:cNvPr id="23" name=""/>
          <p:cNvPicPr>
            <a:picLocks noChangeAspect="1"/>
          </p:cNvPicPr>
          <p:nvPr/>
        </p:nvPicPr>
        <p:blipFill>
          <a:blip r:embed="rPictId21"/>
          <a:stretch>
            <a:fillRect/>
          </a:stretch>
        </p:blipFill>
        <p:spPr>
          <a:xfrm>
            <a:off x="929640" y="22866096"/>
            <a:ext cx="2380488" cy="3044952"/>
          </a:xfrm>
          <a:prstGeom prst="rect">
            <a:avLst/>
          </a:prstGeom>
        </p:spPr>
      </p:pic>
      <p:pic>
        <p:nvPicPr>
          <p:cNvPr id="24" name=""/>
          <p:cNvPicPr>
            <a:picLocks noChangeAspect="1"/>
          </p:cNvPicPr>
          <p:nvPr/>
        </p:nvPicPr>
        <p:blipFill>
          <a:blip r:embed="rPictId22"/>
          <a:stretch>
            <a:fillRect/>
          </a:stretch>
        </p:blipFill>
        <p:spPr>
          <a:xfrm>
            <a:off x="1191768" y="26173176"/>
            <a:ext cx="2017776" cy="835152"/>
          </a:xfrm>
          <a:prstGeom prst="rect">
            <a:avLst/>
          </a:prstGeom>
        </p:spPr>
      </p:pic>
      <p:pic>
        <p:nvPicPr>
          <p:cNvPr id="25" name=""/>
          <p:cNvPicPr>
            <a:picLocks noChangeAspect="1"/>
          </p:cNvPicPr>
          <p:nvPr/>
        </p:nvPicPr>
        <p:blipFill>
          <a:blip r:embed="rPictId23"/>
          <a:stretch>
            <a:fillRect/>
          </a:stretch>
        </p:blipFill>
        <p:spPr>
          <a:xfrm>
            <a:off x="0" y="29858208"/>
            <a:ext cx="1664208" cy="399288"/>
          </a:xfrm>
          <a:prstGeom prst="rect">
            <a:avLst/>
          </a:prstGeom>
        </p:spPr>
      </p:pic>
      <p:pic>
        <p:nvPicPr>
          <p:cNvPr id="26" name=""/>
          <p:cNvPicPr>
            <a:picLocks noChangeAspect="1"/>
          </p:cNvPicPr>
          <p:nvPr/>
        </p:nvPicPr>
        <p:blipFill>
          <a:blip r:embed="rPictId24"/>
          <a:stretch>
            <a:fillRect/>
          </a:stretch>
        </p:blipFill>
        <p:spPr>
          <a:xfrm>
            <a:off x="2743200" y="28901136"/>
            <a:ext cx="1237488" cy="984504"/>
          </a:xfrm>
          <a:prstGeom prst="rect">
            <a:avLst/>
          </a:prstGeom>
        </p:spPr>
      </p:pic>
      <p:pic>
        <p:nvPicPr>
          <p:cNvPr id="27" name=""/>
          <p:cNvPicPr>
            <a:picLocks noChangeAspect="1"/>
          </p:cNvPicPr>
          <p:nvPr/>
        </p:nvPicPr>
        <p:blipFill>
          <a:blip r:embed="rPictId25"/>
          <a:stretch>
            <a:fillRect/>
          </a:stretch>
        </p:blipFill>
        <p:spPr>
          <a:xfrm>
            <a:off x="362712" y="30857952"/>
            <a:ext cx="688848" cy="231648"/>
          </a:xfrm>
          <a:prstGeom prst="rect">
            <a:avLst/>
          </a:prstGeom>
        </p:spPr>
      </p:pic>
      <p:pic>
        <p:nvPicPr>
          <p:cNvPr id="28" name=""/>
          <p:cNvPicPr>
            <a:picLocks noChangeAspect="1"/>
          </p:cNvPicPr>
          <p:nvPr/>
        </p:nvPicPr>
        <p:blipFill>
          <a:blip r:embed="rPictId26"/>
          <a:stretch>
            <a:fillRect/>
          </a:stretch>
        </p:blipFill>
        <p:spPr>
          <a:xfrm>
            <a:off x="3630168" y="30333696"/>
            <a:ext cx="219456" cy="649224"/>
          </a:xfrm>
          <a:prstGeom prst="rect">
            <a:avLst/>
          </a:prstGeom>
        </p:spPr>
      </p:pic>
      <p:pic>
        <p:nvPicPr>
          <p:cNvPr id="29" name=""/>
          <p:cNvPicPr>
            <a:picLocks noChangeAspect="1"/>
          </p:cNvPicPr>
          <p:nvPr/>
        </p:nvPicPr>
        <p:blipFill>
          <a:blip r:embed="rPictId27"/>
          <a:stretch>
            <a:fillRect/>
          </a:stretch>
        </p:blipFill>
        <p:spPr>
          <a:xfrm>
            <a:off x="445008" y="32110680"/>
            <a:ext cx="417576" cy="164592"/>
          </a:xfrm>
          <a:prstGeom prst="rect">
            <a:avLst/>
          </a:prstGeom>
        </p:spPr>
      </p:pic>
      <p:pic>
        <p:nvPicPr>
          <p:cNvPr id="30" name=""/>
          <p:cNvPicPr>
            <a:picLocks noChangeAspect="1"/>
          </p:cNvPicPr>
          <p:nvPr/>
        </p:nvPicPr>
        <p:blipFill>
          <a:blip r:embed="rPictId28"/>
          <a:stretch>
            <a:fillRect/>
          </a:stretch>
        </p:blipFill>
        <p:spPr>
          <a:xfrm>
            <a:off x="2133600" y="31760160"/>
            <a:ext cx="1685544" cy="1801368"/>
          </a:xfrm>
          <a:prstGeom prst="rect">
            <a:avLst/>
          </a:prstGeom>
        </p:spPr>
      </p:pic>
      <p:pic>
        <p:nvPicPr>
          <p:cNvPr id="31" name=""/>
          <p:cNvPicPr>
            <a:picLocks noChangeAspect="1"/>
          </p:cNvPicPr>
          <p:nvPr/>
        </p:nvPicPr>
        <p:blipFill>
          <a:blip r:embed="rPictId29"/>
          <a:stretch>
            <a:fillRect/>
          </a:stretch>
        </p:blipFill>
        <p:spPr>
          <a:xfrm>
            <a:off x="426720" y="34363152"/>
            <a:ext cx="1734312" cy="1496568"/>
          </a:xfrm>
          <a:prstGeom prst="rect">
            <a:avLst/>
          </a:prstGeom>
        </p:spPr>
      </p:pic>
      <p:pic>
        <p:nvPicPr>
          <p:cNvPr id="32" name=""/>
          <p:cNvPicPr>
            <a:picLocks noChangeAspect="1"/>
          </p:cNvPicPr>
          <p:nvPr/>
        </p:nvPicPr>
        <p:blipFill>
          <a:blip r:embed="rPictId30"/>
          <a:stretch>
            <a:fillRect/>
          </a:stretch>
        </p:blipFill>
        <p:spPr>
          <a:xfrm>
            <a:off x="2767584" y="34698432"/>
            <a:ext cx="417576" cy="164592"/>
          </a:xfrm>
          <a:prstGeom prst="rect">
            <a:avLst/>
          </a:prstGeom>
        </p:spPr>
      </p:pic>
      <p:pic>
        <p:nvPicPr>
          <p:cNvPr id="33" name=""/>
          <p:cNvPicPr>
            <a:picLocks noChangeAspect="1"/>
          </p:cNvPicPr>
          <p:nvPr/>
        </p:nvPicPr>
        <p:blipFill>
          <a:blip r:embed="rPictId31"/>
          <a:stretch>
            <a:fillRect/>
          </a:stretch>
        </p:blipFill>
        <p:spPr>
          <a:xfrm>
            <a:off x="771144" y="36789360"/>
            <a:ext cx="377952" cy="216408"/>
          </a:xfrm>
          <a:prstGeom prst="rect">
            <a:avLst/>
          </a:prstGeom>
        </p:spPr>
      </p:pic>
      <p:pic>
        <p:nvPicPr>
          <p:cNvPr id="34" name=""/>
          <p:cNvPicPr>
            <a:picLocks noChangeAspect="1"/>
          </p:cNvPicPr>
          <p:nvPr/>
        </p:nvPicPr>
        <p:blipFill>
          <a:blip r:embed="rPictId32"/>
          <a:stretch>
            <a:fillRect/>
          </a:stretch>
        </p:blipFill>
        <p:spPr>
          <a:xfrm>
            <a:off x="332232" y="37048440"/>
            <a:ext cx="1847088" cy="1182624"/>
          </a:xfrm>
          <a:prstGeom prst="rect">
            <a:avLst/>
          </a:prstGeom>
        </p:spPr>
      </p:pic>
      <p:pic>
        <p:nvPicPr>
          <p:cNvPr id="35" name=""/>
          <p:cNvPicPr>
            <a:picLocks noChangeAspect="1"/>
          </p:cNvPicPr>
          <p:nvPr/>
        </p:nvPicPr>
        <p:blipFill>
          <a:blip r:embed="rPictId33"/>
          <a:stretch>
            <a:fillRect/>
          </a:stretch>
        </p:blipFill>
        <p:spPr>
          <a:xfrm>
            <a:off x="2581656" y="37572696"/>
            <a:ext cx="1414272" cy="408432"/>
          </a:xfrm>
          <a:prstGeom prst="rect">
            <a:avLst/>
          </a:prstGeom>
        </p:spPr>
      </p:pic>
      <p:pic>
        <p:nvPicPr>
          <p:cNvPr id="36" name=""/>
          <p:cNvPicPr>
            <a:picLocks noChangeAspect="1"/>
          </p:cNvPicPr>
          <p:nvPr/>
        </p:nvPicPr>
        <p:blipFill>
          <a:blip r:embed="rPictId34"/>
          <a:stretch>
            <a:fillRect/>
          </a:stretch>
        </p:blipFill>
        <p:spPr>
          <a:xfrm>
            <a:off x="0" y="39806880"/>
            <a:ext cx="4267200" cy="3038856"/>
          </a:xfrm>
          <a:prstGeom prst="rect">
            <a:avLst/>
          </a:prstGeom>
        </p:spPr>
      </p:pic>
      <p:sp>
        <p:nvSpPr>
          <p:cNvPr id="37" name=""/>
          <p:cNvSpPr/>
          <p:nvPr/>
        </p:nvSpPr>
        <p:spPr>
          <a:xfrm>
            <a:off x="216408" y="265176"/>
            <a:ext cx="576072" cy="115824"/>
          </a:xfrm>
          <a:prstGeom prst="rect">
            <a:avLst/>
          </a:prstGeom>
          <a:solidFill>
            <a:srgbClr val="FFFFFF"/>
          </a:solidFill>
        </p:spPr>
        <p:txBody>
          <a:bodyPr lIns="0" tIns="0" rIns="0" bIns="0" wrap="none">
            <a:noAutofit/>
          </a:bodyPr>
          <a:p>
            <a:pPr indent="0"/>
            <a:r>
              <a:rPr lang="en-US" sz="400">
                <a:latin typeface="Arial"/>
              </a:rPr>
              <a:t>QQ </a:t>
            </a:r>
            <a:r>
              <a:rPr lang="en-US" sz="400">
                <a:solidFill>
                  <a:srgbClr val="9A9FAC"/>
                </a:solidFill>
                <a:latin typeface="Arial"/>
              </a:rPr>
              <a:t>COMPANIES</a:t>
            </a:r>
          </a:p>
        </p:txBody>
      </p:sp>
      <p:sp>
        <p:nvSpPr>
          <p:cNvPr id="38" name=""/>
          <p:cNvSpPr/>
          <p:nvPr/>
        </p:nvSpPr>
        <p:spPr>
          <a:xfrm>
            <a:off x="216408" y="542544"/>
            <a:ext cx="70104" cy="381000"/>
          </a:xfrm>
          <a:prstGeom prst="rect">
            <a:avLst/>
          </a:prstGeom>
          <a:solidFill>
            <a:srgbClr val="FFFFFF"/>
          </a:solidFill>
        </p:spPr>
        <p:txBody>
          <a:bodyPr lIns="0" tIns="0" rIns="0" bIns="0">
            <a:noAutofit/>
          </a:bodyPr>
          <a:p>
            <a:pPr algn="just" indent="0"/>
            <a:r>
              <a:rPr lang="en-US" sz="850">
                <a:latin typeface="Arial"/>
              </a:rPr>
              <a:t>I</a:t>
            </a:r>
          </a:p>
          <a:p>
            <a:pPr algn="just" indent="0">
              <a:lnSpc>
                <a:spcPct val="91000"/>
              </a:lnSpc>
            </a:pPr>
            <a:r>
              <a:rPr lang="en-US" sz="1200">
                <a:latin typeface="Arial"/>
              </a:rPr>
              <a:t>I i</a:t>
            </a:r>
          </a:p>
        </p:txBody>
      </p:sp>
      <p:sp>
        <p:nvSpPr>
          <p:cNvPr id="39" name=""/>
          <p:cNvSpPr/>
          <p:nvPr/>
        </p:nvSpPr>
        <p:spPr>
          <a:xfrm>
            <a:off x="460248" y="960120"/>
            <a:ext cx="1392936" cy="359664"/>
          </a:xfrm>
          <a:prstGeom prst="rect">
            <a:avLst/>
          </a:prstGeom>
          <a:solidFill>
            <a:srgbClr val="FFFFFF"/>
          </a:solidFill>
        </p:spPr>
        <p:txBody>
          <a:bodyPr lIns="0" tIns="0" rIns="0" bIns="0">
            <a:noAutofit/>
          </a:bodyPr>
          <a:p>
            <a:pPr indent="0">
              <a:lnSpc>
                <a:spcPct val="157000"/>
              </a:lnSpc>
            </a:pPr>
            <a:r>
              <a:rPr lang="en-US" sz="400">
                <a:latin typeface="Arial"/>
              </a:rPr>
              <a:t>QQ is an online service which makes it easy to select the most suitable moving company basing on the specific customer's information such as type, weight, dimensions of cargo, etc., and the distance on which need to do transportation.</a:t>
            </a:r>
          </a:p>
        </p:txBody>
      </p:sp>
      <p:sp>
        <p:nvSpPr>
          <p:cNvPr id="40" name=""/>
          <p:cNvSpPr/>
          <p:nvPr/>
        </p:nvSpPr>
        <p:spPr>
          <a:xfrm>
            <a:off x="2438400" y="569976"/>
            <a:ext cx="661416" cy="280416"/>
          </a:xfrm>
          <a:prstGeom prst="rect">
            <a:avLst/>
          </a:prstGeom>
          <a:solidFill>
            <a:srgbClr val="FFFFFF"/>
          </a:solidFill>
        </p:spPr>
        <p:txBody>
          <a:bodyPr lIns="0" tIns="0" rIns="0" bIns="0">
            <a:noAutofit/>
          </a:bodyPr>
          <a:p>
            <a:pPr indent="0">
              <a:lnSpc>
                <a:spcPct val="170000"/>
              </a:lnSpc>
            </a:pPr>
            <a:r>
              <a:rPr lang="en-US" sz="400">
                <a:latin typeface="Arial"/>
              </a:rPr>
              <a:t>Best moving and storage companies in the USA </a:t>
            </a:r>
            <a:r>
              <a:rPr lang="en-US" u="sng" sz="400">
                <a:latin typeface="Arial"/>
              </a:rPr>
              <a:t>l“*“ _                I</a:t>
            </a:r>
          </a:p>
        </p:txBody>
      </p:sp>
      <p:sp>
        <p:nvSpPr>
          <p:cNvPr id="41" name=""/>
          <p:cNvSpPr/>
          <p:nvPr/>
        </p:nvSpPr>
        <p:spPr>
          <a:xfrm>
            <a:off x="2682240" y="1423416"/>
            <a:ext cx="249936" cy="60960"/>
          </a:xfrm>
          <a:prstGeom prst="rect">
            <a:avLst/>
          </a:prstGeom>
          <a:solidFill>
            <a:srgbClr val="FFFFFF"/>
          </a:solidFill>
        </p:spPr>
        <p:txBody>
          <a:bodyPr lIns="0" tIns="0" rIns="0" bIns="0" wrap="none">
            <a:noAutofit/>
          </a:bodyPr>
          <a:p>
            <a:pPr indent="0"/>
            <a:r>
              <a:rPr lang="en-US" b="1" sz="400">
                <a:latin typeface="Arial"/>
              </a:rPr>
              <a:t>CHOOSETHE</a:t>
            </a:r>
          </a:p>
        </p:txBody>
      </p:sp>
      <p:sp>
        <p:nvSpPr>
          <p:cNvPr id="42" name=""/>
          <p:cNvSpPr/>
          <p:nvPr/>
        </p:nvSpPr>
        <p:spPr>
          <a:xfrm>
            <a:off x="2401824" y="1664208"/>
            <a:ext cx="283464" cy="94488"/>
          </a:xfrm>
          <a:prstGeom prst="rect">
            <a:avLst/>
          </a:prstGeom>
          <a:solidFill>
            <a:srgbClr val="FFFFFF"/>
          </a:solidFill>
        </p:spPr>
        <p:txBody>
          <a:bodyPr lIns="0" tIns="0" rIns="0" bIns="0" wrap="none">
            <a:noAutofit/>
          </a:bodyPr>
          <a:p>
            <a:pPr indent="0"/>
            <a:r>
              <a:rPr lang="fr" u="sng" sz="550">
                <a:solidFill>
                  <a:srgbClr val="D73724"/>
                </a:solidFill>
                <a:latin typeface="Arial"/>
              </a:rPr>
              <a:t>lîM&gt;M</a:t>
            </a:r>
          </a:p>
        </p:txBody>
      </p:sp>
      <p:sp>
        <p:nvSpPr>
          <p:cNvPr id="43" name=""/>
          <p:cNvSpPr/>
          <p:nvPr/>
        </p:nvSpPr>
        <p:spPr>
          <a:xfrm>
            <a:off x="3008376" y="1423416"/>
            <a:ext cx="405384" cy="60960"/>
          </a:xfrm>
          <a:prstGeom prst="rect">
            <a:avLst/>
          </a:prstGeom>
          <a:solidFill>
            <a:srgbClr val="FFFFFF"/>
          </a:solidFill>
        </p:spPr>
        <p:txBody>
          <a:bodyPr lIns="0" tIns="0" rIns="0" bIns="0" wrap="none">
            <a:noAutofit/>
          </a:bodyPr>
          <a:p>
            <a:pPr indent="0"/>
            <a:r>
              <a:rPr lang="en-US" b="1" sz="400">
                <a:latin typeface="Arial"/>
              </a:rPr>
              <a:t>OF MOVING SERVICES</a:t>
            </a:r>
          </a:p>
        </p:txBody>
      </p:sp>
      <p:sp>
        <p:nvSpPr>
          <p:cNvPr id="44" name=""/>
          <p:cNvSpPr/>
          <p:nvPr/>
        </p:nvSpPr>
        <p:spPr>
          <a:xfrm>
            <a:off x="2880360" y="1652016"/>
            <a:ext cx="237744" cy="118872"/>
          </a:xfrm>
          <a:prstGeom prst="rect">
            <a:avLst/>
          </a:prstGeom>
          <a:solidFill>
            <a:srgbClr val="FFFFFF"/>
          </a:solidFill>
        </p:spPr>
        <p:txBody>
          <a:bodyPr lIns="0" tIns="0" rIns="0" bIns="0" wrap="none">
            <a:noAutofit/>
          </a:bodyPr>
          <a:p>
            <a:pPr indent="0"/>
            <a:r>
              <a:rPr lang="en-US" b="1" i="1" sz="400">
                <a:solidFill>
                  <a:srgbClr val="465C77"/>
                </a:solidFill>
                <a:latin typeface="Arial"/>
              </a:rPr>
              <a:t>United</a:t>
            </a:r>
          </a:p>
        </p:txBody>
      </p:sp>
      <p:sp>
        <p:nvSpPr>
          <p:cNvPr id="45" name=""/>
          <p:cNvSpPr/>
          <p:nvPr/>
        </p:nvSpPr>
        <p:spPr>
          <a:xfrm>
            <a:off x="3429000" y="1618488"/>
            <a:ext cx="173736" cy="170688"/>
          </a:xfrm>
          <a:prstGeom prst="rect">
            <a:avLst/>
          </a:prstGeom>
          <a:solidFill>
            <a:srgbClr val="FFFFFF"/>
          </a:solidFill>
        </p:spPr>
        <p:txBody>
          <a:bodyPr lIns="0" tIns="0" rIns="0" bIns="0" wrap="none">
            <a:noAutofit/>
          </a:bodyPr>
          <a:p>
            <a:pPr algn="just" indent="0"/>
            <a:r>
              <a:rPr lang="ru" b="1" sz="1500">
                <a:solidFill>
                  <a:srgbClr val="16749A"/>
                </a:solidFill>
                <a:latin typeface="Arial"/>
              </a:rPr>
              <a:t>В</a:t>
            </a:r>
          </a:p>
        </p:txBody>
      </p:sp>
      <p:sp>
        <p:nvSpPr>
          <p:cNvPr id="46" name=""/>
          <p:cNvSpPr/>
          <p:nvPr/>
        </p:nvSpPr>
        <p:spPr>
          <a:xfrm>
            <a:off x="2042160" y="2636520"/>
            <a:ext cx="176784" cy="73152"/>
          </a:xfrm>
          <a:prstGeom prst="rect">
            <a:avLst/>
          </a:prstGeom>
          <a:solidFill>
            <a:srgbClr val="FFFFFF"/>
          </a:solidFill>
        </p:spPr>
        <p:txBody>
          <a:bodyPr lIns="0" tIns="0" rIns="0" bIns="0" wrap="none">
            <a:noAutofit/>
          </a:bodyPr>
          <a:p>
            <a:pPr indent="0"/>
            <a:r>
              <a:rPr lang="en-US" sz="400">
                <a:latin typeface="Arial"/>
              </a:rPr>
              <a:t>GOAL</a:t>
            </a:r>
          </a:p>
        </p:txBody>
      </p:sp>
      <p:sp>
        <p:nvSpPr>
          <p:cNvPr id="47" name=""/>
          <p:cNvSpPr/>
          <p:nvPr/>
        </p:nvSpPr>
        <p:spPr>
          <a:xfrm>
            <a:off x="1228344" y="2923032"/>
            <a:ext cx="1801368" cy="82296"/>
          </a:xfrm>
          <a:prstGeom prst="rect">
            <a:avLst/>
          </a:prstGeom>
          <a:solidFill>
            <a:srgbClr val="FFFFFF"/>
          </a:solidFill>
        </p:spPr>
        <p:txBody>
          <a:bodyPr lIns="0" tIns="0" rIns="0" bIns="0" wrap="none">
            <a:noAutofit/>
          </a:bodyPr>
          <a:p>
            <a:pPr indent="0"/>
            <a:r>
              <a:rPr lang="en-US" sz="400">
                <a:latin typeface="Arial"/>
              </a:rPr>
              <a:t>The service allows to set up a corporate portal with the internal database of</a:t>
            </a:r>
          </a:p>
        </p:txBody>
      </p:sp>
      <p:sp>
        <p:nvSpPr>
          <p:cNvPr id="48" name=""/>
          <p:cNvSpPr/>
          <p:nvPr/>
        </p:nvSpPr>
        <p:spPr>
          <a:xfrm>
            <a:off x="1344168" y="3014472"/>
            <a:ext cx="597408" cy="82296"/>
          </a:xfrm>
          <a:prstGeom prst="rect">
            <a:avLst/>
          </a:prstGeom>
          <a:solidFill>
            <a:srgbClr val="FFFFFF"/>
          </a:solidFill>
        </p:spPr>
        <p:txBody>
          <a:bodyPr lIns="0" tIns="0" rIns="0" bIns="0" wrap="none">
            <a:noAutofit/>
          </a:bodyPr>
          <a:p>
            <a:pPr indent="0"/>
            <a:r>
              <a:rPr lang="en-US" sz="400">
                <a:latin typeface="Arial"/>
              </a:rPr>
              <a:t>companies depending on</a:t>
            </a:r>
          </a:p>
        </p:txBody>
      </p:sp>
      <p:sp>
        <p:nvSpPr>
          <p:cNvPr id="49" name=""/>
          <p:cNvSpPr/>
          <p:nvPr/>
        </p:nvSpPr>
        <p:spPr>
          <a:xfrm>
            <a:off x="1938528" y="3014472"/>
            <a:ext cx="978408" cy="82296"/>
          </a:xfrm>
          <a:prstGeom prst="rect">
            <a:avLst/>
          </a:prstGeom>
          <a:solidFill>
            <a:srgbClr val="FFFFFF"/>
          </a:solidFill>
        </p:spPr>
        <p:txBody>
          <a:bodyPr lIns="0" tIns="0" rIns="0" bIns="0" wrap="none">
            <a:noAutofit/>
          </a:bodyPr>
          <a:p>
            <a:pPr indent="0"/>
            <a:r>
              <a:rPr lang="en-US" sz="400">
                <a:latin typeface="Arial"/>
              </a:rPr>
              <a:t>the needs and preferences of each client.</a:t>
            </a:r>
          </a:p>
        </p:txBody>
      </p:sp>
      <p:sp>
        <p:nvSpPr>
          <p:cNvPr id="50" name=""/>
          <p:cNvSpPr/>
          <p:nvPr/>
        </p:nvSpPr>
        <p:spPr>
          <a:xfrm>
            <a:off x="2353056" y="3386328"/>
            <a:ext cx="152400" cy="73152"/>
          </a:xfrm>
          <a:prstGeom prst="rect">
            <a:avLst/>
          </a:prstGeom>
          <a:solidFill>
            <a:srgbClr val="FFFFFF"/>
          </a:solidFill>
        </p:spPr>
        <p:txBody>
          <a:bodyPr lIns="0" tIns="0" rIns="0" bIns="0" wrap="none">
            <a:noAutofit/>
          </a:bodyPr>
          <a:p>
            <a:pPr indent="0"/>
            <a:r>
              <a:rPr lang="en-US" sz="400">
                <a:latin typeface="Arial"/>
              </a:rPr>
              <a:t>IDEA</a:t>
            </a:r>
          </a:p>
        </p:txBody>
      </p:sp>
      <p:sp>
        <p:nvSpPr>
          <p:cNvPr id="51" name=""/>
          <p:cNvSpPr/>
          <p:nvPr/>
        </p:nvSpPr>
        <p:spPr>
          <a:xfrm>
            <a:off x="2353056" y="3511296"/>
            <a:ext cx="1149096" cy="161544"/>
          </a:xfrm>
          <a:prstGeom prst="rect">
            <a:avLst/>
          </a:prstGeom>
          <a:solidFill>
            <a:srgbClr val="FFFFFF"/>
          </a:solidFill>
        </p:spPr>
        <p:txBody>
          <a:bodyPr lIns="0" tIns="0" rIns="0" bIns="0">
            <a:noAutofit/>
          </a:bodyPr>
          <a:p>
            <a:pPr indent="0">
              <a:lnSpc>
                <a:spcPct val="136000"/>
              </a:lnSpc>
            </a:pPr>
            <a:r>
              <a:rPr lang="en-US" sz="400">
                <a:latin typeface="Arial"/>
              </a:rPr>
              <a:t>The purpose of QQ moving service is the complete automation of business processes, as well as</a:t>
            </a:r>
          </a:p>
        </p:txBody>
      </p:sp>
      <p:sp>
        <p:nvSpPr>
          <p:cNvPr id="52" name=""/>
          <p:cNvSpPr/>
          <p:nvPr/>
        </p:nvSpPr>
        <p:spPr>
          <a:xfrm>
            <a:off x="2356104" y="3669792"/>
            <a:ext cx="1109472" cy="164592"/>
          </a:xfrm>
          <a:prstGeom prst="rect">
            <a:avLst/>
          </a:prstGeom>
          <a:solidFill>
            <a:srgbClr val="FFFFFF"/>
          </a:solidFill>
        </p:spPr>
        <p:txBody>
          <a:bodyPr lIns="0" tIns="0" rIns="0" bIns="0">
            <a:noAutofit/>
          </a:bodyPr>
          <a:p>
            <a:pPr algn="just" indent="0">
              <a:lnSpc>
                <a:spcPct val="136000"/>
              </a:lnSpc>
            </a:pPr>
            <a:r>
              <a:rPr lang="en-US" sz="400">
                <a:latin typeface="Arial"/>
              </a:rPr>
              <a:t>ensuring continuous interaction between service users and transport companies - partners.</a:t>
            </a:r>
          </a:p>
        </p:txBody>
      </p:sp>
      <p:sp>
        <p:nvSpPr>
          <p:cNvPr id="53" name=""/>
          <p:cNvSpPr/>
          <p:nvPr/>
        </p:nvSpPr>
        <p:spPr>
          <a:xfrm>
            <a:off x="1792224" y="5696712"/>
            <a:ext cx="679704" cy="82296"/>
          </a:xfrm>
          <a:prstGeom prst="rect">
            <a:avLst/>
          </a:prstGeom>
          <a:solidFill>
            <a:srgbClr val="FFFFFF"/>
          </a:solidFill>
        </p:spPr>
        <p:txBody>
          <a:bodyPr lIns="0" tIns="0" rIns="0" bIns="0" wrap="none">
            <a:noAutofit/>
          </a:bodyPr>
          <a:p>
            <a:pPr indent="596900">
              <a:spcBef>
                <a:spcPts val="350"/>
              </a:spcBef>
            </a:pPr>
            <a:r>
              <a:rPr lang="en-US" sz="400">
                <a:latin typeface="Arial"/>
              </a:rPr>
              <a:t>QUICK AND CONVENIENT</a:t>
            </a:r>
          </a:p>
        </p:txBody>
      </p:sp>
      <p:sp>
        <p:nvSpPr>
          <p:cNvPr id="54" name=""/>
          <p:cNvSpPr/>
          <p:nvPr/>
        </p:nvSpPr>
        <p:spPr>
          <a:xfrm>
            <a:off x="1207008" y="5983224"/>
            <a:ext cx="1844040" cy="82296"/>
          </a:xfrm>
          <a:prstGeom prst="rect">
            <a:avLst/>
          </a:prstGeom>
          <a:solidFill>
            <a:srgbClr val="FFFFFF"/>
          </a:solidFill>
        </p:spPr>
        <p:txBody>
          <a:bodyPr lIns="0" tIns="0" rIns="0" bIns="0" wrap="none">
            <a:noAutofit/>
          </a:bodyPr>
          <a:p>
            <a:pPr indent="0"/>
            <a:r>
              <a:rPr lang="en-US" sz="400">
                <a:latin typeface="Arial"/>
              </a:rPr>
              <a:t>One of the best features of QQ service is an absolutely free moving calculator</a:t>
            </a:r>
          </a:p>
        </p:txBody>
      </p:sp>
      <p:sp>
        <p:nvSpPr>
          <p:cNvPr id="55" name=""/>
          <p:cNvSpPr/>
          <p:nvPr/>
        </p:nvSpPr>
        <p:spPr>
          <a:xfrm>
            <a:off x="1264920" y="6074664"/>
            <a:ext cx="1725168" cy="82296"/>
          </a:xfrm>
          <a:prstGeom prst="rect">
            <a:avLst/>
          </a:prstGeom>
          <a:solidFill>
            <a:srgbClr val="FFFFFF"/>
          </a:solidFill>
        </p:spPr>
        <p:txBody>
          <a:bodyPr lIns="0" tIns="0" rIns="0" bIns="0" wrap="none">
            <a:noAutofit/>
          </a:bodyPr>
          <a:p>
            <a:pPr indent="0"/>
            <a:r>
              <a:rPr lang="en-US" sz="400">
                <a:latin typeface="Arial"/>
              </a:rPr>
              <a:t>that helps to choose the most suitable moving company in just 5 minutes.</a:t>
            </a:r>
          </a:p>
        </p:txBody>
      </p:sp>
      <p:sp>
        <p:nvSpPr>
          <p:cNvPr id="56" name=""/>
          <p:cNvSpPr/>
          <p:nvPr/>
        </p:nvSpPr>
        <p:spPr>
          <a:xfrm>
            <a:off x="1103376" y="8567928"/>
            <a:ext cx="1996440" cy="76200"/>
          </a:xfrm>
          <a:prstGeom prst="rect">
            <a:avLst/>
          </a:prstGeom>
          <a:solidFill>
            <a:srgbClr val="FFFFFF"/>
          </a:solidFill>
        </p:spPr>
        <p:txBody>
          <a:bodyPr lIns="0" tIns="0" rIns="0" bIns="0" wrap="none">
            <a:noAutofit/>
          </a:bodyPr>
          <a:p>
            <a:pPr indent="0"/>
            <a:r>
              <a:rPr lang="en-US" b="1" sz="400">
                <a:latin typeface="Arial"/>
              </a:rPr>
              <a:t>SEND REQUEST                    CALCULATE                       MOVING</a:t>
            </a:r>
          </a:p>
        </p:txBody>
      </p:sp>
      <p:sp>
        <p:nvSpPr>
          <p:cNvPr id="57" name=""/>
          <p:cNvSpPr/>
          <p:nvPr/>
        </p:nvSpPr>
        <p:spPr>
          <a:xfrm>
            <a:off x="2045208" y="9144000"/>
            <a:ext cx="173736" cy="73152"/>
          </a:xfrm>
          <a:prstGeom prst="rect">
            <a:avLst/>
          </a:prstGeom>
          <a:solidFill>
            <a:srgbClr val="FFFFFF"/>
          </a:solidFill>
        </p:spPr>
        <p:txBody>
          <a:bodyPr lIns="0" tIns="0" rIns="0" bIns="0" wrap="none">
            <a:noAutofit/>
          </a:bodyPr>
          <a:p>
            <a:pPr indent="0"/>
            <a:r>
              <a:rPr lang="en-US" sz="400">
                <a:latin typeface="Arial"/>
              </a:rPr>
              <a:t>FONT</a:t>
            </a:r>
          </a:p>
        </p:txBody>
      </p:sp>
      <p:sp>
        <p:nvSpPr>
          <p:cNvPr id="58" name=""/>
          <p:cNvSpPr/>
          <p:nvPr/>
        </p:nvSpPr>
        <p:spPr>
          <a:xfrm>
            <a:off x="2017776" y="9589008"/>
            <a:ext cx="192024" cy="76200"/>
          </a:xfrm>
          <a:prstGeom prst="rect">
            <a:avLst/>
          </a:prstGeom>
          <a:solidFill>
            <a:srgbClr val="FFFFFF"/>
          </a:solidFill>
        </p:spPr>
        <p:txBody>
          <a:bodyPr lIns="0" tIns="0" rIns="0" bIns="0" wrap="none">
            <a:noAutofit/>
          </a:bodyPr>
          <a:p>
            <a:pPr indent="0"/>
            <a:r>
              <a:rPr lang="en-US" sz="400">
                <a:latin typeface="Arial"/>
              </a:rPr>
              <a:t>FAMILY</a:t>
            </a:r>
          </a:p>
        </p:txBody>
      </p:sp>
      <p:sp>
        <p:nvSpPr>
          <p:cNvPr id="59" name=""/>
          <p:cNvSpPr/>
          <p:nvPr/>
        </p:nvSpPr>
        <p:spPr>
          <a:xfrm>
            <a:off x="2801112" y="9589008"/>
            <a:ext cx="173736" cy="76200"/>
          </a:xfrm>
          <a:prstGeom prst="rect">
            <a:avLst/>
          </a:prstGeom>
          <a:solidFill>
            <a:srgbClr val="FFFFFF"/>
          </a:solidFill>
        </p:spPr>
        <p:txBody>
          <a:bodyPr lIns="0" tIns="0" rIns="0" bIns="0" wrap="none">
            <a:noAutofit/>
          </a:bodyPr>
          <a:p>
            <a:pPr indent="0"/>
            <a:r>
              <a:rPr lang="en-US" sz="400">
                <a:latin typeface="Arial"/>
              </a:rPr>
              <a:t>STYLE</a:t>
            </a:r>
          </a:p>
        </p:txBody>
      </p:sp>
      <p:sp>
        <p:nvSpPr>
          <p:cNvPr id="60" name=""/>
          <p:cNvSpPr/>
          <p:nvPr/>
        </p:nvSpPr>
        <p:spPr>
          <a:xfrm>
            <a:off x="411480" y="9683496"/>
            <a:ext cx="149352" cy="82296"/>
          </a:xfrm>
          <a:prstGeom prst="rect">
            <a:avLst/>
          </a:prstGeom>
          <a:solidFill>
            <a:srgbClr val="FFFFFF"/>
          </a:solidFill>
        </p:spPr>
        <p:txBody>
          <a:bodyPr lIns="0" tIns="0" rIns="0" bIns="0" wrap="none">
            <a:noAutofit/>
          </a:bodyPr>
          <a:p>
            <a:pPr indent="0"/>
            <a:r>
              <a:rPr lang="en-US" sz="400">
                <a:latin typeface="Arial"/>
              </a:rPr>
              <a:t>16 px</a:t>
            </a:r>
          </a:p>
        </p:txBody>
      </p:sp>
      <p:sp>
        <p:nvSpPr>
          <p:cNvPr id="61" name=""/>
          <p:cNvSpPr/>
          <p:nvPr/>
        </p:nvSpPr>
        <p:spPr>
          <a:xfrm>
            <a:off x="1374648" y="9808464"/>
            <a:ext cx="234696" cy="164592"/>
          </a:xfrm>
          <a:prstGeom prst="rect">
            <a:avLst/>
          </a:prstGeom>
          <a:solidFill>
            <a:srgbClr val="FFFFFF"/>
          </a:solidFill>
        </p:spPr>
        <p:txBody>
          <a:bodyPr lIns="0" tIns="0" rIns="0" bIns="0" wrap="none">
            <a:noAutofit/>
          </a:bodyPr>
          <a:p>
            <a:pPr indent="0"/>
            <a:r>
              <a:rPr lang="en-US" sz="1400">
                <a:latin typeface="Arial"/>
              </a:rPr>
              <a:t>Aa</a:t>
            </a:r>
          </a:p>
        </p:txBody>
      </p:sp>
      <p:sp>
        <p:nvSpPr>
          <p:cNvPr id="62" name=""/>
          <p:cNvSpPr/>
          <p:nvPr/>
        </p:nvSpPr>
        <p:spPr>
          <a:xfrm>
            <a:off x="2017776" y="9814560"/>
            <a:ext cx="411480" cy="155448"/>
          </a:xfrm>
          <a:prstGeom prst="rect">
            <a:avLst/>
          </a:prstGeom>
          <a:solidFill>
            <a:srgbClr val="FFFFFF"/>
          </a:solidFill>
        </p:spPr>
        <p:txBody>
          <a:bodyPr lIns="0" tIns="0" rIns="0" bIns="0">
            <a:noAutofit/>
          </a:bodyPr>
          <a:p>
            <a:pPr indent="0">
              <a:lnSpc>
                <a:spcPct val="131000"/>
              </a:lnSpc>
            </a:pPr>
            <a:r>
              <a:rPr lang="en-US" sz="400">
                <a:latin typeface="Arial"/>
              </a:rPr>
              <a:t>The Ubuntu Font Family (Regular)</a:t>
            </a:r>
          </a:p>
        </p:txBody>
      </p:sp>
      <p:sp>
        <p:nvSpPr>
          <p:cNvPr id="63" name=""/>
          <p:cNvSpPr/>
          <p:nvPr/>
        </p:nvSpPr>
        <p:spPr>
          <a:xfrm>
            <a:off x="2801112" y="9784080"/>
            <a:ext cx="944880" cy="161544"/>
          </a:xfrm>
          <a:prstGeom prst="rect">
            <a:avLst/>
          </a:prstGeom>
          <a:solidFill>
            <a:srgbClr val="FFFFFF"/>
          </a:solidFill>
        </p:spPr>
        <p:txBody>
          <a:bodyPr lIns="0" tIns="0" rIns="0" bIns="0">
            <a:noAutofit/>
          </a:bodyPr>
          <a:p>
            <a:pPr indent="0">
              <a:lnSpc>
                <a:spcPct val="131000"/>
              </a:lnSpc>
            </a:pPr>
            <a:r>
              <a:rPr lang="en-US" sz="400">
                <a:latin typeface="Arial"/>
              </a:rPr>
              <a:t>Aa Bb Cc Dd </a:t>
            </a:r>
            <a:r>
              <a:rPr lang="ru" sz="400">
                <a:latin typeface="Arial"/>
              </a:rPr>
              <a:t>Ее </a:t>
            </a:r>
            <a:r>
              <a:rPr lang="de" sz="400">
                <a:latin typeface="Arial"/>
              </a:rPr>
              <a:t>Ff </a:t>
            </a:r>
            <a:r>
              <a:rPr lang="en-US" sz="400">
                <a:latin typeface="Arial"/>
              </a:rPr>
              <a:t>Cg Hh li Jj KK U Mm Nn Oo Pp Qq Rr Ss Tt Uu Vv Ww Xx Yy Zz</a:t>
            </a:r>
          </a:p>
        </p:txBody>
      </p:sp>
      <p:sp>
        <p:nvSpPr>
          <p:cNvPr id="64" name=""/>
          <p:cNvSpPr/>
          <p:nvPr/>
        </p:nvSpPr>
        <p:spPr>
          <a:xfrm>
            <a:off x="710184" y="10341864"/>
            <a:ext cx="195072" cy="94488"/>
          </a:xfrm>
          <a:prstGeom prst="rect">
            <a:avLst/>
          </a:prstGeom>
          <a:solidFill>
            <a:srgbClr val="FFFFFF"/>
          </a:solidFill>
        </p:spPr>
        <p:txBody>
          <a:bodyPr lIns="0" tIns="0" rIns="0" bIns="0" wrap="none">
            <a:noAutofit/>
          </a:bodyPr>
          <a:p>
            <a:pPr indent="0"/>
            <a:r>
              <a:rPr lang="en-US" sz="450">
                <a:latin typeface="Arial"/>
              </a:rPr>
              <a:t>22 px</a:t>
            </a:r>
          </a:p>
        </p:txBody>
      </p:sp>
      <p:sp>
        <p:nvSpPr>
          <p:cNvPr id="65" name=""/>
          <p:cNvSpPr/>
          <p:nvPr/>
        </p:nvSpPr>
        <p:spPr>
          <a:xfrm>
            <a:off x="103632" y="10579608"/>
            <a:ext cx="192024" cy="100584"/>
          </a:xfrm>
          <a:prstGeom prst="rect">
            <a:avLst/>
          </a:prstGeom>
          <a:solidFill>
            <a:srgbClr val="FFFFFF"/>
          </a:solidFill>
        </p:spPr>
        <p:txBody>
          <a:bodyPr lIns="0" tIns="0" rIns="0" bIns="0" wrap="none">
            <a:noAutofit/>
          </a:bodyPr>
          <a:p>
            <a:pPr indent="0"/>
            <a:r>
              <a:rPr lang="en-US" sz="550">
                <a:latin typeface="Arial"/>
              </a:rPr>
              <a:t>24px</a:t>
            </a:r>
          </a:p>
        </p:txBody>
      </p:sp>
      <p:sp>
        <p:nvSpPr>
          <p:cNvPr id="66" name=""/>
          <p:cNvSpPr/>
          <p:nvPr/>
        </p:nvSpPr>
        <p:spPr>
          <a:xfrm>
            <a:off x="1374648" y="10152888"/>
            <a:ext cx="249936" cy="496824"/>
          </a:xfrm>
          <a:prstGeom prst="rect">
            <a:avLst/>
          </a:prstGeom>
          <a:solidFill>
            <a:srgbClr val="FFFFFF"/>
          </a:solidFill>
        </p:spPr>
        <p:txBody>
          <a:bodyPr lIns="0" tIns="0" rIns="0" bIns="0">
            <a:noAutofit/>
          </a:bodyPr>
          <a:p>
            <a:pPr algn="r" indent="0">
              <a:spcAft>
                <a:spcPts val="770"/>
              </a:spcAft>
            </a:pPr>
            <a:r>
              <a:rPr lang="en-US" b="1" sz="1300">
                <a:latin typeface="Arial"/>
              </a:rPr>
              <a:t>Aa</a:t>
            </a:r>
          </a:p>
          <a:p>
            <a:pPr algn="r" indent="0"/>
            <a:r>
              <a:rPr lang="en-US" b="1" sz="1300">
                <a:latin typeface="Arial"/>
              </a:rPr>
              <a:t>Aa</a:t>
            </a:r>
          </a:p>
        </p:txBody>
      </p:sp>
      <p:sp>
        <p:nvSpPr>
          <p:cNvPr id="67" name=""/>
          <p:cNvSpPr/>
          <p:nvPr/>
        </p:nvSpPr>
        <p:spPr>
          <a:xfrm>
            <a:off x="2023872" y="10149840"/>
            <a:ext cx="417576" cy="155448"/>
          </a:xfrm>
          <a:prstGeom prst="rect">
            <a:avLst/>
          </a:prstGeom>
          <a:solidFill>
            <a:srgbClr val="FFFFFF"/>
          </a:solidFill>
        </p:spPr>
        <p:txBody>
          <a:bodyPr lIns="0" tIns="0" rIns="0" bIns="0">
            <a:noAutofit/>
          </a:bodyPr>
          <a:p>
            <a:pPr indent="0">
              <a:lnSpc>
                <a:spcPct val="125000"/>
              </a:lnSpc>
            </a:pPr>
            <a:r>
              <a:rPr lang="en-US" sz="400">
                <a:latin typeface="Arial"/>
              </a:rPr>
              <a:t>The Ubuntu Font Family (Medium)</a:t>
            </a:r>
          </a:p>
        </p:txBody>
      </p:sp>
      <p:sp>
        <p:nvSpPr>
          <p:cNvPr id="68" name=""/>
          <p:cNvSpPr/>
          <p:nvPr/>
        </p:nvSpPr>
        <p:spPr>
          <a:xfrm>
            <a:off x="2020824" y="10488168"/>
            <a:ext cx="423672" cy="155448"/>
          </a:xfrm>
          <a:prstGeom prst="rect">
            <a:avLst/>
          </a:prstGeom>
          <a:solidFill>
            <a:srgbClr val="FFFFFF"/>
          </a:solidFill>
        </p:spPr>
        <p:txBody>
          <a:bodyPr lIns="0" tIns="0" rIns="0" bIns="0">
            <a:noAutofit/>
          </a:bodyPr>
          <a:p>
            <a:pPr indent="0">
              <a:lnSpc>
                <a:spcPct val="125000"/>
              </a:lnSpc>
            </a:pPr>
            <a:r>
              <a:rPr lang="en-US" sz="400">
                <a:latin typeface="Arial"/>
              </a:rPr>
              <a:t>The Ubuntu Font Family (Bold)</a:t>
            </a:r>
          </a:p>
        </p:txBody>
      </p:sp>
      <p:sp>
        <p:nvSpPr>
          <p:cNvPr id="69" name=""/>
          <p:cNvSpPr/>
          <p:nvPr/>
        </p:nvSpPr>
        <p:spPr>
          <a:xfrm>
            <a:off x="2801112" y="10134600"/>
            <a:ext cx="966216" cy="161544"/>
          </a:xfrm>
          <a:prstGeom prst="rect">
            <a:avLst/>
          </a:prstGeom>
          <a:solidFill>
            <a:srgbClr val="FFFFFF"/>
          </a:solidFill>
        </p:spPr>
        <p:txBody>
          <a:bodyPr lIns="0" tIns="0" rIns="0" bIns="0">
            <a:noAutofit/>
          </a:bodyPr>
          <a:p>
            <a:pPr indent="0">
              <a:lnSpc>
                <a:spcPct val="131000"/>
              </a:lnSpc>
            </a:pPr>
            <a:r>
              <a:rPr lang="en-US" sz="400">
                <a:latin typeface="Arial"/>
              </a:rPr>
              <a:t>Aa Bb Cc Dd </a:t>
            </a:r>
            <a:r>
              <a:rPr lang="ru" sz="400">
                <a:latin typeface="Arial"/>
              </a:rPr>
              <a:t>Ее </a:t>
            </a:r>
            <a:r>
              <a:rPr lang="de" sz="400">
                <a:latin typeface="Arial"/>
              </a:rPr>
              <a:t>Ff </a:t>
            </a:r>
            <a:r>
              <a:rPr lang="en-US" sz="400">
                <a:latin typeface="Arial"/>
              </a:rPr>
              <a:t>Gg Hh li Jj KK LI Mm Nn Oo Pp Qq Rr Ss Tt Uu Vv Ww Xx Yy Zz</a:t>
            </a:r>
          </a:p>
        </p:txBody>
      </p:sp>
      <p:sp>
        <p:nvSpPr>
          <p:cNvPr id="70" name=""/>
          <p:cNvSpPr/>
          <p:nvPr/>
        </p:nvSpPr>
        <p:spPr>
          <a:xfrm>
            <a:off x="2801112" y="10472928"/>
            <a:ext cx="993648" cy="161544"/>
          </a:xfrm>
          <a:prstGeom prst="rect">
            <a:avLst/>
          </a:prstGeom>
          <a:solidFill>
            <a:srgbClr val="FFFFFF"/>
          </a:solidFill>
        </p:spPr>
        <p:txBody>
          <a:bodyPr lIns="0" tIns="0" rIns="0" bIns="0">
            <a:noAutofit/>
          </a:bodyPr>
          <a:p>
            <a:pPr algn="just" indent="0">
              <a:lnSpc>
                <a:spcPct val="131000"/>
              </a:lnSpc>
            </a:pPr>
            <a:r>
              <a:rPr lang="en-US" b="1" sz="400">
                <a:latin typeface="Arial"/>
              </a:rPr>
              <a:t>Aa Bb Cc Dd </a:t>
            </a:r>
            <a:r>
              <a:rPr lang="ru" b="1" sz="400">
                <a:latin typeface="Arial"/>
              </a:rPr>
              <a:t>Ее </a:t>
            </a:r>
            <a:r>
              <a:rPr lang="de" b="1" sz="400">
                <a:latin typeface="Arial"/>
              </a:rPr>
              <a:t>Ff </a:t>
            </a:r>
            <a:r>
              <a:rPr lang="en-US" b="1" sz="400">
                <a:latin typeface="Arial"/>
              </a:rPr>
              <a:t>Gg Hh li Jj KK Ll Mm Nn Oo Pp Qq Rr Ss Tt Uu Vv Ww Xx Yy Zz</a:t>
            </a:r>
          </a:p>
        </p:txBody>
      </p:sp>
      <p:sp>
        <p:nvSpPr>
          <p:cNvPr id="71" name=""/>
          <p:cNvSpPr/>
          <p:nvPr/>
        </p:nvSpPr>
        <p:spPr>
          <a:xfrm>
            <a:off x="1911096" y="11155680"/>
            <a:ext cx="448056" cy="79248"/>
          </a:xfrm>
          <a:prstGeom prst="rect">
            <a:avLst/>
          </a:prstGeom>
          <a:solidFill>
            <a:srgbClr val="FFFFFF"/>
          </a:solidFill>
        </p:spPr>
        <p:txBody>
          <a:bodyPr lIns="0" tIns="0" rIns="0" bIns="0" wrap="none">
            <a:noAutofit/>
          </a:bodyPr>
          <a:p>
            <a:pPr algn="ctr" indent="0"/>
            <a:r>
              <a:rPr lang="en-US" sz="400">
                <a:latin typeface="Arial"/>
              </a:rPr>
              <a:t>COLOR PALETTE</a:t>
            </a:r>
          </a:p>
        </p:txBody>
      </p:sp>
      <p:sp>
        <p:nvSpPr>
          <p:cNvPr id="72" name=""/>
          <p:cNvSpPr/>
          <p:nvPr/>
        </p:nvSpPr>
        <p:spPr>
          <a:xfrm>
            <a:off x="890016" y="11942064"/>
            <a:ext cx="240792" cy="79248"/>
          </a:xfrm>
          <a:prstGeom prst="rect">
            <a:avLst/>
          </a:prstGeom>
          <a:solidFill>
            <a:srgbClr val="FFFFFF"/>
          </a:solidFill>
        </p:spPr>
        <p:txBody>
          <a:bodyPr lIns="0" tIns="0" rIns="0" bIns="0" wrap="none">
            <a:noAutofit/>
          </a:bodyPr>
          <a:p>
            <a:pPr indent="0"/>
            <a:r>
              <a:rPr lang="en-US" sz="400">
                <a:latin typeface="Arial"/>
              </a:rPr>
              <a:t>#3fbac2</a:t>
            </a:r>
          </a:p>
        </p:txBody>
      </p:sp>
      <p:sp>
        <p:nvSpPr>
          <p:cNvPr id="73" name=""/>
          <p:cNvSpPr/>
          <p:nvPr/>
        </p:nvSpPr>
        <p:spPr>
          <a:xfrm>
            <a:off x="2465832" y="11942064"/>
            <a:ext cx="237744" cy="79248"/>
          </a:xfrm>
          <a:prstGeom prst="rect">
            <a:avLst/>
          </a:prstGeom>
          <a:solidFill>
            <a:srgbClr val="FFFFFF"/>
          </a:solidFill>
        </p:spPr>
        <p:txBody>
          <a:bodyPr lIns="0" tIns="0" rIns="0" bIns="0" wrap="none">
            <a:noAutofit/>
          </a:bodyPr>
          <a:p>
            <a:pPr indent="0"/>
            <a:r>
              <a:rPr lang="en-US" sz="400">
                <a:latin typeface="Arial"/>
              </a:rPr>
              <a:t>#3fbac2</a:t>
            </a:r>
          </a:p>
        </p:txBody>
      </p:sp>
      <p:sp>
        <p:nvSpPr>
          <p:cNvPr id="74" name=""/>
          <p:cNvSpPr/>
          <p:nvPr/>
        </p:nvSpPr>
        <p:spPr>
          <a:xfrm>
            <a:off x="3291840" y="11942064"/>
            <a:ext cx="237744" cy="79248"/>
          </a:xfrm>
          <a:prstGeom prst="rect">
            <a:avLst/>
          </a:prstGeom>
          <a:solidFill>
            <a:srgbClr val="FFFFFF"/>
          </a:solidFill>
        </p:spPr>
        <p:txBody>
          <a:bodyPr lIns="0" tIns="0" rIns="0" bIns="0" wrap="none">
            <a:noAutofit/>
          </a:bodyPr>
          <a:p>
            <a:pPr indent="0"/>
            <a:r>
              <a:rPr lang="en-US" sz="400">
                <a:latin typeface="Arial"/>
              </a:rPr>
              <a:t>#3fbac2</a:t>
            </a:r>
          </a:p>
        </p:txBody>
      </p:sp>
      <p:sp>
        <p:nvSpPr>
          <p:cNvPr id="75" name=""/>
          <p:cNvSpPr/>
          <p:nvPr/>
        </p:nvSpPr>
        <p:spPr>
          <a:xfrm>
            <a:off x="1956816" y="13054584"/>
            <a:ext cx="307848" cy="73152"/>
          </a:xfrm>
          <a:prstGeom prst="rect">
            <a:avLst/>
          </a:prstGeom>
          <a:solidFill>
            <a:srgbClr val="FFFFFF"/>
          </a:solidFill>
        </p:spPr>
        <p:txBody>
          <a:bodyPr lIns="0" tIns="0" rIns="0" bIns="0" wrap="none">
            <a:noAutofit/>
          </a:bodyPr>
          <a:p>
            <a:pPr algn="ctr" indent="0"/>
            <a:r>
              <a:rPr lang="en-US" sz="400">
                <a:latin typeface="Arial"/>
              </a:rPr>
              <a:t>ICON PACK</a:t>
            </a:r>
          </a:p>
        </p:txBody>
      </p:sp>
      <p:sp>
        <p:nvSpPr>
          <p:cNvPr id="76" name=""/>
          <p:cNvSpPr/>
          <p:nvPr/>
        </p:nvSpPr>
        <p:spPr>
          <a:xfrm>
            <a:off x="216408" y="13411200"/>
            <a:ext cx="524256" cy="152400"/>
          </a:xfrm>
          <a:prstGeom prst="rect">
            <a:avLst/>
          </a:prstGeom>
          <a:solidFill>
            <a:srgbClr val="FFFFFF"/>
          </a:solidFill>
        </p:spPr>
        <p:txBody>
          <a:bodyPr lIns="0" tIns="0" rIns="0" bIns="0" wrap="none">
            <a:noAutofit/>
          </a:bodyPr>
          <a:p>
            <a:pPr algn="just" indent="0"/>
            <a:r>
              <a:rPr lang="ru" sz="1300">
                <a:latin typeface="Times New Roman"/>
              </a:rPr>
              <a:t>И и</a:t>
            </a:r>
          </a:p>
        </p:txBody>
      </p:sp>
      <p:sp>
        <p:nvSpPr>
          <p:cNvPr id="77" name=""/>
          <p:cNvSpPr/>
          <p:nvPr/>
        </p:nvSpPr>
        <p:spPr>
          <a:xfrm>
            <a:off x="950976" y="13411200"/>
            <a:ext cx="161544" cy="152400"/>
          </a:xfrm>
          <a:prstGeom prst="rect">
            <a:avLst/>
          </a:prstGeom>
          <a:solidFill>
            <a:srgbClr val="FFFFFF"/>
          </a:solidFill>
        </p:spPr>
        <p:txBody>
          <a:bodyPr lIns="0" tIns="0" rIns="0" bIns="0" wrap="none">
            <a:noAutofit/>
          </a:bodyPr>
          <a:p>
            <a:pPr algn="just" indent="0"/>
            <a:r>
              <a:rPr lang="ru" sz="1700">
                <a:latin typeface="Arial"/>
              </a:rPr>
              <a:t>и</a:t>
            </a:r>
          </a:p>
        </p:txBody>
      </p:sp>
      <p:sp>
        <p:nvSpPr>
          <p:cNvPr id="78" name=""/>
          <p:cNvSpPr/>
          <p:nvPr/>
        </p:nvSpPr>
        <p:spPr>
          <a:xfrm>
            <a:off x="2075688" y="13411200"/>
            <a:ext cx="512064" cy="155448"/>
          </a:xfrm>
          <a:prstGeom prst="rect">
            <a:avLst/>
          </a:prstGeom>
          <a:solidFill>
            <a:srgbClr val="FFFFFF"/>
          </a:solidFill>
        </p:spPr>
        <p:txBody>
          <a:bodyPr lIns="0" tIns="0" rIns="0" bIns="0" wrap="none">
            <a:noAutofit/>
          </a:bodyPr>
          <a:p>
            <a:pPr algn="just" indent="0"/>
            <a:r>
              <a:rPr lang="fr" sz="1300">
                <a:latin typeface="Times New Roman"/>
              </a:rPr>
              <a:t>t ô</a:t>
            </a:r>
          </a:p>
        </p:txBody>
      </p:sp>
      <p:sp>
        <p:nvSpPr>
          <p:cNvPr id="79" name=""/>
          <p:cNvSpPr/>
          <p:nvPr/>
        </p:nvSpPr>
        <p:spPr>
          <a:xfrm>
            <a:off x="3544824" y="13408152"/>
            <a:ext cx="143256" cy="143256"/>
          </a:xfrm>
          <a:prstGeom prst="rect">
            <a:avLst/>
          </a:prstGeom>
          <a:solidFill>
            <a:srgbClr val="FFFFFF"/>
          </a:solidFill>
        </p:spPr>
        <p:txBody>
          <a:bodyPr lIns="0" tIns="0" rIns="0" bIns="0" wrap="none">
            <a:noAutofit/>
          </a:bodyPr>
          <a:p>
            <a:pPr algn="just" indent="0"/>
            <a:r>
              <a:rPr lang="fr" sz="650">
                <a:latin typeface="Arial"/>
              </a:rPr>
              <a:t>S</a:t>
            </a:r>
          </a:p>
        </p:txBody>
      </p:sp>
      <p:sp>
        <p:nvSpPr>
          <p:cNvPr id="80" name=""/>
          <p:cNvSpPr/>
          <p:nvPr/>
        </p:nvSpPr>
        <p:spPr>
          <a:xfrm>
            <a:off x="1783080" y="14444472"/>
            <a:ext cx="694944" cy="76200"/>
          </a:xfrm>
          <a:prstGeom prst="rect">
            <a:avLst/>
          </a:prstGeom>
          <a:solidFill>
            <a:srgbClr val="FFFFFF"/>
          </a:solidFill>
        </p:spPr>
        <p:txBody>
          <a:bodyPr lIns="0" tIns="0" rIns="0" bIns="0" wrap="none">
            <a:noAutofit/>
          </a:bodyPr>
          <a:p>
            <a:pPr algn="ctr" indent="0"/>
            <a:r>
              <a:rPr lang="en-US" sz="400">
                <a:latin typeface="Arial"/>
              </a:rPr>
              <a:t>RESPONSIVE </a:t>
            </a:r>
            <a:r>
              <a:rPr lang="fr" sz="400">
                <a:latin typeface="Arial"/>
              </a:rPr>
              <a:t>DESIGN </a:t>
            </a:r>
            <a:r>
              <a:rPr lang="en-US" sz="400">
                <a:latin typeface="Arial"/>
              </a:rPr>
              <a:t>GRID</a:t>
            </a:r>
          </a:p>
        </p:txBody>
      </p:sp>
      <p:sp>
        <p:nvSpPr>
          <p:cNvPr id="81" name=""/>
          <p:cNvSpPr/>
          <p:nvPr/>
        </p:nvSpPr>
        <p:spPr>
          <a:xfrm>
            <a:off x="1965960" y="17571720"/>
            <a:ext cx="338328" cy="76200"/>
          </a:xfrm>
          <a:prstGeom prst="rect">
            <a:avLst/>
          </a:prstGeom>
          <a:solidFill>
            <a:srgbClr val="FFFFFF"/>
          </a:solidFill>
        </p:spPr>
        <p:txBody>
          <a:bodyPr lIns="0" tIns="0" rIns="0" bIns="0" wrap="none">
            <a:noAutofit/>
          </a:bodyPr>
          <a:p>
            <a:pPr algn="ctr" indent="0"/>
            <a:r>
              <a:rPr lang="fr" sz="400">
                <a:latin typeface="Arial"/>
              </a:rPr>
              <a:t>HOME PAGE</a:t>
            </a:r>
          </a:p>
        </p:txBody>
      </p:sp>
      <p:sp>
        <p:nvSpPr>
          <p:cNvPr id="82" name=""/>
          <p:cNvSpPr/>
          <p:nvPr/>
        </p:nvSpPr>
        <p:spPr>
          <a:xfrm>
            <a:off x="1871472" y="28236672"/>
            <a:ext cx="481584" cy="106680"/>
          </a:xfrm>
          <a:prstGeom prst="rect">
            <a:avLst/>
          </a:prstGeom>
          <a:solidFill>
            <a:srgbClr val="FFFFFF"/>
          </a:solidFill>
        </p:spPr>
        <p:txBody>
          <a:bodyPr lIns="0" tIns="0" rIns="0" bIns="0" wrap="none">
            <a:noAutofit/>
          </a:bodyPr>
          <a:p>
            <a:pPr algn="ctr" indent="0"/>
            <a:r>
              <a:rPr lang="en-US" sz="750">
                <a:latin typeface="Arial"/>
              </a:rPr>
              <a:t>Calculator</a:t>
            </a:r>
          </a:p>
        </p:txBody>
      </p:sp>
      <p:sp>
        <p:nvSpPr>
          <p:cNvPr id="83" name=""/>
          <p:cNvSpPr/>
          <p:nvPr/>
        </p:nvSpPr>
        <p:spPr>
          <a:xfrm>
            <a:off x="762000" y="28541472"/>
            <a:ext cx="2743200" cy="164592"/>
          </a:xfrm>
          <a:prstGeom prst="rect">
            <a:avLst/>
          </a:prstGeom>
          <a:solidFill>
            <a:srgbClr val="FFFFFF"/>
          </a:solidFill>
        </p:spPr>
        <p:txBody>
          <a:bodyPr lIns="0" tIns="0" rIns="0" bIns="0">
            <a:noAutofit/>
          </a:bodyPr>
          <a:p>
            <a:pPr algn="ctr" indent="0">
              <a:lnSpc>
                <a:spcPct val="136000"/>
              </a:lnSpc>
            </a:pPr>
            <a:r>
              <a:rPr lang="en-US" sz="400">
                <a:latin typeface="Arial"/>
              </a:rPr>
              <a:t>Module Calculator - calculates the cost of any transportation by user-defined parameters. Within a short period of time, the module processes the received information and sends the results of calculations to the client by email.</a:t>
            </a:r>
          </a:p>
        </p:txBody>
      </p:sp>
      <p:sp>
        <p:nvSpPr>
          <p:cNvPr id="84" name=""/>
          <p:cNvSpPr/>
          <p:nvPr/>
        </p:nvSpPr>
        <p:spPr>
          <a:xfrm>
            <a:off x="256032" y="29315664"/>
            <a:ext cx="618744" cy="304800"/>
          </a:xfrm>
          <a:prstGeom prst="rect">
            <a:avLst/>
          </a:prstGeom>
          <a:solidFill>
            <a:srgbClr val="FFFFFF"/>
          </a:solidFill>
        </p:spPr>
        <p:txBody>
          <a:bodyPr lIns="0" tIns="0" rIns="0" bIns="0" wrap="none">
            <a:noAutofit/>
          </a:bodyPr>
          <a:p>
            <a:pPr indent="0"/>
            <a:r>
              <a:rPr lang="en-US" sz="2000">
                <a:solidFill>
                  <a:srgbClr val="0F0B2C"/>
                </a:solidFill>
                <a:latin typeface="Arial"/>
              </a:rPr>
              <a:t>□ EE</a:t>
            </a:r>
          </a:p>
        </p:txBody>
      </p:sp>
      <p:sp>
        <p:nvSpPr>
          <p:cNvPr id="85" name=""/>
          <p:cNvSpPr/>
          <p:nvPr/>
        </p:nvSpPr>
        <p:spPr>
          <a:xfrm>
            <a:off x="280416" y="36987480"/>
            <a:ext cx="94488" cy="70104"/>
          </a:xfrm>
          <a:prstGeom prst="rect">
            <a:avLst/>
          </a:prstGeom>
          <a:solidFill>
            <a:srgbClr val="FFFFFF"/>
          </a:solidFill>
        </p:spPr>
        <p:txBody>
          <a:bodyPr lIns="0" tIns="0" rIns="0" bIns="0" wrap="none">
            <a:noAutofit/>
          </a:bodyPr>
          <a:p>
            <a:pPr algn="just" indent="0"/>
            <a:r>
              <a:rPr lang="en-US" b="1" sz="400">
                <a:latin typeface="Arial"/>
              </a:rPr>
              <a:t>cP</a:t>
            </a:r>
          </a:p>
        </p:txBody>
      </p:sp>
      <p:sp>
        <p:nvSpPr>
          <p:cNvPr id="86" name=""/>
          <p:cNvSpPr/>
          <p:nvPr/>
        </p:nvSpPr>
        <p:spPr>
          <a:xfrm>
            <a:off x="426720" y="32506920"/>
            <a:ext cx="454152" cy="73152"/>
          </a:xfrm>
          <a:prstGeom prst="rect">
            <a:avLst/>
          </a:prstGeom>
          <a:solidFill>
            <a:srgbClr val="FFFFFF"/>
          </a:solidFill>
        </p:spPr>
        <p:txBody>
          <a:bodyPr lIns="0" tIns="0" rIns="0" bIns="0" wrap="none">
            <a:noAutofit/>
          </a:bodyPr>
          <a:p>
            <a:pPr indent="0"/>
            <a:r>
              <a:rPr lang="en-US" sz="400">
                <a:latin typeface="Arial"/>
              </a:rPr>
              <a:t>ENTER ADDRESS</a:t>
            </a:r>
          </a:p>
        </p:txBody>
      </p:sp>
      <p:sp>
        <p:nvSpPr>
          <p:cNvPr id="87" name=""/>
          <p:cNvSpPr/>
          <p:nvPr/>
        </p:nvSpPr>
        <p:spPr>
          <a:xfrm>
            <a:off x="429768" y="32723328"/>
            <a:ext cx="1222248" cy="265176"/>
          </a:xfrm>
          <a:prstGeom prst="rect">
            <a:avLst/>
          </a:prstGeom>
          <a:solidFill>
            <a:srgbClr val="FFFFFF"/>
          </a:solidFill>
        </p:spPr>
        <p:txBody>
          <a:bodyPr lIns="0" tIns="0" rIns="0" bIns="0">
            <a:noAutofit/>
          </a:bodyPr>
          <a:p>
            <a:pPr indent="0">
              <a:lnSpc>
                <a:spcPct val="157000"/>
              </a:lnSpc>
            </a:pPr>
            <a:r>
              <a:rPr lang="en-US" sz="400">
                <a:latin typeface="Arial"/>
              </a:rPr>
              <a:t>To start the calculation, the user needs to specify the address from which the moving will be performed and the address where to deliver the freight.</a:t>
            </a:r>
          </a:p>
        </p:txBody>
      </p:sp>
      <p:sp>
        <p:nvSpPr>
          <p:cNvPr id="88" name=""/>
          <p:cNvSpPr/>
          <p:nvPr/>
        </p:nvSpPr>
        <p:spPr>
          <a:xfrm>
            <a:off x="2752344" y="35048952"/>
            <a:ext cx="499872" cy="73152"/>
          </a:xfrm>
          <a:prstGeom prst="rect">
            <a:avLst/>
          </a:prstGeom>
          <a:solidFill>
            <a:srgbClr val="FFFFFF"/>
          </a:solidFill>
        </p:spPr>
        <p:txBody>
          <a:bodyPr lIns="0" tIns="0" rIns="0" bIns="0" wrap="none">
            <a:noAutofit/>
          </a:bodyPr>
          <a:p>
            <a:pPr indent="0"/>
            <a:r>
              <a:rPr lang="en-US" sz="400">
                <a:latin typeface="Arial"/>
              </a:rPr>
              <a:t>CONTACT DETAILS</a:t>
            </a:r>
          </a:p>
        </p:txBody>
      </p:sp>
      <p:sp>
        <p:nvSpPr>
          <p:cNvPr id="89" name=""/>
          <p:cNvSpPr/>
          <p:nvPr/>
        </p:nvSpPr>
        <p:spPr>
          <a:xfrm>
            <a:off x="2749296" y="35265360"/>
            <a:ext cx="1179576" cy="256032"/>
          </a:xfrm>
          <a:prstGeom prst="rect">
            <a:avLst/>
          </a:prstGeom>
          <a:solidFill>
            <a:srgbClr val="FFFFFF"/>
          </a:solidFill>
        </p:spPr>
        <p:txBody>
          <a:bodyPr lIns="0" tIns="0" rIns="0" bIns="0">
            <a:noAutofit/>
          </a:bodyPr>
          <a:p>
            <a:pPr indent="0">
              <a:lnSpc>
                <a:spcPct val="157000"/>
              </a:lnSpc>
            </a:pPr>
            <a:r>
              <a:rPr lang="en-US" sz="400">
                <a:latin typeface="Arial"/>
              </a:rPr>
              <a:t>The second stage - the user needs to fill out the contact information and select additional services if such is needed.</a:t>
            </a:r>
          </a:p>
        </p:txBody>
      </p:sp>
      <p:sp>
        <p:nvSpPr>
          <p:cNvPr id="90" name=""/>
          <p:cNvSpPr/>
          <p:nvPr/>
        </p:nvSpPr>
        <p:spPr>
          <a:xfrm>
            <a:off x="2557272" y="36545520"/>
            <a:ext cx="353568" cy="70104"/>
          </a:xfrm>
          <a:prstGeom prst="rect">
            <a:avLst/>
          </a:prstGeom>
          <a:solidFill>
            <a:srgbClr val="FFFFFF"/>
          </a:solidFill>
        </p:spPr>
        <p:txBody>
          <a:bodyPr lIns="0" tIns="0" rIns="0" bIns="0" wrap="none">
            <a:noAutofit/>
          </a:bodyPr>
          <a:p>
            <a:pPr indent="0"/>
            <a:r>
              <a:rPr lang="en-US" sz="400">
                <a:latin typeface="Arial"/>
              </a:rPr>
              <a:t>RESULTTO MAIL</a:t>
            </a:r>
          </a:p>
        </p:txBody>
      </p:sp>
      <p:sp>
        <p:nvSpPr>
          <p:cNvPr id="91" name=""/>
          <p:cNvSpPr/>
          <p:nvPr/>
        </p:nvSpPr>
        <p:spPr>
          <a:xfrm>
            <a:off x="2563368" y="36828984"/>
            <a:ext cx="1405128" cy="460248"/>
          </a:xfrm>
          <a:prstGeom prst="rect">
            <a:avLst/>
          </a:prstGeom>
          <a:solidFill>
            <a:srgbClr val="FFFFFF"/>
          </a:solidFill>
        </p:spPr>
        <p:txBody>
          <a:bodyPr lIns="0" tIns="0" rIns="0" bIns="0">
            <a:noAutofit/>
          </a:bodyPr>
          <a:p>
            <a:pPr algn="just" indent="0">
              <a:spcAft>
                <a:spcPts val="630"/>
              </a:spcAft>
            </a:pPr>
            <a:r>
              <a:rPr lang="en-US" sz="750">
                <a:latin typeface="Arial"/>
              </a:rPr>
              <a:t>Billing and invoicing</a:t>
            </a:r>
          </a:p>
          <a:p>
            <a:pPr algn="just" indent="0">
              <a:lnSpc>
                <a:spcPct val="136000"/>
              </a:lnSpc>
            </a:pPr>
            <a:r>
              <a:rPr lang="en-US" sz="400">
                <a:latin typeface="Arial"/>
              </a:rPr>
              <a:t>Basing on the completed information, the service will perform the calculation. The user will receive the results of the calculation to the specified mail in as a pdf document.</a:t>
            </a:r>
          </a:p>
        </p:txBody>
      </p:sp>
      <p:sp>
        <p:nvSpPr>
          <p:cNvPr id="92" name=""/>
          <p:cNvSpPr/>
          <p:nvPr/>
        </p:nvSpPr>
        <p:spPr>
          <a:xfrm>
            <a:off x="2599944" y="37490400"/>
            <a:ext cx="100584" cy="85344"/>
          </a:xfrm>
          <a:prstGeom prst="rect">
            <a:avLst/>
          </a:prstGeom>
          <a:solidFill>
            <a:srgbClr val="FFFFFF"/>
          </a:solidFill>
        </p:spPr>
        <p:txBody>
          <a:bodyPr lIns="0" tIns="0" rIns="0" bIns="0" wrap="none">
            <a:noAutofit/>
          </a:bodyPr>
          <a:p>
            <a:pPr algn="just" indent="0"/>
            <a:r>
              <a:rPr lang="en-US" sz="450">
                <a:solidFill>
                  <a:srgbClr val="B8CEDE"/>
                </a:solidFill>
                <a:latin typeface="Arial"/>
              </a:rPr>
              <a:t>sz</a:t>
            </a:r>
          </a:p>
        </p:txBody>
      </p:sp>
      <p:sp>
        <p:nvSpPr>
          <p:cNvPr id="93" name=""/>
          <p:cNvSpPr/>
          <p:nvPr/>
        </p:nvSpPr>
        <p:spPr>
          <a:xfrm>
            <a:off x="2724912" y="37429440"/>
            <a:ext cx="176784" cy="73152"/>
          </a:xfrm>
          <a:prstGeom prst="rect">
            <a:avLst/>
          </a:prstGeom>
          <a:solidFill>
            <a:srgbClr val="FFFFFF"/>
          </a:solidFill>
        </p:spPr>
        <p:txBody>
          <a:bodyPr lIns="0" tIns="0" rIns="0" bIns="0" wrap="none">
            <a:noAutofit/>
          </a:bodyPr>
          <a:p>
            <a:pPr indent="0"/>
            <a:r>
              <a:rPr lang="en-US" sz="400">
                <a:solidFill>
                  <a:srgbClr val="B8CEDE"/>
                </a:solidFill>
                <a:latin typeface="Arial"/>
              </a:rPr>
              <a:t>- &lt;£&gt;</a:t>
            </a:r>
          </a:p>
        </p:txBody>
      </p:sp>
      <p:sp>
        <p:nvSpPr>
          <p:cNvPr id="94" name=""/>
          <p:cNvSpPr/>
          <p:nvPr/>
        </p:nvSpPr>
        <p:spPr>
          <a:xfrm>
            <a:off x="1938528" y="39438072"/>
            <a:ext cx="387096" cy="79248"/>
          </a:xfrm>
          <a:prstGeom prst="rect">
            <a:avLst/>
          </a:prstGeom>
          <a:solidFill>
            <a:srgbClr val="FFFFFF"/>
          </a:solidFill>
        </p:spPr>
        <p:txBody>
          <a:bodyPr lIns="0" tIns="0" rIns="0" bIns="0" wrap="none">
            <a:noAutofit/>
          </a:bodyPr>
          <a:p>
            <a:pPr indent="0"/>
            <a:r>
              <a:rPr lang="en-US" sz="400">
                <a:latin typeface="Arial"/>
              </a:rPr>
              <a:t>OTHER PAGES</a:t>
            </a:r>
          </a:p>
        </p:txBody>
      </p:sp>
      <p:sp>
        <p:nvSpPr>
          <p:cNvPr id="95" name=""/>
          <p:cNvSpPr/>
          <p:nvPr/>
        </p:nvSpPr>
        <p:spPr>
          <a:xfrm>
            <a:off x="1764792" y="43412664"/>
            <a:ext cx="746760" cy="79248"/>
          </a:xfrm>
          <a:prstGeom prst="rect">
            <a:avLst/>
          </a:prstGeom>
          <a:solidFill>
            <a:srgbClr val="FFFFFF"/>
          </a:solidFill>
        </p:spPr>
        <p:txBody>
          <a:bodyPr lIns="0" tIns="0" rIns="0" bIns="0" wrap="none">
            <a:noAutofit/>
          </a:bodyPr>
          <a:p>
            <a:pPr algn="ctr" indent="0"/>
            <a:r>
              <a:rPr lang="en-US" sz="400">
                <a:latin typeface="Arial"/>
              </a:rPr>
              <a:t>THANK YOU FOR WATCHING</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5F9"/>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0" y="755904"/>
            <a:ext cx="4267200" cy="2892552"/>
          </a:xfrm>
          <a:prstGeom prst="rect">
            <a:avLst/>
          </a:prstGeom>
        </p:spPr>
      </p:pic>
      <p:pic>
        <p:nvPicPr>
          <p:cNvPr id="3" name=""/>
          <p:cNvPicPr>
            <a:picLocks noChangeAspect="1"/>
          </p:cNvPicPr>
          <p:nvPr/>
        </p:nvPicPr>
        <p:blipFill>
          <a:blip r:embed="rPictId1"/>
          <a:stretch>
            <a:fillRect/>
          </a:stretch>
        </p:blipFill>
        <p:spPr>
          <a:xfrm>
            <a:off x="1914144" y="2508504"/>
            <a:ext cx="1542288" cy="993648"/>
          </a:xfrm>
          <a:prstGeom prst="rect">
            <a:avLst/>
          </a:prstGeom>
        </p:spPr>
      </p:pic>
      <p:pic>
        <p:nvPicPr>
          <p:cNvPr id="4" name=""/>
          <p:cNvPicPr>
            <a:picLocks noChangeAspect="1"/>
          </p:cNvPicPr>
          <p:nvPr/>
        </p:nvPicPr>
        <p:blipFill>
          <a:blip r:embed="rPictId2"/>
          <a:stretch>
            <a:fillRect/>
          </a:stretch>
        </p:blipFill>
        <p:spPr>
          <a:xfrm>
            <a:off x="783336" y="4312920"/>
            <a:ext cx="2816352" cy="417576"/>
          </a:xfrm>
          <a:prstGeom prst="rect">
            <a:avLst/>
          </a:prstGeom>
        </p:spPr>
      </p:pic>
      <p:pic>
        <p:nvPicPr>
          <p:cNvPr id="5" name=""/>
          <p:cNvPicPr>
            <a:picLocks noChangeAspect="1"/>
          </p:cNvPicPr>
          <p:nvPr/>
        </p:nvPicPr>
        <p:blipFill>
          <a:blip r:embed="rPictId3"/>
          <a:stretch>
            <a:fillRect/>
          </a:stretch>
        </p:blipFill>
        <p:spPr>
          <a:xfrm>
            <a:off x="12192" y="6108192"/>
            <a:ext cx="4255008" cy="746760"/>
          </a:xfrm>
          <a:prstGeom prst="rect">
            <a:avLst/>
          </a:prstGeom>
        </p:spPr>
      </p:pic>
      <p:pic>
        <p:nvPicPr>
          <p:cNvPr id="6" name=""/>
          <p:cNvPicPr>
            <a:picLocks noChangeAspect="1"/>
          </p:cNvPicPr>
          <p:nvPr/>
        </p:nvPicPr>
        <p:blipFill>
          <a:blip r:embed="rPictId4"/>
          <a:stretch>
            <a:fillRect/>
          </a:stretch>
        </p:blipFill>
        <p:spPr>
          <a:xfrm>
            <a:off x="2468880" y="7592568"/>
            <a:ext cx="121920" cy="121920"/>
          </a:xfrm>
          <a:prstGeom prst="rect">
            <a:avLst/>
          </a:prstGeom>
        </p:spPr>
      </p:pic>
      <p:pic>
        <p:nvPicPr>
          <p:cNvPr id="7" name=""/>
          <p:cNvPicPr>
            <a:picLocks noChangeAspect="1"/>
          </p:cNvPicPr>
          <p:nvPr/>
        </p:nvPicPr>
        <p:blipFill>
          <a:blip r:embed="rPictId5"/>
          <a:stretch>
            <a:fillRect/>
          </a:stretch>
        </p:blipFill>
        <p:spPr>
          <a:xfrm>
            <a:off x="880872" y="9378696"/>
            <a:ext cx="548640" cy="1039368"/>
          </a:xfrm>
          <a:prstGeom prst="rect">
            <a:avLst/>
          </a:prstGeom>
        </p:spPr>
      </p:pic>
      <p:pic>
        <p:nvPicPr>
          <p:cNvPr id="8" name=""/>
          <p:cNvPicPr>
            <a:picLocks noChangeAspect="1"/>
          </p:cNvPicPr>
          <p:nvPr/>
        </p:nvPicPr>
        <p:blipFill>
          <a:blip r:embed="rPictId6"/>
          <a:stretch>
            <a:fillRect/>
          </a:stretch>
        </p:blipFill>
        <p:spPr>
          <a:xfrm>
            <a:off x="1517904" y="9284208"/>
            <a:ext cx="2749296" cy="975360"/>
          </a:xfrm>
          <a:prstGeom prst="rect">
            <a:avLst/>
          </a:prstGeom>
        </p:spPr>
      </p:pic>
      <p:pic>
        <p:nvPicPr>
          <p:cNvPr id="9" name=""/>
          <p:cNvPicPr>
            <a:picLocks noChangeAspect="1"/>
          </p:cNvPicPr>
          <p:nvPr/>
        </p:nvPicPr>
        <p:blipFill>
          <a:blip r:embed="rPictId7"/>
          <a:stretch>
            <a:fillRect/>
          </a:stretch>
        </p:blipFill>
        <p:spPr>
          <a:xfrm>
            <a:off x="923544" y="10518648"/>
            <a:ext cx="505968" cy="164592"/>
          </a:xfrm>
          <a:prstGeom prst="rect">
            <a:avLst/>
          </a:prstGeom>
        </p:spPr>
      </p:pic>
      <p:pic>
        <p:nvPicPr>
          <p:cNvPr id="10" name=""/>
          <p:cNvPicPr>
            <a:picLocks noChangeAspect="1"/>
          </p:cNvPicPr>
          <p:nvPr/>
        </p:nvPicPr>
        <p:blipFill>
          <a:blip r:embed="rPictId8"/>
          <a:stretch>
            <a:fillRect/>
          </a:stretch>
        </p:blipFill>
        <p:spPr>
          <a:xfrm>
            <a:off x="877824" y="10728960"/>
            <a:ext cx="3014472" cy="816864"/>
          </a:xfrm>
          <a:prstGeom prst="rect">
            <a:avLst/>
          </a:prstGeom>
        </p:spPr>
      </p:pic>
      <p:pic>
        <p:nvPicPr>
          <p:cNvPr id="11" name=""/>
          <p:cNvPicPr>
            <a:picLocks noChangeAspect="1"/>
          </p:cNvPicPr>
          <p:nvPr/>
        </p:nvPicPr>
        <p:blipFill>
          <a:blip r:embed="rPictId9"/>
          <a:stretch>
            <a:fillRect/>
          </a:stretch>
        </p:blipFill>
        <p:spPr>
          <a:xfrm>
            <a:off x="664464" y="12801600"/>
            <a:ext cx="2941320" cy="478536"/>
          </a:xfrm>
          <a:prstGeom prst="rect">
            <a:avLst/>
          </a:prstGeom>
        </p:spPr>
      </p:pic>
      <p:pic>
        <p:nvPicPr>
          <p:cNvPr id="12" name=""/>
          <p:cNvPicPr>
            <a:picLocks noChangeAspect="1"/>
          </p:cNvPicPr>
          <p:nvPr/>
        </p:nvPicPr>
        <p:blipFill>
          <a:blip r:embed="rPictId10"/>
          <a:stretch>
            <a:fillRect/>
          </a:stretch>
        </p:blipFill>
        <p:spPr>
          <a:xfrm>
            <a:off x="198120" y="16023336"/>
            <a:ext cx="3651504" cy="2426208"/>
          </a:xfrm>
          <a:prstGeom prst="rect">
            <a:avLst/>
          </a:prstGeom>
        </p:spPr>
      </p:pic>
      <p:pic>
        <p:nvPicPr>
          <p:cNvPr id="13" name=""/>
          <p:cNvPicPr>
            <a:picLocks noChangeAspect="1"/>
          </p:cNvPicPr>
          <p:nvPr/>
        </p:nvPicPr>
        <p:blipFill>
          <a:blip r:embed="rPictId11"/>
          <a:stretch>
            <a:fillRect/>
          </a:stretch>
        </p:blipFill>
        <p:spPr>
          <a:xfrm>
            <a:off x="588264" y="21515832"/>
            <a:ext cx="3474720" cy="4654296"/>
          </a:xfrm>
          <a:prstGeom prst="rect">
            <a:avLst/>
          </a:prstGeom>
        </p:spPr>
      </p:pic>
      <p:pic>
        <p:nvPicPr>
          <p:cNvPr id="14" name=""/>
          <p:cNvPicPr>
            <a:picLocks noChangeAspect="1"/>
          </p:cNvPicPr>
          <p:nvPr/>
        </p:nvPicPr>
        <p:blipFill>
          <a:blip r:embed="rPictId12"/>
          <a:stretch>
            <a:fillRect/>
          </a:stretch>
        </p:blipFill>
        <p:spPr>
          <a:xfrm>
            <a:off x="0" y="26727912"/>
            <a:ext cx="4267200" cy="3593592"/>
          </a:xfrm>
          <a:prstGeom prst="rect">
            <a:avLst/>
          </a:prstGeom>
        </p:spPr>
      </p:pic>
      <p:pic>
        <p:nvPicPr>
          <p:cNvPr id="15" name=""/>
          <p:cNvPicPr>
            <a:picLocks noChangeAspect="1"/>
          </p:cNvPicPr>
          <p:nvPr/>
        </p:nvPicPr>
        <p:blipFill>
          <a:blip r:embed="rPictId13"/>
          <a:stretch>
            <a:fillRect/>
          </a:stretch>
        </p:blipFill>
        <p:spPr>
          <a:xfrm>
            <a:off x="588264" y="31001208"/>
            <a:ext cx="429768" cy="563880"/>
          </a:xfrm>
          <a:prstGeom prst="rect">
            <a:avLst/>
          </a:prstGeom>
        </p:spPr>
      </p:pic>
      <p:pic>
        <p:nvPicPr>
          <p:cNvPr id="16" name=""/>
          <p:cNvPicPr>
            <a:picLocks noChangeAspect="1"/>
          </p:cNvPicPr>
          <p:nvPr/>
        </p:nvPicPr>
        <p:blipFill>
          <a:blip r:embed="rPictId14"/>
          <a:stretch>
            <a:fillRect/>
          </a:stretch>
        </p:blipFill>
        <p:spPr>
          <a:xfrm>
            <a:off x="527304" y="32104584"/>
            <a:ext cx="1024128" cy="2063496"/>
          </a:xfrm>
          <a:prstGeom prst="rect">
            <a:avLst/>
          </a:prstGeom>
        </p:spPr>
      </p:pic>
      <p:pic>
        <p:nvPicPr>
          <p:cNvPr id="17" name=""/>
          <p:cNvPicPr>
            <a:picLocks noChangeAspect="1"/>
          </p:cNvPicPr>
          <p:nvPr/>
        </p:nvPicPr>
        <p:blipFill>
          <a:blip r:embed="rPictId15"/>
          <a:stretch>
            <a:fillRect/>
          </a:stretch>
        </p:blipFill>
        <p:spPr>
          <a:xfrm>
            <a:off x="1810512" y="31470600"/>
            <a:ext cx="880872" cy="682752"/>
          </a:xfrm>
          <a:prstGeom prst="rect">
            <a:avLst/>
          </a:prstGeom>
        </p:spPr>
      </p:pic>
      <p:pic>
        <p:nvPicPr>
          <p:cNvPr id="18" name=""/>
          <p:cNvPicPr>
            <a:picLocks noChangeAspect="1"/>
          </p:cNvPicPr>
          <p:nvPr/>
        </p:nvPicPr>
        <p:blipFill>
          <a:blip r:embed="rPictId16"/>
          <a:stretch>
            <a:fillRect/>
          </a:stretch>
        </p:blipFill>
        <p:spPr>
          <a:xfrm>
            <a:off x="1810512" y="32247840"/>
            <a:ext cx="880872" cy="469392"/>
          </a:xfrm>
          <a:prstGeom prst="rect">
            <a:avLst/>
          </a:prstGeom>
        </p:spPr>
      </p:pic>
      <p:pic>
        <p:nvPicPr>
          <p:cNvPr id="19" name=""/>
          <p:cNvPicPr>
            <a:picLocks noChangeAspect="1"/>
          </p:cNvPicPr>
          <p:nvPr/>
        </p:nvPicPr>
        <p:blipFill>
          <a:blip r:embed="rPictId17"/>
          <a:stretch>
            <a:fillRect/>
          </a:stretch>
        </p:blipFill>
        <p:spPr>
          <a:xfrm>
            <a:off x="1850136" y="32753808"/>
            <a:ext cx="795528" cy="216408"/>
          </a:xfrm>
          <a:prstGeom prst="rect">
            <a:avLst/>
          </a:prstGeom>
        </p:spPr>
      </p:pic>
      <p:pic>
        <p:nvPicPr>
          <p:cNvPr id="20" name=""/>
          <p:cNvPicPr>
            <a:picLocks noChangeAspect="1"/>
          </p:cNvPicPr>
          <p:nvPr/>
        </p:nvPicPr>
        <p:blipFill>
          <a:blip r:embed="rPictId18"/>
          <a:stretch>
            <a:fillRect/>
          </a:stretch>
        </p:blipFill>
        <p:spPr>
          <a:xfrm>
            <a:off x="1731264" y="33204912"/>
            <a:ext cx="1024128" cy="2063496"/>
          </a:xfrm>
          <a:prstGeom prst="rect">
            <a:avLst/>
          </a:prstGeom>
        </p:spPr>
      </p:pic>
      <p:sp>
        <p:nvSpPr>
          <p:cNvPr id="21" name=""/>
          <p:cNvSpPr/>
          <p:nvPr/>
        </p:nvSpPr>
        <p:spPr>
          <a:xfrm>
            <a:off x="3447288" y="128016"/>
            <a:ext cx="533400" cy="213360"/>
          </a:xfrm>
          <a:prstGeom prst="rect">
            <a:avLst/>
          </a:prstGeom>
          <a:solidFill>
            <a:srgbClr val="1E3557"/>
          </a:solidFill>
        </p:spPr>
        <p:txBody>
          <a:bodyPr lIns="0" tIns="0" rIns="0" bIns="0">
            <a:noAutofit/>
          </a:bodyPr>
          <a:p>
            <a:pPr indent="0"/>
            <a:r>
              <a:rPr lang="en-US" b="1" sz="850">
                <a:solidFill>
                  <a:srgbClr val="FFFFFF"/>
                </a:solidFill>
                <a:latin typeface="Arial"/>
              </a:rPr>
              <a:t>(3) </a:t>
            </a:r>
            <a:r>
              <a:rPr lang="en-US" i="1" cap="small" sz="650">
                <a:solidFill>
                  <a:srgbClr val="FFFFFF"/>
                </a:solidFill>
                <a:latin typeface="Arial"/>
              </a:rPr>
              <a:t>driving</a:t>
            </a:r>
          </a:p>
          <a:p>
            <a:pPr algn="r" indent="0"/>
            <a:r>
              <a:rPr lang="en-US" i="1" sz="500">
                <a:solidFill>
                  <a:srgbClr val="FFFFFF"/>
                </a:solidFill>
                <a:latin typeface="Arial"/>
              </a:rPr>
              <a:t>SCHOOLS</a:t>
            </a:r>
          </a:p>
        </p:txBody>
      </p:sp>
      <p:sp>
        <p:nvSpPr>
          <p:cNvPr id="22" name=""/>
          <p:cNvSpPr/>
          <p:nvPr/>
        </p:nvSpPr>
        <p:spPr>
          <a:xfrm>
            <a:off x="777240" y="2325624"/>
            <a:ext cx="758952" cy="137160"/>
          </a:xfrm>
          <a:prstGeom prst="rect">
            <a:avLst/>
          </a:prstGeom>
          <a:solidFill>
            <a:srgbClr val="000000"/>
          </a:solidFill>
        </p:spPr>
        <p:txBody>
          <a:bodyPr lIns="0" tIns="0" rIns="0" bIns="0" wrap="none">
            <a:noAutofit/>
          </a:bodyPr>
          <a:p>
            <a:pPr indent="0"/>
            <a:r>
              <a:rPr lang="en-US" b="1" sz="700">
                <a:solidFill>
                  <a:srgbClr val="FFFFFF"/>
                </a:solidFill>
                <a:latin typeface="Calibri"/>
              </a:rPr>
              <a:t>DRIVING SCHOOL</a:t>
            </a:r>
          </a:p>
        </p:txBody>
      </p:sp>
      <p:sp>
        <p:nvSpPr>
          <p:cNvPr id="24" name=""/>
          <p:cNvSpPr/>
          <p:nvPr/>
        </p:nvSpPr>
        <p:spPr>
          <a:xfrm>
            <a:off x="573024" y="1264920"/>
            <a:ext cx="1237488" cy="70104"/>
          </a:xfrm>
          <a:prstGeom prst="rect">
            <a:avLst/>
          </a:prstGeom>
          <a:solidFill>
            <a:srgbClr val="1E3557"/>
          </a:solidFill>
        </p:spPr>
        <p:txBody>
          <a:bodyPr lIns="0" tIns="0" rIns="0" bIns="0" wrap="none">
            <a:noAutofit/>
          </a:bodyPr>
          <a:p>
            <a:pPr indent="0"/>
            <a:r>
              <a:rPr lang="en-US" sz="400">
                <a:solidFill>
                  <a:srgbClr val="FFFFFF"/>
                </a:solidFill>
                <a:latin typeface="Arial"/>
              </a:rPr>
              <a:t>Implement goal-oriented core competencies with</a:t>
            </a:r>
          </a:p>
        </p:txBody>
      </p:sp>
      <p:sp>
        <p:nvSpPr>
          <p:cNvPr id="25" name=""/>
          <p:cNvSpPr/>
          <p:nvPr/>
        </p:nvSpPr>
        <p:spPr>
          <a:xfrm>
            <a:off x="573024" y="1335024"/>
            <a:ext cx="496824" cy="73152"/>
          </a:xfrm>
          <a:prstGeom prst="rect">
            <a:avLst/>
          </a:prstGeom>
          <a:solidFill>
            <a:srgbClr val="1E3557"/>
          </a:solidFill>
        </p:spPr>
        <p:txBody>
          <a:bodyPr lIns="0" tIns="0" rIns="0" bIns="0" wrap="none">
            <a:noAutofit/>
          </a:bodyPr>
          <a:p>
            <a:pPr indent="0"/>
            <a:r>
              <a:rPr lang="en-US" sz="400">
                <a:solidFill>
                  <a:srgbClr val="FFFFFF"/>
                </a:solidFill>
                <a:latin typeface="Arial"/>
              </a:rPr>
              <a:t>functionalized data.</a:t>
            </a:r>
          </a:p>
        </p:txBody>
      </p:sp>
      <p:sp>
        <p:nvSpPr>
          <p:cNvPr id="27" name=""/>
          <p:cNvSpPr/>
          <p:nvPr/>
        </p:nvSpPr>
        <p:spPr>
          <a:xfrm>
            <a:off x="573024" y="963168"/>
            <a:ext cx="1496568" cy="152400"/>
          </a:xfrm>
          <a:prstGeom prst="rect">
            <a:avLst/>
          </a:prstGeom>
          <a:solidFill>
            <a:srgbClr val="1E3557"/>
          </a:solidFill>
        </p:spPr>
        <p:txBody>
          <a:bodyPr lIns="0" tIns="0" rIns="0" bIns="0">
            <a:noAutofit/>
          </a:bodyPr>
          <a:p>
            <a:pPr indent="0">
              <a:lnSpc>
                <a:spcPct val="144000"/>
              </a:lnSpc>
            </a:pPr>
            <a:r>
              <a:rPr lang="en-US" sz="400">
                <a:solidFill>
                  <a:srgbClr val="FFFFFF"/>
                </a:solidFill>
                <a:latin typeface="Arial"/>
              </a:rPr>
              <a:t>About Project - syndicate proactive opportunities rather than vertical solutions. Assertively implement goal-oriented core</a:t>
            </a:r>
          </a:p>
        </p:txBody>
      </p:sp>
      <p:sp>
        <p:nvSpPr>
          <p:cNvPr id="28" name=""/>
          <p:cNvSpPr/>
          <p:nvPr/>
        </p:nvSpPr>
        <p:spPr>
          <a:xfrm>
            <a:off x="573024" y="1115568"/>
            <a:ext cx="975360" cy="85344"/>
          </a:xfrm>
          <a:prstGeom prst="rect">
            <a:avLst/>
          </a:prstGeom>
          <a:solidFill>
            <a:srgbClr val="1E3557"/>
          </a:solidFill>
        </p:spPr>
        <p:txBody>
          <a:bodyPr lIns="0" tIns="0" rIns="0" bIns="0" wrap="none">
            <a:noAutofit/>
          </a:bodyPr>
          <a:p>
            <a:pPr indent="0"/>
            <a:r>
              <a:rPr lang="en-US" sz="400">
                <a:solidFill>
                  <a:srgbClr val="FFFFFF"/>
                </a:solidFill>
                <a:latin typeface="Arial"/>
              </a:rPr>
              <a:t>competencies with functionalized data.</a:t>
            </a:r>
          </a:p>
        </p:txBody>
      </p:sp>
      <p:sp>
        <p:nvSpPr>
          <p:cNvPr id="29" name=""/>
          <p:cNvSpPr/>
          <p:nvPr/>
        </p:nvSpPr>
        <p:spPr>
          <a:xfrm>
            <a:off x="774192" y="2118360"/>
            <a:ext cx="728472" cy="188976"/>
          </a:xfrm>
          <a:prstGeom prst="rect">
            <a:avLst/>
          </a:prstGeom>
          <a:solidFill>
            <a:srgbClr val="000000"/>
          </a:solidFill>
        </p:spPr>
        <p:txBody>
          <a:bodyPr lIns="0" tIns="0" rIns="0" bIns="0" wrap="none">
            <a:noAutofit/>
          </a:bodyPr>
          <a:p>
            <a:pPr indent="0"/>
            <a:r>
              <a:rPr lang="en-US" b="1" sz="700">
                <a:solidFill>
                  <a:srgbClr val="FFFFFF"/>
                </a:solidFill>
                <a:latin typeface="Calibri"/>
              </a:rPr>
              <a:t>FIND THE RIGHT</a:t>
            </a:r>
          </a:p>
        </p:txBody>
      </p:sp>
      <p:sp>
        <p:nvSpPr>
          <p:cNvPr id="30" name=""/>
          <p:cNvSpPr/>
          <p:nvPr/>
        </p:nvSpPr>
        <p:spPr>
          <a:xfrm>
            <a:off x="771144" y="4050792"/>
            <a:ext cx="652272" cy="109728"/>
          </a:xfrm>
          <a:prstGeom prst="rect">
            <a:avLst/>
          </a:prstGeom>
          <a:solidFill>
            <a:srgbClr val="FFFFFF"/>
          </a:solidFill>
        </p:spPr>
        <p:txBody>
          <a:bodyPr lIns="0" tIns="0" rIns="0" bIns="0" wrap="none">
            <a:noAutofit/>
          </a:bodyPr>
          <a:p>
            <a:pPr indent="0"/>
            <a:r>
              <a:rPr lang="en-US" b="1" sz="450">
                <a:latin typeface="Arial"/>
              </a:rPr>
              <a:t>TOP-RATED SCHOOLS</a:t>
            </a:r>
          </a:p>
        </p:txBody>
      </p:sp>
      <p:sp>
        <p:nvSpPr>
          <p:cNvPr id="31" name=""/>
          <p:cNvSpPr/>
          <p:nvPr/>
        </p:nvSpPr>
        <p:spPr>
          <a:xfrm>
            <a:off x="2709672" y="4733544"/>
            <a:ext cx="826008" cy="213360"/>
          </a:xfrm>
          <a:prstGeom prst="rect">
            <a:avLst/>
          </a:prstGeom>
          <a:solidFill>
            <a:srgbClr val="FFFFFF"/>
          </a:solidFill>
        </p:spPr>
        <p:txBody>
          <a:bodyPr lIns="0" tIns="0" rIns="0" bIns="0">
            <a:noAutofit/>
          </a:bodyPr>
          <a:p>
            <a:pPr indent="127000"/>
            <a:r>
              <a:rPr lang="en-US" sz="750">
                <a:solidFill>
                  <a:srgbClr val="58889F"/>
                </a:solidFill>
                <a:latin typeface="Arial"/>
              </a:rPr>
              <a:t>o</a:t>
            </a:r>
          </a:p>
          <a:p>
            <a:pPr indent="0">
              <a:lnSpc>
                <a:spcPct val="88000"/>
              </a:lnSpc>
            </a:pPr>
            <a:r>
              <a:rPr lang="en-US" b="1" sz="400">
                <a:solidFill>
                  <a:srgbClr val="58889F"/>
                </a:solidFill>
                <a:latin typeface="Arial"/>
              </a:rPr>
              <a:t>W        </a:t>
            </a:r>
            <a:r>
              <a:rPr lang="en-US" b="1" sz="400">
                <a:solidFill>
                  <a:srgbClr val="9A9FAC"/>
                </a:solidFill>
                <a:latin typeface="Arial"/>
              </a:rPr>
              <a:t>3*5        №&lt;</a:t>
            </a:r>
          </a:p>
          <a:p>
            <a:pPr indent="0"/>
            <a:r>
              <a:rPr lang="en-US" sz="400">
                <a:solidFill>
                  <a:srgbClr val="9A9FAC"/>
                </a:solidFill>
                <a:latin typeface="Arial"/>
              </a:rPr>
              <a:t>Car          Motorcycle         CDL</a:t>
            </a:r>
          </a:p>
        </p:txBody>
      </p:sp>
      <p:sp>
        <p:nvSpPr>
          <p:cNvPr id="32" name=""/>
          <p:cNvSpPr/>
          <p:nvPr/>
        </p:nvSpPr>
        <p:spPr>
          <a:xfrm>
            <a:off x="774192" y="5117592"/>
            <a:ext cx="688848" cy="231648"/>
          </a:xfrm>
          <a:prstGeom prst="rect">
            <a:avLst/>
          </a:prstGeom>
          <a:solidFill>
            <a:srgbClr val="FFFFFF"/>
          </a:solidFill>
        </p:spPr>
        <p:txBody>
          <a:bodyPr lIns="0" tIns="0" rIns="0" bIns="0">
            <a:noAutofit/>
          </a:bodyPr>
          <a:p>
            <a:pPr indent="0">
              <a:lnSpc>
                <a:spcPct val="181000"/>
              </a:lnSpc>
            </a:pPr>
            <a:r>
              <a:rPr lang="en-US" b="1" sz="450">
                <a:latin typeface="Arial"/>
              </a:rPr>
              <a:t>ARE YOU LOOKING FOB A DRIVING SCHOOL?</a:t>
            </a:r>
          </a:p>
        </p:txBody>
      </p:sp>
      <p:sp>
        <p:nvSpPr>
          <p:cNvPr id="33" name=""/>
          <p:cNvSpPr/>
          <p:nvPr/>
        </p:nvSpPr>
        <p:spPr>
          <a:xfrm>
            <a:off x="658368" y="7863840"/>
            <a:ext cx="1432560" cy="694944"/>
          </a:xfrm>
          <a:prstGeom prst="rect">
            <a:avLst/>
          </a:prstGeom>
          <a:solidFill>
            <a:srgbClr val="467B9C"/>
          </a:solidFill>
        </p:spPr>
        <p:txBody>
          <a:bodyPr lIns="0" tIns="0" rIns="0" bIns="0">
            <a:noAutofit/>
          </a:bodyPr>
          <a:p>
            <a:pPr indent="0">
              <a:lnSpc>
                <a:spcPct val="115000"/>
              </a:lnSpc>
              <a:spcAft>
                <a:spcPts val="840"/>
              </a:spcAft>
            </a:pPr>
            <a:r>
              <a:rPr lang="en-US" b="1" sz="825">
                <a:solidFill>
                  <a:srgbClr val="FFFFFF"/>
                </a:solidFill>
                <a:latin typeface="Arial"/>
              </a:rPr>
              <a:t>LEAVE A REVIEW FOR A DRIVING SCHOOL</a:t>
            </a:r>
          </a:p>
          <a:p>
            <a:pPr indent="203200"/>
            <a:r>
              <a:rPr lang="en-US" sz="400">
                <a:solidFill>
                  <a:srgbClr val="FFFFFF"/>
                </a:solidFill>
                <a:latin typeface="Arial"/>
              </a:rPr>
              <a:t>Find Schools</a:t>
            </a:r>
          </a:p>
        </p:txBody>
      </p:sp>
      <p:sp>
        <p:nvSpPr>
          <p:cNvPr id="34" name=""/>
          <p:cNvSpPr/>
          <p:nvPr/>
        </p:nvSpPr>
        <p:spPr>
          <a:xfrm>
            <a:off x="2456688" y="7748016"/>
            <a:ext cx="1100328" cy="280416"/>
          </a:xfrm>
          <a:prstGeom prst="rect">
            <a:avLst/>
          </a:prstGeom>
          <a:solidFill>
            <a:srgbClr val="477A9B"/>
          </a:solidFill>
        </p:spPr>
        <p:txBody>
          <a:bodyPr lIns="0" tIns="0" rIns="0" bIns="0">
            <a:noAutofit/>
          </a:bodyPr>
          <a:p>
            <a:pPr indent="0">
              <a:lnSpc>
                <a:spcPct val="115000"/>
              </a:lnSpc>
            </a:pPr>
            <a:r>
              <a:rPr lang="en-US" sz="400">
                <a:solidFill>
                  <a:srgbClr val="B8CEDE"/>
                </a:solidFill>
                <a:latin typeface="Arial"/>
              </a:rPr>
              <a:t>After comparing between different school I decided to do my Class 4 Unrestricted with Integrity. The course fee incl. rent of the vehicle for ICBC exam + the arranging of ICBC appointment; all in 1 package and today.</a:t>
            </a:r>
          </a:p>
        </p:txBody>
      </p:sp>
      <p:sp>
        <p:nvSpPr>
          <p:cNvPr id="35" name=""/>
          <p:cNvSpPr/>
          <p:nvPr/>
        </p:nvSpPr>
        <p:spPr>
          <a:xfrm>
            <a:off x="2596896" y="8238744"/>
            <a:ext cx="323088" cy="79248"/>
          </a:xfrm>
          <a:prstGeom prst="rect">
            <a:avLst/>
          </a:prstGeom>
          <a:solidFill>
            <a:srgbClr val="467B9C"/>
          </a:solidFill>
        </p:spPr>
        <p:txBody>
          <a:bodyPr lIns="0" tIns="0" rIns="0" bIns="0" wrap="none">
            <a:noAutofit/>
          </a:bodyPr>
          <a:p>
            <a:pPr indent="0"/>
            <a:r>
              <a:rPr lang="en-US" sz="400">
                <a:solidFill>
                  <a:srgbClr val="E9D7D1"/>
                </a:solidFill>
                <a:latin typeface="Arial"/>
              </a:rPr>
              <a:t>Jenny Edwards</a:t>
            </a:r>
          </a:p>
        </p:txBody>
      </p:sp>
      <p:sp>
        <p:nvSpPr>
          <p:cNvPr id="36" name=""/>
          <p:cNvSpPr/>
          <p:nvPr/>
        </p:nvSpPr>
        <p:spPr>
          <a:xfrm>
            <a:off x="2456688" y="8403336"/>
            <a:ext cx="1094232" cy="280416"/>
          </a:xfrm>
          <a:prstGeom prst="rect">
            <a:avLst/>
          </a:prstGeom>
          <a:solidFill>
            <a:srgbClr val="467B9B"/>
          </a:solidFill>
        </p:spPr>
        <p:txBody>
          <a:bodyPr lIns="0" tIns="0" rIns="0" bIns="0">
            <a:noAutofit/>
          </a:bodyPr>
          <a:p>
            <a:pPr algn="just" indent="0">
              <a:lnSpc>
                <a:spcPct val="115000"/>
              </a:lnSpc>
            </a:pPr>
            <a:r>
              <a:rPr lang="en-US" sz="400">
                <a:solidFill>
                  <a:srgbClr val="B8CEDE"/>
                </a:solidFill>
                <a:latin typeface="Arial"/>
              </a:rPr>
              <a:t>Hi! I just wants take second and </a:t>
            </a:r>
            <a:r>
              <a:rPr lang="en-US" sz="400">
                <a:solidFill>
                  <a:srgbClr val="FFFFFF"/>
                </a:solidFill>
                <a:latin typeface="Arial"/>
              </a:rPr>
              <a:t>say </a:t>
            </a:r>
            <a:r>
              <a:rPr lang="en-US" sz="400">
                <a:solidFill>
                  <a:srgbClr val="B8CEDE"/>
                </a:solidFill>
                <a:latin typeface="Arial"/>
              </a:rPr>
              <a:t>thanks and my deepest gratitude for integrity staff and owner who help me step by step to get to solve my problem and help me to get enrolled with class! training.</a:t>
            </a:r>
          </a:p>
        </p:txBody>
      </p:sp>
      <p:sp>
        <p:nvSpPr>
          <p:cNvPr id="37" name=""/>
          <p:cNvSpPr/>
          <p:nvPr/>
        </p:nvSpPr>
        <p:spPr>
          <a:xfrm>
            <a:off x="1557528" y="10500360"/>
            <a:ext cx="661416" cy="42672"/>
          </a:xfrm>
          <a:prstGeom prst="rect">
            <a:avLst/>
          </a:prstGeom>
          <a:solidFill>
            <a:srgbClr val="FFFFFF"/>
          </a:solidFill>
        </p:spPr>
        <p:txBody>
          <a:bodyPr lIns="0" tIns="0" rIns="0" bIns="0" wrap="none">
            <a:noAutofit/>
          </a:bodyPr>
          <a:p>
            <a:pPr indent="0"/>
            <a:r>
              <a:rPr lang="en-US" b="1" sz="400">
                <a:latin typeface="Arial"/>
              </a:rPr>
              <a:t>YOUR RATING FOR THIS SCHOOL</a:t>
            </a:r>
          </a:p>
        </p:txBody>
      </p:sp>
      <p:sp>
        <p:nvSpPr>
          <p:cNvPr id="38" name=""/>
          <p:cNvSpPr/>
          <p:nvPr/>
        </p:nvSpPr>
        <p:spPr>
          <a:xfrm>
            <a:off x="1557528" y="10591800"/>
            <a:ext cx="661416" cy="76200"/>
          </a:xfrm>
          <a:prstGeom prst="rect">
            <a:avLst/>
          </a:prstGeom>
          <a:solidFill>
            <a:srgbClr val="FFFFFF"/>
          </a:solidFill>
        </p:spPr>
        <p:txBody>
          <a:bodyPr lIns="0" tIns="0" rIns="0" bIns="0" wrap="none">
            <a:noAutofit/>
          </a:bodyPr>
          <a:p>
            <a:pPr indent="0"/>
            <a:r>
              <a:rPr lang="en-US" b="1" sz="450">
                <a:latin typeface="SimSun"/>
              </a:rPr>
              <a:t>☆</a:t>
            </a:r>
            <a:r>
              <a:rPr lang="en-US" b="1" sz="400">
                <a:latin typeface="Arial"/>
              </a:rPr>
              <a:t> </a:t>
            </a:r>
            <a:r>
              <a:rPr lang="en-US" b="1" sz="450">
                <a:latin typeface="SimSun"/>
              </a:rPr>
              <a:t>☆</a:t>
            </a:r>
            <a:r>
              <a:rPr lang="en-US" b="1" sz="400">
                <a:latin typeface="Arial"/>
              </a:rPr>
              <a:t> </a:t>
            </a:r>
            <a:r>
              <a:rPr lang="en-US" b="1" sz="450">
                <a:latin typeface="SimSun"/>
              </a:rPr>
              <a:t>☆</a:t>
            </a:r>
            <a:r>
              <a:rPr lang="en-US" b="1" sz="400">
                <a:latin typeface="Arial"/>
              </a:rPr>
              <a:t> </a:t>
            </a:r>
            <a:r>
              <a:rPr lang="en-US" b="1" sz="450">
                <a:latin typeface="SimSun"/>
              </a:rPr>
              <a:t>☆</a:t>
            </a:r>
            <a:r>
              <a:rPr lang="en-US" b="1" sz="400">
                <a:latin typeface="Arial"/>
              </a:rPr>
              <a:t> </a:t>
            </a:r>
            <a:r>
              <a:rPr lang="en-US" b="1" sz="450">
                <a:latin typeface="SimSun"/>
              </a:rPr>
              <a:t>☆</a:t>
            </a:r>
          </a:p>
        </p:txBody>
      </p:sp>
      <p:sp>
        <p:nvSpPr>
          <p:cNvPr id="39" name=""/>
          <p:cNvSpPr/>
          <p:nvPr/>
        </p:nvSpPr>
        <p:spPr>
          <a:xfrm>
            <a:off x="640080" y="14307312"/>
            <a:ext cx="734568" cy="426720"/>
          </a:xfrm>
          <a:prstGeom prst="rect">
            <a:avLst/>
          </a:prstGeom>
          <a:solidFill>
            <a:srgbClr val="FFFFFF"/>
          </a:solidFill>
        </p:spPr>
        <p:txBody>
          <a:bodyPr lIns="0" tIns="0" rIns="0" bIns="0">
            <a:noAutofit/>
          </a:bodyPr>
          <a:p>
            <a:pPr indent="0"/>
            <a:r>
              <a:rPr lang="en-US" b="1" sz="1800">
                <a:solidFill>
                  <a:srgbClr val="CE4E49"/>
                </a:solidFill>
                <a:latin typeface="Calibri"/>
              </a:rPr>
              <a:t>ANTON</a:t>
            </a:r>
          </a:p>
          <a:p>
            <a:pPr indent="0"/>
            <a:r>
              <a:rPr lang="en-US" sz="400">
                <a:solidFill>
                  <a:srgbClr val="465C77"/>
                </a:solidFill>
                <a:latin typeface="Arial"/>
              </a:rPr>
              <a:t>headings</a:t>
            </a:r>
          </a:p>
        </p:txBody>
      </p:sp>
      <p:sp>
        <p:nvSpPr>
          <p:cNvPr id="40" name=""/>
          <p:cNvSpPr/>
          <p:nvPr/>
        </p:nvSpPr>
        <p:spPr>
          <a:xfrm>
            <a:off x="2307336" y="14426184"/>
            <a:ext cx="826008" cy="307848"/>
          </a:xfrm>
          <a:prstGeom prst="rect">
            <a:avLst/>
          </a:prstGeom>
          <a:solidFill>
            <a:srgbClr val="FFFFFF"/>
          </a:solidFill>
        </p:spPr>
        <p:txBody>
          <a:bodyPr lIns="0" tIns="0" rIns="0" bIns="0">
            <a:noAutofit/>
          </a:bodyPr>
          <a:p>
            <a:pPr indent="0">
              <a:spcAft>
                <a:spcPts val="210"/>
              </a:spcAft>
            </a:pPr>
            <a:r>
              <a:rPr lang="en-US" sz="1400">
                <a:latin typeface="Arial"/>
              </a:rPr>
              <a:t>r: </a:t>
            </a:r>
            <a:r>
              <a:rPr lang="en-US" sz="1400">
                <a:solidFill>
                  <a:srgbClr val="CE4E49"/>
                </a:solidFill>
                <a:latin typeface="Arial"/>
              </a:rPr>
              <a:t>Roboto</a:t>
            </a:r>
          </a:p>
          <a:p>
            <a:pPr indent="254000"/>
            <a:r>
              <a:rPr lang="en-US" sz="400">
                <a:solidFill>
                  <a:srgbClr val="465C77"/>
                </a:solidFill>
                <a:latin typeface="Arial"/>
              </a:rPr>
              <a:t>primary text</a:t>
            </a:r>
          </a:p>
        </p:txBody>
      </p:sp>
      <p:sp>
        <p:nvSpPr>
          <p:cNvPr id="41" name=""/>
          <p:cNvSpPr/>
          <p:nvPr/>
        </p:nvSpPr>
        <p:spPr>
          <a:xfrm>
            <a:off x="1045464" y="18879312"/>
            <a:ext cx="243840" cy="158496"/>
          </a:xfrm>
          <a:prstGeom prst="rect">
            <a:avLst/>
          </a:prstGeom>
          <a:solidFill>
            <a:srgbClr val="FFFFFF"/>
          </a:solidFill>
        </p:spPr>
        <p:txBody>
          <a:bodyPr lIns="0" tIns="0" rIns="0" bIns="0">
            <a:noAutofit/>
          </a:bodyPr>
          <a:p>
            <a:pPr algn="ctr" indent="0"/>
            <a:r>
              <a:rPr lang="en-US" b="1" sz="400">
                <a:solidFill>
                  <a:srgbClr val="9A9FAC"/>
                </a:solidFill>
                <a:latin typeface="Arial"/>
              </a:rPr>
              <a:t>3*5</a:t>
            </a:r>
          </a:p>
          <a:p>
            <a:pPr indent="0"/>
            <a:r>
              <a:rPr lang="en-US" sz="400">
                <a:latin typeface="Arial"/>
              </a:rPr>
              <a:t>Motorcycle</a:t>
            </a:r>
          </a:p>
        </p:txBody>
      </p:sp>
      <p:sp>
        <p:nvSpPr>
          <p:cNvPr id="42" name=""/>
          <p:cNvSpPr/>
          <p:nvPr/>
        </p:nvSpPr>
        <p:spPr>
          <a:xfrm>
            <a:off x="1472184" y="18961608"/>
            <a:ext cx="112776" cy="67056"/>
          </a:xfrm>
          <a:prstGeom prst="rect">
            <a:avLst/>
          </a:prstGeom>
          <a:solidFill>
            <a:srgbClr val="FFFFFF"/>
          </a:solidFill>
        </p:spPr>
        <p:txBody>
          <a:bodyPr lIns="0" tIns="0" rIns="0" bIns="0" wrap="none">
            <a:noAutofit/>
          </a:bodyPr>
          <a:p>
            <a:pPr algn="just" indent="0"/>
            <a:r>
              <a:rPr lang="en-US" sz="400">
                <a:latin typeface="Arial"/>
              </a:rPr>
              <a:t>CDL</a:t>
            </a:r>
          </a:p>
        </p:txBody>
      </p:sp>
      <p:sp>
        <p:nvSpPr>
          <p:cNvPr id="43" name=""/>
          <p:cNvSpPr/>
          <p:nvPr/>
        </p:nvSpPr>
        <p:spPr>
          <a:xfrm>
            <a:off x="2615184" y="19010376"/>
            <a:ext cx="435864" cy="76200"/>
          </a:xfrm>
          <a:prstGeom prst="rect">
            <a:avLst/>
          </a:prstGeom>
          <a:solidFill>
            <a:srgbClr val="FFFFFF"/>
          </a:solidFill>
        </p:spPr>
        <p:txBody>
          <a:bodyPr lIns="0" tIns="0" rIns="0" bIns="0" wrap="none">
            <a:noAutofit/>
          </a:bodyPr>
          <a:p>
            <a:pPr indent="0"/>
            <a:r>
              <a:rPr lang="en-US" sz="400">
                <a:solidFill>
                  <a:srgbClr val="9A9FAC"/>
                </a:solidFill>
                <a:latin typeface="Arial"/>
              </a:rPr>
              <a:t>Years in business</a:t>
            </a:r>
          </a:p>
        </p:txBody>
      </p:sp>
      <p:sp>
        <p:nvSpPr>
          <p:cNvPr id="44" name=""/>
          <p:cNvSpPr/>
          <p:nvPr/>
        </p:nvSpPr>
        <p:spPr>
          <a:xfrm>
            <a:off x="871728" y="18824448"/>
            <a:ext cx="85344" cy="85344"/>
          </a:xfrm>
          <a:prstGeom prst="rect">
            <a:avLst/>
          </a:prstGeom>
          <a:solidFill>
            <a:srgbClr val="FFFFFF"/>
          </a:solidFill>
        </p:spPr>
        <p:txBody>
          <a:bodyPr lIns="0" tIns="0" rIns="0" bIns="0" wrap="none">
            <a:noAutofit/>
          </a:bodyPr>
          <a:p>
            <a:pPr algn="just" indent="0"/>
            <a:r>
              <a:rPr lang="en-US" sz="400">
                <a:solidFill>
                  <a:srgbClr val="58889F"/>
                </a:solidFill>
                <a:latin typeface="Arial"/>
              </a:rPr>
              <a:t>O</a:t>
            </a:r>
          </a:p>
        </p:txBody>
      </p:sp>
      <p:sp>
        <p:nvSpPr>
          <p:cNvPr id="45" name=""/>
          <p:cNvSpPr/>
          <p:nvPr/>
        </p:nvSpPr>
        <p:spPr>
          <a:xfrm>
            <a:off x="911352" y="19549872"/>
            <a:ext cx="259080" cy="85344"/>
          </a:xfrm>
          <a:prstGeom prst="rect">
            <a:avLst/>
          </a:prstGeom>
          <a:solidFill>
            <a:srgbClr val="FFFFFF"/>
          </a:solidFill>
        </p:spPr>
        <p:txBody>
          <a:bodyPr lIns="0" tIns="0" rIns="0" bIns="0" wrap="none">
            <a:noAutofit/>
          </a:bodyPr>
          <a:p>
            <a:pPr indent="342900"/>
            <a:r>
              <a:rPr lang="en-US" sz="400">
                <a:solidFill>
                  <a:srgbClr val="9A9FAC"/>
                </a:solidFill>
                <a:latin typeface="Arial"/>
              </a:rPr>
              <a:t>Language</a:t>
            </a:r>
          </a:p>
        </p:txBody>
      </p:sp>
      <p:graphicFrame>
        <p:nvGraphicFramePr>
          <p:cNvPr id="46" name=""/>
          <p:cNvGraphicFramePr>
            <a:graphicFrameLocks noGrp="1"/>
          </p:cNvGraphicFramePr>
          <p:nvPr/>
        </p:nvGraphicFramePr>
        <p:xfrm>
          <a:off x="969264" y="19744944"/>
          <a:ext cx="1133856" cy="1194816"/>
        </p:xfrm>
        <a:graphic>
          <a:graphicData uri="http://schemas.openxmlformats.org/drawingml/2006/table">
            <a:tbl>
              <a:tblPr/>
              <a:tblGrid>
                <a:gridCol w="374904"/>
                <a:gridCol w="390144"/>
                <a:gridCol w="368808"/>
              </a:tblGrid>
              <a:tr h="94488">
                <a:tc>
                  <a:txBody>
                    <a:bodyPr lIns="0" tIns="0" rIns="0" bIns="0">
                      <a:noAutofit/>
                    </a:bodyPr>
                    <a:p>
                      <a:pPr indent="0"/>
                      <a:r>
                        <a:rPr lang="en-US" sz="400">
                          <a:latin typeface="Arial"/>
                        </a:rPr>
                        <a:t>Azerbaijani</a:t>
                      </a:r>
                    </a:p>
                  </a:txBody>
                  <a:tcPr marL="0" marR="0" marT="0" marB="0"/>
                </a:tc>
                <a:tc>
                  <a:txBody>
                    <a:bodyPr lIns="0" tIns="0" rIns="0" bIns="0">
                      <a:noAutofit/>
                    </a:bodyPr>
                    <a:p>
                      <a:pPr indent="0"/>
                      <a:r>
                        <a:rPr lang="en-US" b="1" sz="400">
                          <a:solidFill>
                            <a:srgbClr val="58889F"/>
                          </a:solidFill>
                          <a:latin typeface="Arial"/>
                        </a:rPr>
                        <a:t>IB </a:t>
                      </a:r>
                      <a:r>
                        <a:rPr lang="en-US" sz="400">
                          <a:solidFill>
                            <a:srgbClr val="9A9FAC"/>
                          </a:solidFill>
                          <a:latin typeface="Arial"/>
                        </a:rPr>
                        <a:t>Danish</a:t>
                      </a:r>
                    </a:p>
                  </a:txBody>
                  <a:tcPr marL="0" marR="0" marT="0" marB="0"/>
                </a:tc>
                <a:tc>
                  <a:txBody>
                    <a:bodyPr lIns="0" tIns="0" rIns="0" bIns="0">
                      <a:noAutofit/>
                    </a:bodyPr>
                    <a:p>
                      <a:pPr indent="0"/>
                      <a:r>
                        <a:rPr lang="en-US" sz="400">
                          <a:latin typeface="Arial"/>
                        </a:rPr>
                        <a:t>□ Galician</a:t>
                      </a:r>
                    </a:p>
                  </a:txBody>
                  <a:tcPr marL="0" marR="0" marT="0" marB="0"/>
                </a:tc>
              </a:tr>
              <a:tr h="97536">
                <a:tc>
                  <a:txBody>
                    <a:bodyPr lIns="0" tIns="0" rIns="0" bIns="0">
                      <a:noAutofit/>
                    </a:bodyPr>
                    <a:p>
                      <a:pPr indent="0"/>
                      <a:r>
                        <a:rPr lang="en-US" sz="400">
                          <a:latin typeface="Arial"/>
                        </a:rPr>
                        <a:t>|~| Albanian</a:t>
                      </a:r>
                    </a:p>
                  </a:txBody>
                  <a:tcPr marL="0" marR="0" marT="0" marB="0"/>
                </a:tc>
                <a:tc>
                  <a:txBody>
                    <a:bodyPr lIns="0" tIns="0" rIns="0" bIns="0">
                      <a:noAutofit/>
                    </a:bodyPr>
                    <a:p>
                      <a:pPr indent="0"/>
                      <a:r>
                        <a:rPr lang="en-US" sz="400">
                          <a:latin typeface="Arial"/>
                        </a:rPr>
                        <a:t>□ Dari</a:t>
                      </a:r>
                    </a:p>
                  </a:txBody>
                  <a:tcPr marL="0" marR="0" marT="0" marB="0"/>
                </a:tc>
                <a:tc>
                  <a:txBody>
                    <a:bodyPr lIns="0" tIns="0" rIns="0" bIns="0">
                      <a:noAutofit/>
                    </a:bodyPr>
                    <a:p>
                      <a:pPr indent="0"/>
                      <a:r>
                        <a:rPr lang="en-US" sz="400">
                          <a:solidFill>
                            <a:srgbClr val="58889F"/>
                          </a:solidFill>
                          <a:latin typeface="Arial"/>
                        </a:rPr>
                        <a:t>IB </a:t>
                      </a:r>
                      <a:r>
                        <a:rPr lang="en-US" sz="400">
                          <a:solidFill>
                            <a:srgbClr val="9A9FAC"/>
                          </a:solidFill>
                          <a:latin typeface="Arial"/>
                        </a:rPr>
                        <a:t>German</a:t>
                      </a:r>
                    </a:p>
                  </a:txBody>
                  <a:tcPr marL="0" marR="0" marT="0" marB="0"/>
                </a:tc>
              </a:tr>
              <a:tr h="103632">
                <a:tc>
                  <a:txBody>
                    <a:bodyPr lIns="0" tIns="0" rIns="0" bIns="0">
                      <a:noAutofit/>
                    </a:bodyPr>
                    <a:p>
                      <a:pPr indent="0"/>
                      <a:r>
                        <a:rPr lang="en-US" sz="400">
                          <a:latin typeface="Arial"/>
                        </a:rPr>
                        <a:t>l~l Amharic</a:t>
                      </a:r>
                    </a:p>
                  </a:txBody>
                  <a:tcPr marL="0" marR="0" marT="0" marB="0" anchor="ctr"/>
                </a:tc>
                <a:tc>
                  <a:txBody>
                    <a:bodyPr lIns="0" tIns="0" rIns="0" bIns="0">
                      <a:noAutofit/>
                    </a:bodyPr>
                    <a:p>
                      <a:pPr indent="127000"/>
                      <a:r>
                        <a:rPr lang="en-US" sz="400">
                          <a:latin typeface="Arial"/>
                        </a:rPr>
                        <a:t>Dzongkha</a:t>
                      </a:r>
                    </a:p>
                  </a:txBody>
                  <a:tcPr marL="0" marR="0" marT="0" marB="0" anchor="ctr"/>
                </a:tc>
                <a:tc>
                  <a:txBody>
                    <a:bodyPr lIns="0" tIns="0" rIns="0" bIns="0">
                      <a:noAutofit/>
                    </a:bodyPr>
                    <a:p>
                      <a:pPr indent="0"/>
                      <a:r>
                        <a:rPr lang="en-US" sz="400">
                          <a:solidFill>
                            <a:srgbClr val="58889F"/>
                          </a:solidFill>
                          <a:latin typeface="Arial"/>
                        </a:rPr>
                        <a:t>s </a:t>
                      </a:r>
                      <a:r>
                        <a:rPr lang="en-US" sz="400">
                          <a:solidFill>
                            <a:srgbClr val="9A9FAC"/>
                          </a:solidFill>
                          <a:latin typeface="Arial"/>
                        </a:rPr>
                        <a:t>Greek</a:t>
                      </a:r>
                    </a:p>
                  </a:txBody>
                  <a:tcPr marL="0" marR="0" marT="0" marB="0" anchor="ctr"/>
                </a:tc>
              </a:tr>
              <a:tr h="97536">
                <a:tc>
                  <a:txBody>
                    <a:bodyPr lIns="0" tIns="0" rIns="0" bIns="0">
                      <a:noAutofit/>
                    </a:bodyPr>
                    <a:p>
                      <a:pPr indent="0"/>
                      <a:r>
                        <a:rPr lang="en-US" sz="400">
                          <a:latin typeface="Arial"/>
                        </a:rPr>
                        <a:t>□ Basque</a:t>
                      </a:r>
                    </a:p>
                  </a:txBody>
                  <a:tcPr marL="0" marR="0" marT="0" marB="0"/>
                </a:tc>
                <a:tc>
                  <a:txBody>
                    <a:bodyPr lIns="0" tIns="0" rIns="0" bIns="0">
                      <a:noAutofit/>
                    </a:bodyPr>
                    <a:p>
                      <a:pPr indent="0"/>
                      <a:r>
                        <a:rPr lang="en-US" sz="400">
                          <a:latin typeface="Arial"/>
                        </a:rPr>
                        <a:t>□ Dutch</a:t>
                      </a:r>
                    </a:p>
                  </a:txBody>
                  <a:tcPr marL="0" marR="0" marT="0" marB="0"/>
                </a:tc>
                <a:tc>
                  <a:txBody>
                    <a:bodyPr lIns="0" tIns="0" rIns="0" bIns="0">
                      <a:noAutofit/>
                    </a:bodyPr>
                    <a:p>
                      <a:pPr indent="0"/>
                      <a:r>
                        <a:rPr lang="en-US" sz="400">
                          <a:solidFill>
                            <a:srgbClr val="9A9FAC"/>
                          </a:solidFill>
                          <a:latin typeface="Arial"/>
                        </a:rPr>
                        <a:t>□ Hebrew</a:t>
                      </a:r>
                    </a:p>
                  </a:txBody>
                  <a:tcPr marL="0" marR="0" marT="0" marB="0"/>
                </a:tc>
              </a:tr>
              <a:tr h="106680">
                <a:tc>
                  <a:txBody>
                    <a:bodyPr lIns="0" tIns="0" rIns="0" bIns="0">
                      <a:noAutofit/>
                    </a:bodyPr>
                    <a:p>
                      <a:pPr indent="0"/>
                      <a:r>
                        <a:rPr lang="en-US" sz="400">
                          <a:latin typeface="Arial"/>
                        </a:rPr>
                        <a:t>|~| Bengali</a:t>
                      </a:r>
                    </a:p>
                  </a:txBody>
                  <a:tcPr marL="0" marR="0" marT="0" marB="0"/>
                </a:tc>
                <a:tc>
                  <a:txBody>
                    <a:bodyPr lIns="0" tIns="0" rIns="0" bIns="0">
                      <a:noAutofit/>
                    </a:bodyPr>
                    <a:p>
                      <a:pPr indent="0"/>
                      <a:r>
                        <a:rPr lang="en-US" b="1" sz="400">
                          <a:solidFill>
                            <a:srgbClr val="58889F"/>
                          </a:solidFill>
                          <a:latin typeface="Arial"/>
                        </a:rPr>
                        <a:t>IB </a:t>
                      </a:r>
                      <a:r>
                        <a:rPr lang="en-US" sz="400">
                          <a:solidFill>
                            <a:srgbClr val="9A9FAC"/>
                          </a:solidFill>
                          <a:latin typeface="Arial"/>
                        </a:rPr>
                        <a:t>English</a:t>
                      </a:r>
                    </a:p>
                  </a:txBody>
                  <a:tcPr marL="0" marR="0" marT="0" marB="0"/>
                </a:tc>
                <a:tc>
                  <a:txBody>
                    <a:bodyPr lIns="0" tIns="0" rIns="0" bIns="0">
                      <a:noAutofit/>
                    </a:bodyPr>
                    <a:p>
                      <a:pPr indent="0"/>
                      <a:r>
                        <a:rPr lang="en-US" sz="400">
                          <a:latin typeface="Arial"/>
                        </a:rPr>
                        <a:t>□ Hindi</a:t>
                      </a:r>
                    </a:p>
                  </a:txBody>
                  <a:tcPr marL="0" marR="0" marT="0" marB="0"/>
                </a:tc>
              </a:tr>
              <a:tr h="97536">
                <a:tc>
                  <a:txBody>
                    <a:bodyPr lIns="0" tIns="0" rIns="0" bIns="0">
                      <a:noAutofit/>
                    </a:bodyPr>
                    <a:p>
                      <a:pPr indent="0"/>
                      <a:r>
                        <a:rPr lang="en-US" sz="400">
                          <a:latin typeface="Arial"/>
                        </a:rPr>
                        <a:t>|~| Byelorussian</a:t>
                      </a:r>
                    </a:p>
                  </a:txBody>
                  <a:tcPr marL="0" marR="0" marT="0" marB="0"/>
                </a:tc>
                <a:tc>
                  <a:txBody>
                    <a:bodyPr lIns="0" tIns="0" rIns="0" bIns="0">
                      <a:noAutofit/>
                    </a:bodyPr>
                    <a:p>
                      <a:pPr indent="0"/>
                      <a:r>
                        <a:rPr lang="en-US" sz="400">
                          <a:latin typeface="Arial"/>
                        </a:rPr>
                        <a:t>Q Esperanto</a:t>
                      </a:r>
                    </a:p>
                  </a:txBody>
                  <a:tcPr marL="0" marR="0" marT="0" marB="0"/>
                </a:tc>
                <a:tc>
                  <a:txBody>
                    <a:bodyPr lIns="0" tIns="0" rIns="0" bIns="0">
                      <a:noAutofit/>
                    </a:bodyPr>
                    <a:p>
                      <a:pPr indent="0"/>
                      <a:r>
                        <a:rPr lang="en-US" sz="400">
                          <a:latin typeface="Arial"/>
                        </a:rPr>
                        <a:t>l~I Hungarian</a:t>
                      </a:r>
                    </a:p>
                  </a:txBody>
                  <a:tcPr marL="0" marR="0" marT="0" marB="0"/>
                </a:tc>
              </a:tr>
              <a:tr h="97536">
                <a:tc>
                  <a:txBody>
                    <a:bodyPr lIns="0" tIns="0" rIns="0" bIns="0">
                      <a:noAutofit/>
                    </a:bodyPr>
                    <a:p>
                      <a:pPr indent="0"/>
                      <a:r>
                        <a:rPr lang="en-US" sz="400">
                          <a:latin typeface="Arial"/>
                        </a:rPr>
                        <a:t>□ Burmese</a:t>
                      </a:r>
                    </a:p>
                  </a:txBody>
                  <a:tcPr marL="0" marR="0" marT="0" marB="0"/>
                </a:tc>
                <a:tc>
                  <a:txBody>
                    <a:bodyPr lIns="0" tIns="0" rIns="0" bIns="0">
                      <a:noAutofit/>
                    </a:bodyPr>
                    <a:p>
                      <a:pPr indent="0"/>
                      <a:r>
                        <a:rPr lang="en-US" sz="400">
                          <a:latin typeface="Arial"/>
                        </a:rPr>
                        <a:t>Q Estonian</a:t>
                      </a:r>
                    </a:p>
                  </a:txBody>
                  <a:tcPr marL="0" marR="0" marT="0" marB="0"/>
                </a:tc>
                <a:tc>
                  <a:txBody>
                    <a:bodyPr lIns="0" tIns="0" rIns="0" bIns="0">
                      <a:noAutofit/>
                    </a:bodyPr>
                    <a:p>
                      <a:pPr indent="0"/>
                      <a:r>
                        <a:rPr lang="en-US" sz="400">
                          <a:latin typeface="Arial"/>
                        </a:rPr>
                        <a:t>Q Icelandic</a:t>
                      </a:r>
                    </a:p>
                  </a:txBody>
                  <a:tcPr marL="0" marR="0" marT="0" marB="0"/>
                </a:tc>
              </a:tr>
              <a:tr h="103632">
                <a:tc>
                  <a:txBody>
                    <a:bodyPr lIns="0" tIns="0" rIns="0" bIns="0">
                      <a:noAutofit/>
                    </a:bodyPr>
                    <a:p>
                      <a:pPr indent="0"/>
                      <a:r>
                        <a:rPr lang="en-US" sz="400">
                          <a:latin typeface="Arial"/>
                        </a:rPr>
                        <a:t>Bulgarian</a:t>
                      </a:r>
                    </a:p>
                  </a:txBody>
                  <a:tcPr marL="0" marR="0" marT="0" marB="0" anchor="ctr"/>
                </a:tc>
                <a:tc>
                  <a:txBody>
                    <a:bodyPr lIns="0" tIns="0" rIns="0" bIns="0">
                      <a:noAutofit/>
                    </a:bodyPr>
                    <a:p>
                      <a:pPr indent="0"/>
                      <a:r>
                        <a:rPr lang="en-US" sz="400">
                          <a:latin typeface="Arial"/>
                        </a:rPr>
                        <a:t>Q Faroese</a:t>
                      </a:r>
                    </a:p>
                  </a:txBody>
                  <a:tcPr marL="0" marR="0" marT="0" marB="0" anchor="ctr"/>
                </a:tc>
                <a:tc>
                  <a:txBody>
                    <a:bodyPr lIns="0" tIns="0" rIns="0" bIns="0">
                      <a:noAutofit/>
                    </a:bodyPr>
                    <a:p>
                      <a:pPr indent="0"/>
                      <a:r>
                        <a:rPr lang="en-US" sz="400">
                          <a:latin typeface="Arial"/>
                        </a:rPr>
                        <a:t>Q Indonesian</a:t>
                      </a:r>
                    </a:p>
                  </a:txBody>
                  <a:tcPr marL="0" marR="0" marT="0" marB="0" anchor="ctr"/>
                </a:tc>
              </a:tr>
              <a:tr h="70104">
                <a:tc>
                  <a:txBody>
                    <a:bodyPr lIns="0" tIns="0" rIns="0" bIns="0">
                      <a:noAutofit/>
                    </a:bodyPr>
                    <a:p>
                      <a:pPr algn="just" indent="0"/>
                      <a:r>
                        <a:rPr lang="en-US" sz="400">
                          <a:latin typeface="Arial"/>
                        </a:rPr>
                        <a:t>l~| Catalan</a:t>
                      </a:r>
                    </a:p>
                  </a:txBody>
                  <a:tcPr marL="0" marR="0" marT="0" marB="0" anchor="b"/>
                </a:tc>
                <a:tc>
                  <a:txBody>
                    <a:bodyPr lIns="0" tIns="0" rIns="0" bIns="0">
                      <a:noAutofit/>
                    </a:bodyPr>
                    <a:p>
                      <a:pPr indent="0"/>
                      <a:r>
                        <a:rPr lang="en-US" sz="400">
                          <a:latin typeface="Arial"/>
                        </a:rPr>
                        <a:t>Q Farsi</a:t>
                      </a:r>
                    </a:p>
                  </a:txBody>
                  <a:tcPr marL="0" marR="0" marT="0" marB="0" anchor="b"/>
                </a:tc>
                <a:tc rowSpan="2">
                  <a:txBody>
                    <a:bodyPr lIns="0" tIns="0" rIns="0" bIns="0">
                      <a:noAutofit/>
                    </a:bodyPr>
                    <a:p>
                      <a:pPr algn="just" indent="0"/>
                      <a:r>
                        <a:rPr lang="en-US" sz="400">
                          <a:solidFill>
                            <a:srgbClr val="9A9FAC"/>
                          </a:solidFill>
                          <a:latin typeface="Arial"/>
                        </a:rPr>
                        <a:t>r-&gt; Inuktitut</a:t>
                      </a:r>
                    </a:p>
                    <a:p>
                      <a:pPr algn="just" indent="0">
                        <a:lnSpc>
                          <a:spcPct val="83000"/>
                        </a:lnSpc>
                        <a:spcAft>
                          <a:spcPts val="210"/>
                        </a:spcAft>
                      </a:pPr>
                      <a:r>
                        <a:rPr lang="en-US" baseline="30000" sz="400">
                          <a:solidFill>
                            <a:srgbClr val="9A9FAC"/>
                          </a:solidFill>
                          <a:latin typeface="Arial"/>
                        </a:rPr>
                        <a:t>u</a:t>
                      </a:r>
                      <a:r>
                        <a:rPr lang="en-US" sz="400">
                          <a:solidFill>
                            <a:srgbClr val="9A9FAC"/>
                          </a:solidFill>
                          <a:latin typeface="Arial"/>
                        </a:rPr>
                        <a:t> (Eskimo)</a:t>
                      </a:r>
                    </a:p>
                    <a:p>
                      <a:pPr algn="just" indent="0">
                        <a:spcAft>
                          <a:spcPts val="210"/>
                        </a:spcAft>
                      </a:pPr>
                      <a:r>
                        <a:rPr lang="en-US" sz="400">
                          <a:solidFill>
                            <a:srgbClr val="58889F"/>
                          </a:solidFill>
                          <a:latin typeface="Arial"/>
                        </a:rPr>
                        <a:t>IB </a:t>
                      </a:r>
                      <a:r>
                        <a:rPr lang="en-US" sz="400">
                          <a:solidFill>
                            <a:srgbClr val="9A9FAC"/>
                          </a:solidFill>
                          <a:latin typeface="Arial"/>
                        </a:rPr>
                        <a:t>Italian</a:t>
                      </a:r>
                    </a:p>
                    <a:p>
                      <a:pPr algn="r" indent="0"/>
                      <a:r>
                        <a:rPr lang="en-US" sz="400">
                          <a:solidFill>
                            <a:srgbClr val="9A9FAC"/>
                          </a:solidFill>
                          <a:latin typeface="Arial"/>
                        </a:rPr>
                        <a:t>Japanese</a:t>
                      </a:r>
                    </a:p>
                  </a:txBody>
                  <a:tcPr marL="0" marR="0" marT="0" marB="0" anchor="ctr"/>
                </a:tc>
              </a:tr>
              <a:tr h="326136">
                <a:tc>
                  <a:txBody>
                    <a:bodyPr lIns="0" tIns="0" rIns="0" bIns="0">
                      <a:noAutofit/>
                    </a:bodyPr>
                    <a:p>
                      <a:pPr algn="just" indent="0">
                        <a:spcAft>
                          <a:spcPts val="210"/>
                        </a:spcAft>
                      </a:pPr>
                      <a:r>
                        <a:rPr lang="en-US" sz="400">
                          <a:latin typeface="Arial"/>
                        </a:rPr>
                        <a:t>□ Czech</a:t>
                      </a:r>
                    </a:p>
                    <a:p>
                      <a:pPr algn="just" indent="0">
                        <a:spcAft>
                          <a:spcPts val="210"/>
                        </a:spcAft>
                      </a:pPr>
                      <a:r>
                        <a:rPr lang="en-US" b="1" sz="400">
                          <a:solidFill>
                            <a:srgbClr val="58889F"/>
                          </a:solidFill>
                          <a:latin typeface="Arial"/>
                        </a:rPr>
                        <a:t>IB </a:t>
                      </a:r>
                      <a:r>
                        <a:rPr lang="en-US" sz="400">
                          <a:solidFill>
                            <a:srgbClr val="9A9FAC"/>
                          </a:solidFill>
                          <a:latin typeface="Arial"/>
                        </a:rPr>
                        <a:t>Chinese</a:t>
                      </a:r>
                    </a:p>
                    <a:p>
                      <a:pPr algn="just" indent="0"/>
                      <a:r>
                        <a:rPr lang="en-US" sz="400">
                          <a:latin typeface="Arial"/>
                        </a:rPr>
                        <a:t>□ Croatian</a:t>
                      </a:r>
                    </a:p>
                  </a:txBody>
                  <a:tcPr marL="0" marR="0" marT="0" marB="0" anchor="b"/>
                </a:tc>
                <a:tc>
                  <a:txBody>
                    <a:bodyPr lIns="0" tIns="0" rIns="0" bIns="0">
                      <a:noAutofit/>
                    </a:bodyPr>
                    <a:p>
                      <a:pPr indent="0">
                        <a:spcAft>
                          <a:spcPts val="210"/>
                        </a:spcAft>
                      </a:pPr>
                      <a:r>
                        <a:rPr lang="en-US" sz="400">
                          <a:latin typeface="Arial"/>
                        </a:rPr>
                        <a:t>Q Finnish</a:t>
                      </a:r>
                    </a:p>
                    <a:p>
                      <a:pPr indent="0">
                        <a:spcAft>
                          <a:spcPts val="210"/>
                        </a:spcAft>
                      </a:pPr>
                      <a:r>
                        <a:rPr lang="en-US" sz="400">
                          <a:latin typeface="Arial"/>
                        </a:rPr>
                        <a:t>O French</a:t>
                      </a:r>
                    </a:p>
                    <a:p>
                      <a:pPr indent="0"/>
                      <a:r>
                        <a:rPr lang="en-US" sz="400">
                          <a:latin typeface="Arial"/>
                        </a:rPr>
                        <a:t>Q Gaelic</a:t>
                      </a:r>
                    </a:p>
                  </a:txBody>
                  <a:tcPr marL="0" marR="0" marT="0" marB="0" anchor="b"/>
                </a:tc>
                <a:tc vMerge="1">
                  <a:txBody>
                    <a:bodyPr lIns="0" tIns="0" rIns="0" bIns="0">
                      <a:noAutofit/>
                    </a:bodyPr>
                    <a:p>
                      <a:endParaRPr sz="1600"/>
                    </a:p>
                  </a:txBody>
                  <a:tcPr marL="0" marR="0" marT="0" marB="0"/>
                </a:tc>
              </a:tr>
            </a:tbl>
          </a:graphicData>
        </a:graphic>
      </p:graphicFrame>
      <p:sp>
        <p:nvSpPr>
          <p:cNvPr id="47" name=""/>
          <p:cNvSpPr/>
          <p:nvPr/>
        </p:nvSpPr>
        <p:spPr>
          <a:xfrm>
            <a:off x="1801368" y="30995112"/>
            <a:ext cx="350520" cy="274320"/>
          </a:xfrm>
          <a:prstGeom prst="rect">
            <a:avLst/>
          </a:prstGeom>
          <a:solidFill>
            <a:srgbClr val="FFFFFF"/>
          </a:solidFill>
        </p:spPr>
        <p:txBody>
          <a:bodyPr lIns="0" tIns="0" rIns="0" bIns="0">
            <a:noAutofit/>
          </a:bodyPr>
          <a:p>
            <a:pPr indent="0">
              <a:lnSpc>
                <a:spcPct val="73000"/>
              </a:lnSpc>
              <a:spcAft>
                <a:spcPts val="490"/>
              </a:spcAft>
            </a:pPr>
            <a:r>
              <a:rPr lang="en-US" cap="small" sz="400">
                <a:solidFill>
                  <a:srgbClr val="CE4E49"/>
                </a:solidFill>
                <a:latin typeface="Arial"/>
              </a:rPr>
              <a:t>(q) </a:t>
            </a:r>
            <a:r>
              <a:rPr lang="en-US" b="1" i="1" sz="400">
                <a:latin typeface="Arial"/>
              </a:rPr>
              <a:t>DRIVING </a:t>
            </a:r>
            <a:r>
              <a:rPr lang="en-US" b="1" i="1" sz="400">
                <a:solidFill>
                  <a:srgbClr val="CE4E49"/>
                </a:solidFill>
                <a:latin typeface="Arial"/>
              </a:rPr>
              <a:t>V </a:t>
            </a:r>
            <a:r>
              <a:rPr lang="en-US" b="1" i="1" sz="400">
                <a:latin typeface="Arial"/>
              </a:rPr>
              <a:t>SCHOOLS</a:t>
            </a:r>
          </a:p>
          <a:p>
            <a:pPr indent="0">
              <a:lnSpc>
                <a:spcPct val="73000"/>
              </a:lnSpc>
            </a:pPr>
            <a:r>
              <a:rPr lang="en-US" b="1" i="1" sz="400">
                <a:latin typeface="Arial"/>
              </a:rPr>
              <a:t>Q.</a:t>
            </a:r>
            <a:r>
              <a:rPr lang="en-US" b="1" sz="400">
                <a:latin typeface="Arial"/>
              </a:rPr>
              <a:t> Columbus. OH</a:t>
            </a:r>
          </a:p>
        </p:txBody>
      </p:sp>
      <p:sp>
        <p:nvSpPr>
          <p:cNvPr id="48" name=""/>
          <p:cNvSpPr/>
          <p:nvPr/>
        </p:nvSpPr>
        <p:spPr>
          <a:xfrm>
            <a:off x="3304032" y="35573208"/>
            <a:ext cx="673608" cy="100584"/>
          </a:xfrm>
          <a:prstGeom prst="rect">
            <a:avLst/>
          </a:prstGeom>
          <a:solidFill>
            <a:srgbClr val="FFFFFF"/>
          </a:solidFill>
        </p:spPr>
        <p:txBody>
          <a:bodyPr lIns="0" tIns="0" rIns="0" bIns="0" wrap="none">
            <a:noAutofit/>
          </a:bodyPr>
          <a:p>
            <a:pPr algn="r" indent="0"/>
            <a:r>
              <a:rPr lang="en-US" b="1" sz="400">
                <a:solidFill>
                  <a:srgbClr val="2F3A4B"/>
                </a:solidFill>
                <a:latin typeface="Arial"/>
              </a:rPr>
              <a:t>THANKS FOR WATCHING</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2663952" y="661416"/>
            <a:ext cx="795528" cy="423672"/>
          </a:xfrm>
          <a:prstGeom prst="rect">
            <a:avLst/>
          </a:prstGeom>
        </p:spPr>
      </p:pic>
      <p:pic>
        <p:nvPicPr>
          <p:cNvPr id="3" name=""/>
          <p:cNvPicPr>
            <a:picLocks noChangeAspect="1"/>
          </p:cNvPicPr>
          <p:nvPr/>
        </p:nvPicPr>
        <p:blipFill>
          <a:blip r:embed="rPictId1"/>
          <a:stretch>
            <a:fillRect/>
          </a:stretch>
        </p:blipFill>
        <p:spPr>
          <a:xfrm>
            <a:off x="2667000" y="1191768"/>
            <a:ext cx="783336" cy="88392"/>
          </a:xfrm>
          <a:prstGeom prst="rect">
            <a:avLst/>
          </a:prstGeom>
        </p:spPr>
      </p:pic>
      <p:pic>
        <p:nvPicPr>
          <p:cNvPr id="4" name=""/>
          <p:cNvPicPr>
            <a:picLocks noChangeAspect="1"/>
          </p:cNvPicPr>
          <p:nvPr/>
        </p:nvPicPr>
        <p:blipFill>
          <a:blip r:embed="rPictId2"/>
          <a:stretch>
            <a:fillRect/>
          </a:stretch>
        </p:blipFill>
        <p:spPr>
          <a:xfrm>
            <a:off x="615696" y="2456688"/>
            <a:ext cx="3212592" cy="2078736"/>
          </a:xfrm>
          <a:prstGeom prst="rect">
            <a:avLst/>
          </a:prstGeom>
        </p:spPr>
      </p:pic>
      <p:pic>
        <p:nvPicPr>
          <p:cNvPr id="5" name=""/>
          <p:cNvPicPr>
            <a:picLocks noChangeAspect="1"/>
          </p:cNvPicPr>
          <p:nvPr/>
        </p:nvPicPr>
        <p:blipFill>
          <a:blip r:embed="rPictId3"/>
          <a:stretch>
            <a:fillRect/>
          </a:stretch>
        </p:blipFill>
        <p:spPr>
          <a:xfrm>
            <a:off x="1786128" y="4547616"/>
            <a:ext cx="807720" cy="310896"/>
          </a:xfrm>
          <a:prstGeom prst="rect">
            <a:avLst/>
          </a:prstGeom>
        </p:spPr>
      </p:pic>
      <p:pic>
        <p:nvPicPr>
          <p:cNvPr id="6" name=""/>
          <p:cNvPicPr>
            <a:picLocks noChangeAspect="1"/>
          </p:cNvPicPr>
          <p:nvPr/>
        </p:nvPicPr>
        <p:blipFill>
          <a:blip r:embed="rPictId4"/>
          <a:stretch>
            <a:fillRect/>
          </a:stretch>
        </p:blipFill>
        <p:spPr>
          <a:xfrm>
            <a:off x="585216" y="4943856"/>
            <a:ext cx="1060704" cy="1880616"/>
          </a:xfrm>
          <a:prstGeom prst="rect">
            <a:avLst/>
          </a:prstGeom>
        </p:spPr>
      </p:pic>
      <p:pic>
        <p:nvPicPr>
          <p:cNvPr id="7" name=""/>
          <p:cNvPicPr>
            <a:picLocks noChangeAspect="1"/>
          </p:cNvPicPr>
          <p:nvPr/>
        </p:nvPicPr>
        <p:blipFill>
          <a:blip r:embed="rPictId5"/>
          <a:stretch>
            <a:fillRect/>
          </a:stretch>
        </p:blipFill>
        <p:spPr>
          <a:xfrm>
            <a:off x="1789176" y="5483352"/>
            <a:ext cx="804672" cy="792480"/>
          </a:xfrm>
          <a:prstGeom prst="rect">
            <a:avLst/>
          </a:prstGeom>
        </p:spPr>
      </p:pic>
      <p:pic>
        <p:nvPicPr>
          <p:cNvPr id="8" name=""/>
          <p:cNvPicPr>
            <a:picLocks noChangeAspect="1"/>
          </p:cNvPicPr>
          <p:nvPr/>
        </p:nvPicPr>
        <p:blipFill>
          <a:blip r:embed="rPictId6"/>
          <a:stretch>
            <a:fillRect/>
          </a:stretch>
        </p:blipFill>
        <p:spPr>
          <a:xfrm>
            <a:off x="3005328" y="5212080"/>
            <a:ext cx="728472" cy="313944"/>
          </a:xfrm>
          <a:prstGeom prst="rect">
            <a:avLst/>
          </a:prstGeom>
        </p:spPr>
      </p:pic>
      <p:pic>
        <p:nvPicPr>
          <p:cNvPr id="9" name=""/>
          <p:cNvPicPr>
            <a:picLocks noChangeAspect="1"/>
          </p:cNvPicPr>
          <p:nvPr/>
        </p:nvPicPr>
        <p:blipFill>
          <a:blip r:embed="rPictId7"/>
          <a:stretch>
            <a:fillRect/>
          </a:stretch>
        </p:blipFill>
        <p:spPr>
          <a:xfrm>
            <a:off x="2996184" y="5681472"/>
            <a:ext cx="749808" cy="1152144"/>
          </a:xfrm>
          <a:prstGeom prst="rect">
            <a:avLst/>
          </a:prstGeom>
        </p:spPr>
      </p:pic>
      <p:pic>
        <p:nvPicPr>
          <p:cNvPr id="10" name=""/>
          <p:cNvPicPr>
            <a:picLocks noChangeAspect="1"/>
          </p:cNvPicPr>
          <p:nvPr/>
        </p:nvPicPr>
        <p:blipFill>
          <a:blip r:embed="rPictId8"/>
          <a:stretch>
            <a:fillRect/>
          </a:stretch>
        </p:blipFill>
        <p:spPr>
          <a:xfrm>
            <a:off x="606552" y="11055096"/>
            <a:ext cx="3782568" cy="2356104"/>
          </a:xfrm>
          <a:prstGeom prst="rect">
            <a:avLst/>
          </a:prstGeom>
        </p:spPr>
      </p:pic>
      <p:pic>
        <p:nvPicPr>
          <p:cNvPr id="11" name=""/>
          <p:cNvPicPr>
            <a:picLocks noChangeAspect="1"/>
          </p:cNvPicPr>
          <p:nvPr/>
        </p:nvPicPr>
        <p:blipFill>
          <a:blip r:embed="rPictId9"/>
          <a:stretch>
            <a:fillRect/>
          </a:stretch>
        </p:blipFill>
        <p:spPr>
          <a:xfrm>
            <a:off x="999744" y="14773656"/>
            <a:ext cx="2401824" cy="2289048"/>
          </a:xfrm>
          <a:prstGeom prst="rect">
            <a:avLst/>
          </a:prstGeom>
        </p:spPr>
      </p:pic>
      <p:pic>
        <p:nvPicPr>
          <p:cNvPr id="12" name=""/>
          <p:cNvPicPr>
            <a:picLocks noChangeAspect="1"/>
          </p:cNvPicPr>
          <p:nvPr/>
        </p:nvPicPr>
        <p:blipFill>
          <a:blip r:embed="rPictId10"/>
          <a:stretch>
            <a:fillRect/>
          </a:stretch>
        </p:blipFill>
        <p:spPr>
          <a:xfrm>
            <a:off x="0" y="17553432"/>
            <a:ext cx="4389120" cy="3483864"/>
          </a:xfrm>
          <a:prstGeom prst="rect">
            <a:avLst/>
          </a:prstGeom>
        </p:spPr>
      </p:pic>
      <p:pic>
        <p:nvPicPr>
          <p:cNvPr id="13" name=""/>
          <p:cNvPicPr>
            <a:picLocks noChangeAspect="1"/>
          </p:cNvPicPr>
          <p:nvPr/>
        </p:nvPicPr>
        <p:blipFill>
          <a:blip r:embed="rPictId11"/>
          <a:stretch>
            <a:fillRect/>
          </a:stretch>
        </p:blipFill>
        <p:spPr>
          <a:xfrm>
            <a:off x="3767328" y="21150072"/>
            <a:ext cx="512064" cy="271272"/>
          </a:xfrm>
          <a:prstGeom prst="rect">
            <a:avLst/>
          </a:prstGeom>
        </p:spPr>
      </p:pic>
      <p:sp>
        <p:nvSpPr>
          <p:cNvPr id="14" name=""/>
          <p:cNvSpPr/>
          <p:nvPr/>
        </p:nvSpPr>
        <p:spPr>
          <a:xfrm>
            <a:off x="643128" y="871728"/>
            <a:ext cx="155448" cy="155448"/>
          </a:xfrm>
          <a:prstGeom prst="rect">
            <a:avLst/>
          </a:prstGeom>
          <a:solidFill>
            <a:srgbClr val="FFFFFF"/>
          </a:solidFill>
        </p:spPr>
        <p:txBody>
          <a:bodyPr lIns="0" tIns="0" rIns="0" bIns="0" wrap="none">
            <a:noAutofit/>
          </a:bodyPr>
          <a:p>
            <a:pPr algn="just" indent="0"/>
            <a:r>
              <a:rPr lang="en-US" sz="400">
                <a:solidFill>
                  <a:srgbClr val="8972ED"/>
                </a:solidFill>
                <a:latin typeface="Arial"/>
              </a:rPr>
              <a:t>rf</a:t>
            </a:r>
            <a:r>
              <a:rPr lang="en-US" baseline="30000" sz="400">
                <a:solidFill>
                  <a:srgbClr val="8972ED"/>
                </a:solidFill>
                <a:latin typeface="Arial"/>
              </a:rPr>
              <a:t>8</a:t>
            </a:r>
          </a:p>
        </p:txBody>
      </p:sp>
      <p:sp>
        <p:nvSpPr>
          <p:cNvPr id="15" name=""/>
          <p:cNvSpPr/>
          <p:nvPr/>
        </p:nvSpPr>
        <p:spPr>
          <a:xfrm>
            <a:off x="1005840" y="829056"/>
            <a:ext cx="731520" cy="243840"/>
          </a:xfrm>
          <a:prstGeom prst="rect">
            <a:avLst/>
          </a:prstGeom>
          <a:solidFill>
            <a:srgbClr val="FFFFFF"/>
          </a:solidFill>
        </p:spPr>
        <p:txBody>
          <a:bodyPr lIns="0" tIns="0" rIns="0" bIns="0">
            <a:noAutofit/>
          </a:bodyPr>
          <a:p>
            <a:pPr algn="just" indent="431800">
              <a:spcAft>
                <a:spcPts val="140"/>
              </a:spcAft>
            </a:pPr>
            <a:r>
              <a:rPr lang="en-US" b="1" sz="950">
                <a:latin typeface="Arial"/>
              </a:rPr>
              <a:t>HeeroFit</a:t>
            </a:r>
          </a:p>
          <a:p>
            <a:pPr indent="431800"/>
            <a:r>
              <a:rPr lang="en-US" sz="400">
                <a:latin typeface="Arial"/>
              </a:rPr>
              <a:t>App for fitness influancers</a:t>
            </a:r>
          </a:p>
        </p:txBody>
      </p:sp>
      <p:sp>
        <p:nvSpPr>
          <p:cNvPr id="16" name=""/>
          <p:cNvSpPr/>
          <p:nvPr/>
        </p:nvSpPr>
        <p:spPr>
          <a:xfrm>
            <a:off x="597408" y="2191512"/>
            <a:ext cx="466344" cy="115824"/>
          </a:xfrm>
          <a:prstGeom prst="rect">
            <a:avLst/>
          </a:prstGeom>
          <a:solidFill>
            <a:srgbClr val="FFFFFF"/>
          </a:solidFill>
        </p:spPr>
        <p:txBody>
          <a:bodyPr lIns="0" tIns="0" rIns="0" bIns="0" wrap="none">
            <a:noAutofit/>
          </a:bodyPr>
          <a:p>
            <a:pPr indent="0"/>
            <a:r>
              <a:rPr lang="en-US" b="1" sz="800">
                <a:latin typeface="Arial"/>
              </a:rPr>
              <a:t>Screens</a:t>
            </a:r>
          </a:p>
        </p:txBody>
      </p:sp>
      <p:sp>
        <p:nvSpPr>
          <p:cNvPr id="17" name=""/>
          <p:cNvSpPr/>
          <p:nvPr/>
        </p:nvSpPr>
        <p:spPr>
          <a:xfrm>
            <a:off x="594360" y="2319528"/>
            <a:ext cx="627888" cy="118872"/>
          </a:xfrm>
          <a:prstGeom prst="rect">
            <a:avLst/>
          </a:prstGeom>
          <a:solidFill>
            <a:srgbClr val="FFFFFF"/>
          </a:solidFill>
        </p:spPr>
        <p:txBody>
          <a:bodyPr lIns="0" tIns="0" rIns="0" bIns="0" wrap="none">
            <a:noAutofit/>
          </a:bodyPr>
          <a:p>
            <a:pPr indent="0"/>
            <a:r>
              <a:rPr lang="en-US" b="1" sz="800">
                <a:latin typeface="Arial"/>
              </a:rPr>
              <a:t>for trainers</a:t>
            </a:r>
          </a:p>
        </p:txBody>
      </p:sp>
      <p:sp>
        <p:nvSpPr>
          <p:cNvPr id="18" name=""/>
          <p:cNvSpPr/>
          <p:nvPr/>
        </p:nvSpPr>
        <p:spPr>
          <a:xfrm>
            <a:off x="2654808" y="1106424"/>
            <a:ext cx="512064" cy="76200"/>
          </a:xfrm>
          <a:prstGeom prst="rect">
            <a:avLst/>
          </a:prstGeom>
          <a:solidFill>
            <a:srgbClr val="FFFFFF"/>
          </a:solidFill>
        </p:spPr>
        <p:txBody>
          <a:bodyPr lIns="0" tIns="0" rIns="0" bIns="0" wrap="none">
            <a:noAutofit/>
          </a:bodyPr>
          <a:p>
            <a:pPr indent="0"/>
            <a:r>
              <a:rPr lang="en-US" sz="400">
                <a:latin typeface="Arial"/>
              </a:rPr>
              <a:t>Training of Lips and Legs</a:t>
            </a:r>
          </a:p>
        </p:txBody>
      </p:sp>
      <p:sp>
        <p:nvSpPr>
          <p:cNvPr id="19" name=""/>
          <p:cNvSpPr/>
          <p:nvPr/>
        </p:nvSpPr>
        <p:spPr>
          <a:xfrm>
            <a:off x="1871472" y="5404104"/>
            <a:ext cx="88392" cy="67056"/>
          </a:xfrm>
          <a:prstGeom prst="rect">
            <a:avLst/>
          </a:prstGeom>
          <a:solidFill>
            <a:srgbClr val="FFFFFF"/>
          </a:solidFill>
        </p:spPr>
        <p:txBody>
          <a:bodyPr lIns="0" tIns="0" rIns="0" bIns="0" wrap="none">
            <a:noAutofit/>
          </a:bodyPr>
          <a:p>
            <a:pPr indent="0"/>
            <a:r>
              <a:rPr lang="en-US" b="1" sz="400">
                <a:latin typeface="Arial"/>
              </a:rPr>
              <a:t>City</a:t>
            </a:r>
          </a:p>
        </p:txBody>
      </p:sp>
      <p:sp>
        <p:nvSpPr>
          <p:cNvPr id="20" name=""/>
          <p:cNvSpPr/>
          <p:nvPr/>
        </p:nvSpPr>
        <p:spPr>
          <a:xfrm>
            <a:off x="594360" y="8141208"/>
            <a:ext cx="652272" cy="268224"/>
          </a:xfrm>
          <a:prstGeom prst="rect">
            <a:avLst/>
          </a:prstGeom>
          <a:solidFill>
            <a:srgbClr val="FFFFFF"/>
          </a:solidFill>
        </p:spPr>
        <p:txBody>
          <a:bodyPr lIns="0" tIns="0" rIns="0" bIns="0">
            <a:noAutofit/>
          </a:bodyPr>
          <a:p>
            <a:pPr indent="0">
              <a:lnSpc>
                <a:spcPct val="112000"/>
              </a:lnSpc>
            </a:pPr>
            <a:r>
              <a:rPr lang="en-US" b="1" sz="800">
                <a:latin typeface="Arial"/>
              </a:rPr>
              <a:t>Color and typography</a:t>
            </a:r>
          </a:p>
        </p:txBody>
      </p:sp>
      <p:sp>
        <p:nvSpPr>
          <p:cNvPr id="21" name=""/>
          <p:cNvSpPr/>
          <p:nvPr/>
        </p:nvSpPr>
        <p:spPr>
          <a:xfrm>
            <a:off x="2215896" y="8065008"/>
            <a:ext cx="313944" cy="79248"/>
          </a:xfrm>
          <a:prstGeom prst="rect">
            <a:avLst/>
          </a:prstGeom>
          <a:solidFill>
            <a:srgbClr val="FFFFFF"/>
          </a:solidFill>
        </p:spPr>
        <p:txBody>
          <a:bodyPr lIns="0" tIns="0" rIns="0" bIns="0" wrap="none">
            <a:noAutofit/>
          </a:bodyPr>
          <a:p>
            <a:pPr indent="0"/>
            <a:r>
              <a:rPr lang="en-US" sz="400">
                <a:latin typeface="Arial"/>
              </a:rPr>
              <a:t>GRADIENTS</a:t>
            </a:r>
          </a:p>
        </p:txBody>
      </p:sp>
      <p:sp>
        <p:nvSpPr>
          <p:cNvPr id="22" name=""/>
          <p:cNvSpPr/>
          <p:nvPr/>
        </p:nvSpPr>
        <p:spPr>
          <a:xfrm>
            <a:off x="2221992" y="8354568"/>
            <a:ext cx="371856" cy="76200"/>
          </a:xfrm>
          <a:prstGeom prst="rect">
            <a:avLst/>
          </a:prstGeom>
          <a:solidFill>
            <a:srgbClr val="FFFFFF"/>
          </a:solidFill>
        </p:spPr>
        <p:txBody>
          <a:bodyPr lIns="0" tIns="0" rIns="0" bIns="0" wrap="none">
            <a:noAutofit/>
          </a:bodyPr>
          <a:p>
            <a:pPr indent="0"/>
            <a:r>
              <a:rPr lang="en-US" sz="400">
                <a:latin typeface="Arial"/>
              </a:rPr>
              <a:t>BASE COLORS</a:t>
            </a:r>
          </a:p>
        </p:txBody>
      </p:sp>
      <p:sp>
        <p:nvSpPr>
          <p:cNvPr id="23" name=""/>
          <p:cNvSpPr/>
          <p:nvPr/>
        </p:nvSpPr>
        <p:spPr>
          <a:xfrm>
            <a:off x="2776728" y="8314944"/>
            <a:ext cx="957072" cy="164592"/>
          </a:xfrm>
          <a:prstGeom prst="rect">
            <a:avLst/>
          </a:prstGeom>
          <a:solidFill>
            <a:srgbClr val="FFFFFF"/>
          </a:solidFill>
        </p:spPr>
        <p:txBody>
          <a:bodyPr lIns="0" tIns="0" rIns="0" bIns="0" wrap="none">
            <a:noAutofit/>
          </a:bodyPr>
          <a:p>
            <a:pPr indent="0"/>
            <a:r>
              <a:rPr lang="en-US" b="1" sz="1800">
                <a:solidFill>
                  <a:srgbClr val="8972ED"/>
                </a:solidFill>
                <a:latin typeface="Arial"/>
              </a:rPr>
              <a:t>o </a:t>
            </a:r>
            <a:r>
              <a:rPr lang="en-US" b="1" sz="1800">
                <a:solidFill>
                  <a:srgbClr val="EC798A"/>
                </a:solidFill>
                <a:latin typeface="Arial"/>
              </a:rPr>
              <a:t>o o </a:t>
            </a:r>
            <a:r>
              <a:rPr lang="en-US" b="1" sz="1800">
                <a:latin typeface="Arial"/>
              </a:rPr>
              <a:t>o</a:t>
            </a:r>
          </a:p>
        </p:txBody>
      </p:sp>
      <p:sp>
        <p:nvSpPr>
          <p:cNvPr id="24" name=""/>
          <p:cNvSpPr/>
          <p:nvPr/>
        </p:nvSpPr>
        <p:spPr>
          <a:xfrm>
            <a:off x="2776728" y="8028432"/>
            <a:ext cx="393192" cy="164592"/>
          </a:xfrm>
          <a:prstGeom prst="rect">
            <a:avLst/>
          </a:prstGeom>
          <a:solidFill>
            <a:srgbClr val="FFFFFF"/>
          </a:solidFill>
        </p:spPr>
        <p:txBody>
          <a:bodyPr lIns="0" tIns="0" rIns="0" bIns="0" wrap="none">
            <a:noAutofit/>
          </a:bodyPr>
          <a:p>
            <a:pPr algn="just" indent="0"/>
            <a:r>
              <a:rPr lang="en-US" b="1" sz="1800">
                <a:solidFill>
                  <a:srgbClr val="8972ED"/>
                </a:solidFill>
                <a:latin typeface="Arial"/>
              </a:rPr>
              <a:t>o </a:t>
            </a:r>
            <a:r>
              <a:rPr lang="en-US" b="1" sz="1800">
                <a:solidFill>
                  <a:srgbClr val="489FEE"/>
                </a:solidFill>
                <a:latin typeface="Arial"/>
              </a:rPr>
              <a:t>c</a:t>
            </a:r>
          </a:p>
        </p:txBody>
      </p:sp>
      <p:sp>
        <p:nvSpPr>
          <p:cNvPr id="25" name=""/>
          <p:cNvSpPr/>
          <p:nvPr/>
        </p:nvSpPr>
        <p:spPr>
          <a:xfrm>
            <a:off x="713232" y="9055608"/>
            <a:ext cx="600456" cy="271272"/>
          </a:xfrm>
          <a:prstGeom prst="rect">
            <a:avLst/>
          </a:prstGeom>
          <a:solidFill>
            <a:srgbClr val="FFFFFF"/>
          </a:solidFill>
        </p:spPr>
        <p:txBody>
          <a:bodyPr lIns="0" tIns="0" rIns="0" bIns="0">
            <a:noAutofit/>
          </a:bodyPr>
          <a:p>
            <a:pPr indent="0"/>
            <a:r>
              <a:rPr lang="en-US" sz="900">
                <a:latin typeface="Arial"/>
              </a:rPr>
              <a:t>San</a:t>
            </a:r>
          </a:p>
          <a:p>
            <a:pPr indent="0"/>
            <a:r>
              <a:rPr lang="en-US" sz="900">
                <a:latin typeface="Arial"/>
              </a:rPr>
              <a:t>Francisco</a:t>
            </a:r>
          </a:p>
        </p:txBody>
      </p:sp>
      <p:sp>
        <p:nvSpPr>
          <p:cNvPr id="26" name=""/>
          <p:cNvSpPr/>
          <p:nvPr/>
        </p:nvSpPr>
        <p:spPr>
          <a:xfrm>
            <a:off x="2215896" y="9040368"/>
            <a:ext cx="1143000" cy="301752"/>
          </a:xfrm>
          <a:prstGeom prst="rect">
            <a:avLst/>
          </a:prstGeom>
          <a:solidFill>
            <a:srgbClr val="FFFFFF"/>
          </a:solidFill>
        </p:spPr>
        <p:txBody>
          <a:bodyPr lIns="0" tIns="0" rIns="0" bIns="0">
            <a:noAutofit/>
          </a:bodyPr>
          <a:p>
            <a:pPr indent="0">
              <a:spcAft>
                <a:spcPts val="210"/>
              </a:spcAft>
            </a:pPr>
            <a:r>
              <a:rPr lang="en-US" sz="400">
                <a:latin typeface="Arial"/>
              </a:rPr>
              <a:t>ABCDEFGHIJKLMNOPQRSTUVWXYZ</a:t>
            </a:r>
          </a:p>
          <a:p>
            <a:pPr indent="0">
              <a:spcAft>
                <a:spcPts val="210"/>
              </a:spcAft>
            </a:pPr>
            <a:r>
              <a:rPr lang="en-US" sz="400">
                <a:latin typeface="Arial"/>
              </a:rPr>
              <a:t>abcdefghijklmnopqrstuvwxyz</a:t>
            </a:r>
          </a:p>
          <a:p>
            <a:pPr indent="0"/>
            <a:r>
              <a:rPr lang="en-US" sz="400">
                <a:latin typeface="Arial"/>
              </a:rPr>
              <a:t>12345678910</a:t>
            </a:r>
          </a:p>
        </p:txBody>
      </p:sp>
      <p:sp>
        <p:nvSpPr>
          <p:cNvPr id="27" name=""/>
          <p:cNvSpPr/>
          <p:nvPr/>
        </p:nvSpPr>
        <p:spPr>
          <a:xfrm>
            <a:off x="731520" y="9616440"/>
            <a:ext cx="2822448" cy="341376"/>
          </a:xfrm>
          <a:prstGeom prst="rect">
            <a:avLst/>
          </a:prstGeom>
          <a:solidFill>
            <a:srgbClr val="FFFFFF"/>
          </a:solidFill>
        </p:spPr>
        <p:txBody>
          <a:bodyPr lIns="0" tIns="0" rIns="0" bIns="0" wrap="none">
            <a:noAutofit/>
          </a:bodyPr>
          <a:p>
            <a:pPr algn="ctr" indent="0"/>
            <a:r>
              <a:rPr lang="en-US" sz="3200">
                <a:latin typeface="Arial"/>
              </a:rPr>
              <a:t>Aa Aa Aa</a:t>
            </a:r>
          </a:p>
        </p:txBody>
      </p:sp>
      <p:sp>
        <p:nvSpPr>
          <p:cNvPr id="28" name=""/>
          <p:cNvSpPr/>
          <p:nvPr/>
        </p:nvSpPr>
        <p:spPr>
          <a:xfrm>
            <a:off x="2874264" y="13847064"/>
            <a:ext cx="957072" cy="518160"/>
          </a:xfrm>
          <a:prstGeom prst="rect">
            <a:avLst/>
          </a:prstGeom>
          <a:solidFill>
            <a:srgbClr val="FFFFFF"/>
          </a:solidFill>
        </p:spPr>
        <p:txBody>
          <a:bodyPr lIns="0" tIns="0" rIns="0" bIns="0">
            <a:noAutofit/>
          </a:bodyPr>
          <a:p>
            <a:pPr algn="just" marL="344492" indent="0">
              <a:spcAft>
                <a:spcPts val="350"/>
              </a:spcAft>
            </a:pPr>
            <a:r>
              <a:rPr lang="en-US" sz="400">
                <a:latin typeface="Arial"/>
              </a:rPr>
              <a:t>Comment</a:t>
            </a:r>
          </a:p>
          <a:p>
            <a:pPr algn="just" indent="0">
              <a:lnSpc>
                <a:spcPct val="125000"/>
              </a:lnSpc>
              <a:spcAft>
                <a:spcPts val="350"/>
              </a:spcAft>
            </a:pPr>
            <a:r>
              <a:rPr lang="en-US" sz="400">
                <a:latin typeface="Arial"/>
              </a:rPr>
              <a:t>That was a great video!</a:t>
            </a:r>
          </a:p>
          <a:p>
            <a:pPr algn="just" indent="0">
              <a:lnSpc>
                <a:spcPct val="125000"/>
              </a:lnSpc>
            </a:pPr>
            <a:r>
              <a:rPr lang="en-US" sz="400">
                <a:latin typeface="Arial"/>
              </a:rPr>
              <a:t>I watch my muscles, really focusing on each individual body part - my biceps, my triceps, my abs.</a:t>
            </a:r>
          </a:p>
        </p:txBody>
      </p:sp>
      <p:sp>
        <p:nvSpPr>
          <p:cNvPr id="29" name=""/>
          <p:cNvSpPr/>
          <p:nvPr/>
        </p:nvSpPr>
        <p:spPr>
          <a:xfrm>
            <a:off x="600456" y="17355312"/>
            <a:ext cx="704088" cy="121920"/>
          </a:xfrm>
          <a:prstGeom prst="rect">
            <a:avLst/>
          </a:prstGeom>
          <a:solidFill>
            <a:srgbClr val="FFFFFF"/>
          </a:solidFill>
        </p:spPr>
        <p:txBody>
          <a:bodyPr lIns="0" tIns="0" rIns="0" bIns="0" wrap="none">
            <a:noAutofit/>
          </a:bodyPr>
          <a:p>
            <a:pPr indent="0"/>
            <a:r>
              <a:rPr lang="en-US" b="1" sz="800">
                <a:latin typeface="Arial"/>
              </a:rPr>
              <a:t>Wireframes</a:t>
            </a:r>
          </a:p>
        </p:txBody>
      </p:sp>
      <p:sp>
        <p:nvSpPr>
          <p:cNvPr id="30" name=""/>
          <p:cNvSpPr/>
          <p:nvPr/>
        </p:nvSpPr>
        <p:spPr>
          <a:xfrm>
            <a:off x="1926336" y="22646640"/>
            <a:ext cx="527304" cy="97536"/>
          </a:xfrm>
          <a:prstGeom prst="rect">
            <a:avLst/>
          </a:prstGeom>
          <a:solidFill>
            <a:srgbClr val="FFFFFF"/>
          </a:solidFill>
        </p:spPr>
        <p:txBody>
          <a:bodyPr lIns="0" tIns="0" rIns="0" bIns="0" wrap="none">
            <a:noAutofit/>
          </a:bodyPr>
          <a:p>
            <a:pPr algn="ctr" indent="0"/>
            <a:r>
              <a:rPr lang="en-US" sz="65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EFE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0" y="0"/>
            <a:ext cx="4267200" cy="2852928"/>
          </a:xfrm>
          <a:prstGeom prst="rect">
            <a:avLst/>
          </a:prstGeom>
        </p:spPr>
      </p:pic>
      <p:pic>
        <p:nvPicPr>
          <p:cNvPr id="3" name=""/>
          <p:cNvPicPr>
            <a:picLocks noChangeAspect="1"/>
          </p:cNvPicPr>
          <p:nvPr/>
        </p:nvPicPr>
        <p:blipFill>
          <a:blip r:embed="rPictId1"/>
          <a:stretch>
            <a:fillRect/>
          </a:stretch>
        </p:blipFill>
        <p:spPr>
          <a:xfrm>
            <a:off x="2157984" y="4568952"/>
            <a:ext cx="381000" cy="649224"/>
          </a:xfrm>
          <a:prstGeom prst="rect">
            <a:avLst/>
          </a:prstGeom>
        </p:spPr>
      </p:pic>
      <p:pic>
        <p:nvPicPr>
          <p:cNvPr id="4" name=""/>
          <p:cNvPicPr>
            <a:picLocks noChangeAspect="1"/>
          </p:cNvPicPr>
          <p:nvPr/>
        </p:nvPicPr>
        <p:blipFill>
          <a:blip r:embed="rPictId2"/>
          <a:stretch>
            <a:fillRect/>
          </a:stretch>
        </p:blipFill>
        <p:spPr>
          <a:xfrm>
            <a:off x="2630424" y="4568952"/>
            <a:ext cx="381000" cy="649224"/>
          </a:xfrm>
          <a:prstGeom prst="rect">
            <a:avLst/>
          </a:prstGeom>
        </p:spPr>
      </p:pic>
      <p:pic>
        <p:nvPicPr>
          <p:cNvPr id="5" name=""/>
          <p:cNvPicPr>
            <a:picLocks noChangeAspect="1"/>
          </p:cNvPicPr>
          <p:nvPr/>
        </p:nvPicPr>
        <p:blipFill>
          <a:blip r:embed="rPictId3"/>
          <a:stretch>
            <a:fillRect/>
          </a:stretch>
        </p:blipFill>
        <p:spPr>
          <a:xfrm>
            <a:off x="3102864" y="4568952"/>
            <a:ext cx="853440" cy="649224"/>
          </a:xfrm>
          <a:prstGeom prst="rect">
            <a:avLst/>
          </a:prstGeom>
        </p:spPr>
      </p:pic>
      <p:pic>
        <p:nvPicPr>
          <p:cNvPr id="6" name=""/>
          <p:cNvPicPr>
            <a:picLocks noChangeAspect="1"/>
          </p:cNvPicPr>
          <p:nvPr/>
        </p:nvPicPr>
        <p:blipFill>
          <a:blip r:embed="rPictId4"/>
          <a:stretch>
            <a:fillRect/>
          </a:stretch>
        </p:blipFill>
        <p:spPr>
          <a:xfrm>
            <a:off x="176784" y="5684520"/>
            <a:ext cx="3910584" cy="277368"/>
          </a:xfrm>
          <a:prstGeom prst="rect">
            <a:avLst/>
          </a:prstGeom>
        </p:spPr>
      </p:pic>
      <p:pic>
        <p:nvPicPr>
          <p:cNvPr id="7" name=""/>
          <p:cNvPicPr>
            <a:picLocks noChangeAspect="1"/>
          </p:cNvPicPr>
          <p:nvPr/>
        </p:nvPicPr>
        <p:blipFill>
          <a:blip r:embed="rPictId5"/>
          <a:stretch>
            <a:fillRect/>
          </a:stretch>
        </p:blipFill>
        <p:spPr>
          <a:xfrm>
            <a:off x="176784" y="6053328"/>
            <a:ext cx="3916680" cy="1752600"/>
          </a:xfrm>
          <a:prstGeom prst="rect">
            <a:avLst/>
          </a:prstGeom>
        </p:spPr>
      </p:pic>
      <p:pic>
        <p:nvPicPr>
          <p:cNvPr id="8" name=""/>
          <p:cNvPicPr>
            <a:picLocks noChangeAspect="1"/>
          </p:cNvPicPr>
          <p:nvPr/>
        </p:nvPicPr>
        <p:blipFill>
          <a:blip r:embed="rPictId6"/>
          <a:stretch>
            <a:fillRect/>
          </a:stretch>
        </p:blipFill>
        <p:spPr>
          <a:xfrm>
            <a:off x="1792224" y="8674608"/>
            <a:ext cx="990600" cy="2017776"/>
          </a:xfrm>
          <a:prstGeom prst="rect">
            <a:avLst/>
          </a:prstGeom>
        </p:spPr>
      </p:pic>
      <p:pic>
        <p:nvPicPr>
          <p:cNvPr id="9" name=""/>
          <p:cNvPicPr>
            <a:picLocks noChangeAspect="1"/>
          </p:cNvPicPr>
          <p:nvPr/>
        </p:nvPicPr>
        <p:blipFill>
          <a:blip r:embed="rPictId7"/>
          <a:stretch>
            <a:fillRect/>
          </a:stretch>
        </p:blipFill>
        <p:spPr>
          <a:xfrm>
            <a:off x="3133344" y="8894064"/>
            <a:ext cx="950976" cy="850392"/>
          </a:xfrm>
          <a:prstGeom prst="rect">
            <a:avLst/>
          </a:prstGeom>
        </p:spPr>
      </p:pic>
      <p:pic>
        <p:nvPicPr>
          <p:cNvPr id="10" name=""/>
          <p:cNvPicPr>
            <a:picLocks noChangeAspect="1"/>
          </p:cNvPicPr>
          <p:nvPr/>
        </p:nvPicPr>
        <p:blipFill>
          <a:blip r:embed="rPictId8"/>
          <a:stretch>
            <a:fillRect/>
          </a:stretch>
        </p:blipFill>
        <p:spPr>
          <a:xfrm>
            <a:off x="1816608" y="10789920"/>
            <a:ext cx="164592" cy="118872"/>
          </a:xfrm>
          <a:prstGeom prst="rect">
            <a:avLst/>
          </a:prstGeom>
        </p:spPr>
      </p:pic>
      <p:pic>
        <p:nvPicPr>
          <p:cNvPr id="11" name=""/>
          <p:cNvPicPr>
            <a:picLocks noChangeAspect="1"/>
          </p:cNvPicPr>
          <p:nvPr/>
        </p:nvPicPr>
        <p:blipFill>
          <a:blip r:embed="rPictId9"/>
          <a:stretch>
            <a:fillRect/>
          </a:stretch>
        </p:blipFill>
        <p:spPr>
          <a:xfrm>
            <a:off x="176784" y="11682984"/>
            <a:ext cx="3916680" cy="2822448"/>
          </a:xfrm>
          <a:prstGeom prst="rect">
            <a:avLst/>
          </a:prstGeom>
        </p:spPr>
      </p:pic>
      <p:pic>
        <p:nvPicPr>
          <p:cNvPr id="12" name=""/>
          <p:cNvPicPr>
            <a:picLocks noChangeAspect="1"/>
          </p:cNvPicPr>
          <p:nvPr/>
        </p:nvPicPr>
        <p:blipFill>
          <a:blip r:embed="rPictId10"/>
          <a:stretch>
            <a:fillRect/>
          </a:stretch>
        </p:blipFill>
        <p:spPr>
          <a:xfrm>
            <a:off x="1258824" y="15514320"/>
            <a:ext cx="170688" cy="140208"/>
          </a:xfrm>
          <a:prstGeom prst="rect">
            <a:avLst/>
          </a:prstGeom>
        </p:spPr>
      </p:pic>
      <p:pic>
        <p:nvPicPr>
          <p:cNvPr id="13" name=""/>
          <p:cNvPicPr>
            <a:picLocks noChangeAspect="1"/>
          </p:cNvPicPr>
          <p:nvPr/>
        </p:nvPicPr>
        <p:blipFill>
          <a:blip r:embed="rPictId11"/>
          <a:stretch>
            <a:fillRect/>
          </a:stretch>
        </p:blipFill>
        <p:spPr>
          <a:xfrm>
            <a:off x="176784" y="16498824"/>
            <a:ext cx="3907536" cy="2307336"/>
          </a:xfrm>
          <a:prstGeom prst="rect">
            <a:avLst/>
          </a:prstGeom>
        </p:spPr>
      </p:pic>
      <p:pic>
        <p:nvPicPr>
          <p:cNvPr id="14" name=""/>
          <p:cNvPicPr>
            <a:picLocks noChangeAspect="1"/>
          </p:cNvPicPr>
          <p:nvPr/>
        </p:nvPicPr>
        <p:blipFill>
          <a:blip r:embed="rPictId12"/>
          <a:stretch>
            <a:fillRect/>
          </a:stretch>
        </p:blipFill>
        <p:spPr>
          <a:xfrm>
            <a:off x="2676144" y="19400520"/>
            <a:ext cx="981456" cy="1146048"/>
          </a:xfrm>
          <a:prstGeom prst="rect">
            <a:avLst/>
          </a:prstGeom>
        </p:spPr>
      </p:pic>
      <p:pic>
        <p:nvPicPr>
          <p:cNvPr id="15" name=""/>
          <p:cNvPicPr>
            <a:picLocks noChangeAspect="1"/>
          </p:cNvPicPr>
          <p:nvPr/>
        </p:nvPicPr>
        <p:blipFill>
          <a:blip r:embed="rPictId13"/>
          <a:stretch>
            <a:fillRect/>
          </a:stretch>
        </p:blipFill>
        <p:spPr>
          <a:xfrm>
            <a:off x="2700528" y="19421856"/>
            <a:ext cx="929640" cy="1859280"/>
          </a:xfrm>
          <a:prstGeom prst="rect">
            <a:avLst/>
          </a:prstGeom>
        </p:spPr>
      </p:pic>
      <p:sp>
        <p:nvSpPr>
          <p:cNvPr id="16" name=""/>
          <p:cNvSpPr/>
          <p:nvPr/>
        </p:nvSpPr>
        <p:spPr>
          <a:xfrm>
            <a:off x="323088" y="1051560"/>
            <a:ext cx="347472" cy="82296"/>
          </a:xfrm>
          <a:prstGeom prst="rect">
            <a:avLst/>
          </a:prstGeom>
          <a:solidFill>
            <a:srgbClr val="93A9B4"/>
          </a:solidFill>
        </p:spPr>
        <p:txBody>
          <a:bodyPr lIns="0" tIns="0" rIns="0" bIns="0" wrap="none">
            <a:noAutofit/>
          </a:bodyPr>
          <a:p>
            <a:pPr indent="0"/>
            <a:r>
              <a:rPr lang="en-US" sz="450">
                <a:solidFill>
                  <a:srgbClr val="FFFFFF"/>
                </a:solidFill>
                <a:latin typeface="Arial"/>
              </a:rPr>
              <a:t>Invest smart</a:t>
            </a:r>
          </a:p>
        </p:txBody>
      </p:sp>
      <p:sp>
        <p:nvSpPr>
          <p:cNvPr id="17" name=""/>
          <p:cNvSpPr/>
          <p:nvPr/>
        </p:nvSpPr>
        <p:spPr>
          <a:xfrm>
            <a:off x="1179576" y="1298448"/>
            <a:ext cx="1798320" cy="682752"/>
          </a:xfrm>
          <a:prstGeom prst="rect">
            <a:avLst/>
          </a:prstGeom>
          <a:solidFill>
            <a:srgbClr val="A9B9C1"/>
          </a:solidFill>
        </p:spPr>
        <p:txBody>
          <a:bodyPr lIns="0" tIns="0" rIns="0" bIns="0">
            <a:noAutofit/>
          </a:bodyPr>
          <a:p>
            <a:pPr indent="0">
              <a:spcAft>
                <a:spcPts val="490"/>
              </a:spcAft>
            </a:pPr>
            <a:r>
              <a:rPr lang="en-US" sz="750">
                <a:solidFill>
                  <a:srgbClr val="FFFFFF"/>
                </a:solidFill>
                <a:latin typeface="Arial"/>
              </a:rPr>
              <a:t>Find the best region to invest in</a:t>
            </a:r>
          </a:p>
          <a:p>
            <a:pPr indent="0">
              <a:lnSpc>
                <a:spcPct val="156000"/>
              </a:lnSpc>
            </a:pPr>
            <a:r>
              <a:rPr lang="en-US" sz="400">
                <a:solidFill>
                  <a:srgbClr val="FFFFFF"/>
                </a:solidFill>
                <a:latin typeface="Arial"/>
              </a:rPr>
              <a:t>IAN Rise is a database </a:t>
            </a:r>
            <a:r>
              <a:rPr lang="en-US" sz="400">
                <a:solidFill>
                  <a:srgbClr val="E9D7D1"/>
                </a:solidFill>
                <a:latin typeface="Arial"/>
              </a:rPr>
              <a:t>which uses high-resolution geospatial data to </a:t>
            </a:r>
            <a:r>
              <a:rPr lang="en-US" sz="400">
                <a:solidFill>
                  <a:srgbClr val="FFFFFF"/>
                </a:solidFill>
                <a:latin typeface="Arial"/>
              </a:rPr>
              <a:t>generate a profile of a </a:t>
            </a:r>
            <a:r>
              <a:rPr lang="en-US" sz="400">
                <a:solidFill>
                  <a:srgbClr val="E9D7D1"/>
                </a:solidFill>
                <a:latin typeface="Arial"/>
              </a:rPr>
              <a:t>site, area or supply chain.This profile indicates </a:t>
            </a:r>
            <a:r>
              <a:rPr lang="en-US" sz="400">
                <a:solidFill>
                  <a:srgbClr val="FFFFFF"/>
                </a:solidFill>
                <a:latin typeface="Arial"/>
              </a:rPr>
              <a:t>where tenure risk </a:t>
            </a:r>
            <a:r>
              <a:rPr lang="en-US" sz="400">
                <a:solidFill>
                  <a:srgbClr val="E9D7D1"/>
                </a:solidFill>
                <a:latin typeface="Arial"/>
              </a:rPr>
              <a:t>is likely to cause problems and it has applications for ris </a:t>
            </a:r>
            <a:r>
              <a:rPr lang="en-US" sz="400">
                <a:solidFill>
                  <a:srgbClr val="FFFFFF"/>
                </a:solidFill>
                <a:latin typeface="Arial"/>
              </a:rPr>
              <a:t>professionals of </a:t>
            </a:r>
            <a:r>
              <a:rPr lang="en-US" sz="400">
                <a:solidFill>
                  <a:srgbClr val="E9D7D1"/>
                </a:solidFill>
                <a:latin typeface="Arial"/>
              </a:rPr>
              <a:t>sectors In addition, it can tie adapted to identify a tiioad </a:t>
            </a:r>
            <a:r>
              <a:rPr lang="en-US" sz="400">
                <a:solidFill>
                  <a:srgbClr val="FFFFFF"/>
                </a:solidFill>
                <a:latin typeface="Arial"/>
              </a:rPr>
              <a:t>range of leading en ■ • </a:t>
            </a:r>
            <a:r>
              <a:rPr lang="en-US" sz="400">
                <a:solidFill>
                  <a:srgbClr val="E9D7D1"/>
                </a:solidFill>
                <a:latin typeface="Arial"/>
              </a:rPr>
              <a:t>nental social and governance (f SG) risks</a:t>
            </a:r>
          </a:p>
        </p:txBody>
      </p:sp>
      <p:sp>
        <p:nvSpPr>
          <p:cNvPr id="18" name=""/>
          <p:cNvSpPr/>
          <p:nvPr/>
        </p:nvSpPr>
        <p:spPr>
          <a:xfrm>
            <a:off x="316992" y="3243072"/>
            <a:ext cx="1840992" cy="457200"/>
          </a:xfrm>
          <a:prstGeom prst="rect">
            <a:avLst/>
          </a:prstGeom>
          <a:solidFill>
            <a:srgbClr val="FFFFFF"/>
          </a:solidFill>
        </p:spPr>
        <p:txBody>
          <a:bodyPr lIns="0" tIns="0" rIns="0" bIns="0">
            <a:noAutofit/>
          </a:bodyPr>
          <a:p>
            <a:pPr indent="0">
              <a:lnSpc>
                <a:spcPct val="157000"/>
              </a:lnSpc>
            </a:pPr>
            <a:r>
              <a:rPr lang="en-US" sz="400">
                <a:latin typeface="Arial"/>
              </a:rPr>
              <a:t>IAN Diligence is the business-oriented analysis of hundreds of problematic case studies in emerging and frontier markets. On the basis of this evidence, IAN Diligance provides practical, implementation-ready processes that help companies and investors to counter tenure risk at each stage of the project lifecycle.</a:t>
            </a:r>
          </a:p>
        </p:txBody>
      </p:sp>
      <p:sp>
        <p:nvSpPr>
          <p:cNvPr id="19" name=""/>
          <p:cNvSpPr/>
          <p:nvPr/>
        </p:nvSpPr>
        <p:spPr>
          <a:xfrm>
            <a:off x="323088" y="4309872"/>
            <a:ext cx="326136" cy="97536"/>
          </a:xfrm>
          <a:prstGeom prst="rect">
            <a:avLst/>
          </a:prstGeom>
          <a:solidFill>
            <a:srgbClr val="FFFFFF"/>
          </a:solidFill>
        </p:spPr>
        <p:txBody>
          <a:bodyPr lIns="0" tIns="0" rIns="0" bIns="0" wrap="none">
            <a:noAutofit/>
          </a:bodyPr>
          <a:p>
            <a:pPr indent="0"/>
            <a:r>
              <a:rPr lang="en-US" sz="450">
                <a:latin typeface="Arial"/>
              </a:rPr>
              <a:t>Typography</a:t>
            </a:r>
          </a:p>
        </p:txBody>
      </p:sp>
      <p:sp>
        <p:nvSpPr>
          <p:cNvPr id="20" name=""/>
          <p:cNvSpPr/>
          <p:nvPr/>
        </p:nvSpPr>
        <p:spPr>
          <a:xfrm>
            <a:off x="2142744" y="4309872"/>
            <a:ext cx="15240" cy="97536"/>
          </a:xfrm>
          <a:prstGeom prst="rect">
            <a:avLst/>
          </a:prstGeom>
          <a:solidFill>
            <a:srgbClr val="FFFFFF"/>
          </a:solidFill>
        </p:spPr>
        <p:txBody>
          <a:bodyPr lIns="0" tIns="0" rIns="0" bIns="0" wrap="none">
            <a:noAutofit/>
          </a:bodyPr>
          <a:p>
            <a:pPr algn="r" indent="0"/>
            <a:r>
              <a:rPr lang="en-US" sz="450">
                <a:latin typeface="Arial"/>
              </a:rPr>
              <a:t>Color palette</a:t>
            </a:r>
          </a:p>
        </p:txBody>
      </p:sp>
      <p:sp>
        <p:nvSpPr>
          <p:cNvPr id="21" name=""/>
          <p:cNvSpPr/>
          <p:nvPr/>
        </p:nvSpPr>
        <p:spPr>
          <a:xfrm>
            <a:off x="316992" y="4556760"/>
            <a:ext cx="1545336" cy="655320"/>
          </a:xfrm>
          <a:prstGeom prst="rect">
            <a:avLst/>
          </a:prstGeom>
          <a:solidFill>
            <a:srgbClr val="FFFFFF"/>
          </a:solidFill>
        </p:spPr>
        <p:txBody>
          <a:bodyPr lIns="0" tIns="0" rIns="0" bIns="0">
            <a:noAutofit/>
          </a:bodyPr>
          <a:p>
            <a:pPr indent="0">
              <a:spcAft>
                <a:spcPts val="630"/>
              </a:spcAft>
            </a:pPr>
            <a:r>
              <a:rPr lang="en-US" sz="1000">
                <a:solidFill>
                  <a:srgbClr val="F35B14"/>
                </a:solidFill>
                <a:latin typeface="Arial"/>
              </a:rPr>
              <a:t>Open Sans Semibold</a:t>
            </a:r>
          </a:p>
          <a:p>
            <a:pPr indent="0">
              <a:spcAft>
                <a:spcPts val="490"/>
              </a:spcAft>
            </a:pPr>
            <a:r>
              <a:rPr lang="en-US" sz="400">
                <a:latin typeface="Arial"/>
              </a:rPr>
              <a:t>ABCDEFGHJKLMNOPQRSTUVWXYZ</a:t>
            </a:r>
          </a:p>
          <a:p>
            <a:pPr indent="0">
              <a:spcAft>
                <a:spcPts val="490"/>
              </a:spcAft>
            </a:pPr>
            <a:r>
              <a:rPr lang="en-US" sz="400">
                <a:latin typeface="Arial"/>
              </a:rPr>
              <a:t>abcdefghjklmnopqrstuvwxyz</a:t>
            </a:r>
          </a:p>
          <a:p>
            <a:pPr indent="0"/>
            <a:r>
              <a:rPr lang="en-US" sz="400">
                <a:latin typeface="Arial"/>
              </a:rPr>
              <a:t>0123456789</a:t>
            </a:r>
          </a:p>
        </p:txBody>
      </p:sp>
      <p:sp>
        <p:nvSpPr>
          <p:cNvPr id="22" name=""/>
          <p:cNvSpPr/>
          <p:nvPr/>
        </p:nvSpPr>
        <p:spPr>
          <a:xfrm>
            <a:off x="286512" y="5977128"/>
            <a:ext cx="359664" cy="64008"/>
          </a:xfrm>
          <a:prstGeom prst="rect">
            <a:avLst/>
          </a:prstGeom>
          <a:solidFill>
            <a:srgbClr val="FFFFFF"/>
          </a:solidFill>
        </p:spPr>
        <p:txBody>
          <a:bodyPr lIns="0" tIns="0" rIns="0" bIns="0" wrap="none">
            <a:noAutofit/>
          </a:bodyPr>
          <a:p>
            <a:pPr indent="0"/>
            <a:r>
              <a:rPr lang="en-US" b="1" sz="400">
                <a:latin typeface="Arial"/>
              </a:rPr>
              <a:t>SELECT LOCATION</a:t>
            </a:r>
          </a:p>
        </p:txBody>
      </p:sp>
      <p:sp>
        <p:nvSpPr>
          <p:cNvPr id="23" name=""/>
          <p:cNvSpPr/>
          <p:nvPr/>
        </p:nvSpPr>
        <p:spPr>
          <a:xfrm>
            <a:off x="438912" y="7988808"/>
            <a:ext cx="859536" cy="259080"/>
          </a:xfrm>
          <a:prstGeom prst="rect">
            <a:avLst/>
          </a:prstGeom>
          <a:solidFill>
            <a:srgbClr val="FFFFFF"/>
          </a:solidFill>
        </p:spPr>
        <p:txBody>
          <a:bodyPr lIns="0" tIns="0" rIns="0" bIns="0">
            <a:noAutofit/>
          </a:bodyPr>
          <a:p>
            <a:pPr indent="127000">
              <a:spcAft>
                <a:spcPts val="630"/>
              </a:spcAft>
            </a:pPr>
            <a:r>
              <a:rPr lang="en-US" sz="400">
                <a:solidFill>
                  <a:srgbClr val="F35B14"/>
                </a:solidFill>
                <a:latin typeface="Arial"/>
              </a:rPr>
              <a:t>• </a:t>
            </a:r>
            <a:r>
              <a:rPr lang="en-US" sz="400">
                <a:latin typeface="Arial"/>
              </a:rPr>
              <a:t>Selected locations</a:t>
            </a:r>
          </a:p>
          <a:p>
            <a:pPr indent="622300"/>
            <a:r>
              <a:rPr lang="en-US" sz="400">
                <a:solidFill>
                  <a:srgbClr val="F35B14"/>
                </a:solidFill>
                <a:latin typeface="Arial"/>
              </a:rPr>
              <a:t>• </a:t>
            </a:r>
            <a:r>
              <a:rPr lang="en-US" sz="400">
                <a:latin typeface="Arial"/>
              </a:rPr>
              <a:t>Add location</a:t>
            </a:r>
          </a:p>
        </p:txBody>
      </p:sp>
      <p:sp>
        <p:nvSpPr>
          <p:cNvPr id="24" name=""/>
          <p:cNvSpPr/>
          <p:nvPr/>
        </p:nvSpPr>
        <p:spPr>
          <a:xfrm>
            <a:off x="3148584" y="8162544"/>
            <a:ext cx="579120" cy="82296"/>
          </a:xfrm>
          <a:prstGeom prst="rect">
            <a:avLst/>
          </a:prstGeom>
          <a:solidFill>
            <a:srgbClr val="FFFFFF"/>
          </a:solidFill>
        </p:spPr>
        <p:txBody>
          <a:bodyPr lIns="0" tIns="0" rIns="0" bIns="0" wrap="none">
            <a:noAutofit/>
          </a:bodyPr>
          <a:p>
            <a:pPr indent="0"/>
            <a:r>
              <a:rPr lang="en-US" sz="400">
                <a:solidFill>
                  <a:srgbClr val="F35B14"/>
                </a:solidFill>
                <a:latin typeface="Arial"/>
              </a:rPr>
              <a:t>• </a:t>
            </a:r>
            <a:r>
              <a:rPr lang="en-US" sz="400">
                <a:latin typeface="Arial"/>
              </a:rPr>
              <a:t>Map for easy selection</a:t>
            </a:r>
          </a:p>
        </p:txBody>
      </p:sp>
      <p:sp>
        <p:nvSpPr>
          <p:cNvPr id="25" name=""/>
          <p:cNvSpPr/>
          <p:nvPr/>
        </p:nvSpPr>
        <p:spPr>
          <a:xfrm>
            <a:off x="329184" y="8927592"/>
            <a:ext cx="746760" cy="176784"/>
          </a:xfrm>
          <a:prstGeom prst="rect">
            <a:avLst/>
          </a:prstGeom>
          <a:solidFill>
            <a:srgbClr val="FFFFFF"/>
          </a:solidFill>
        </p:spPr>
        <p:txBody>
          <a:bodyPr lIns="0" tIns="0" rIns="0" bIns="0" wrap="none">
            <a:noAutofit/>
          </a:bodyPr>
          <a:p>
            <a:pPr indent="0"/>
            <a:r>
              <a:rPr lang="en-US" sz="1200">
                <a:latin typeface="Arial Narrow"/>
              </a:rPr>
              <a:t>Mobile ready</a:t>
            </a:r>
          </a:p>
        </p:txBody>
      </p:sp>
      <p:sp>
        <p:nvSpPr>
          <p:cNvPr id="26" name=""/>
          <p:cNvSpPr/>
          <p:nvPr/>
        </p:nvSpPr>
        <p:spPr>
          <a:xfrm>
            <a:off x="316992" y="9189720"/>
            <a:ext cx="1167384" cy="274320"/>
          </a:xfrm>
          <a:prstGeom prst="rect">
            <a:avLst/>
          </a:prstGeom>
          <a:solidFill>
            <a:srgbClr val="FFFFFF"/>
          </a:solidFill>
        </p:spPr>
        <p:txBody>
          <a:bodyPr lIns="0" tIns="0" rIns="0" bIns="0">
            <a:noAutofit/>
          </a:bodyPr>
          <a:p>
            <a:pPr indent="0">
              <a:lnSpc>
                <a:spcPct val="157000"/>
              </a:lnSpc>
            </a:pPr>
            <a:r>
              <a:rPr lang="en-US" sz="400">
                <a:latin typeface="Arial"/>
              </a:rPr>
              <a:t>IAN Diligence is the business-oriented analysis of hundreds of problematic case studies in emerging and frontier markets.</a:t>
            </a:r>
          </a:p>
        </p:txBody>
      </p:sp>
      <p:sp>
        <p:nvSpPr>
          <p:cNvPr id="27" name=""/>
          <p:cNvSpPr/>
          <p:nvPr/>
        </p:nvSpPr>
        <p:spPr>
          <a:xfrm>
            <a:off x="1289304" y="10805160"/>
            <a:ext cx="246888" cy="73152"/>
          </a:xfrm>
          <a:prstGeom prst="rect">
            <a:avLst/>
          </a:prstGeom>
          <a:solidFill>
            <a:srgbClr val="FFFFFF"/>
          </a:solidFill>
        </p:spPr>
        <p:txBody>
          <a:bodyPr lIns="0" tIns="0" rIns="0" bIns="0" wrap="none">
            <a:noAutofit/>
          </a:bodyPr>
          <a:p>
            <a:pPr indent="0"/>
            <a:r>
              <a:rPr lang="en-US" sz="400">
                <a:latin typeface="Arial"/>
              </a:rPr>
              <a:t>Details </a:t>
            </a:r>
            <a:r>
              <a:rPr lang="en-US" sz="400">
                <a:solidFill>
                  <a:srgbClr val="F35B14"/>
                </a:solidFill>
                <a:latin typeface="Arial"/>
              </a:rPr>
              <a:t>•-</a:t>
            </a:r>
          </a:p>
        </p:txBody>
      </p:sp>
      <p:sp>
        <p:nvSpPr>
          <p:cNvPr id="28" name=""/>
          <p:cNvSpPr/>
          <p:nvPr/>
        </p:nvSpPr>
        <p:spPr>
          <a:xfrm>
            <a:off x="2401824" y="10783824"/>
            <a:ext cx="222504" cy="64008"/>
          </a:xfrm>
          <a:prstGeom prst="rect">
            <a:avLst/>
          </a:prstGeom>
          <a:solidFill>
            <a:srgbClr val="FFFFFF"/>
          </a:solidFill>
        </p:spPr>
        <p:txBody>
          <a:bodyPr lIns="0" tIns="0" rIns="0" bIns="0" wrap="none">
            <a:noAutofit/>
          </a:bodyPr>
          <a:p>
            <a:pPr indent="0"/>
            <a:r>
              <a:rPr lang="en-US" b="1" sz="400">
                <a:latin typeface="Arial"/>
              </a:rPr>
              <a:t>p: 16591390</a:t>
            </a:r>
          </a:p>
        </p:txBody>
      </p:sp>
      <p:sp>
        <p:nvSpPr>
          <p:cNvPr id="29" name=""/>
          <p:cNvSpPr/>
          <p:nvPr/>
        </p:nvSpPr>
        <p:spPr>
          <a:xfrm>
            <a:off x="3121152" y="8720328"/>
            <a:ext cx="240792" cy="73152"/>
          </a:xfrm>
          <a:prstGeom prst="rect">
            <a:avLst/>
          </a:prstGeom>
          <a:solidFill>
            <a:srgbClr val="000000"/>
          </a:solidFill>
        </p:spPr>
        <p:txBody>
          <a:bodyPr lIns="0" tIns="0" rIns="0" bIns="0" wrap="none">
            <a:noAutofit/>
          </a:bodyPr>
          <a:p>
            <a:pPr indent="0"/>
            <a:r>
              <a:rPr lang="en-US" sz="400">
                <a:solidFill>
                  <a:srgbClr val="FFFFFF"/>
                </a:solidFill>
                <a:latin typeface="Arial"/>
              </a:rPr>
              <a:t>IAN RISK</a:t>
            </a:r>
          </a:p>
        </p:txBody>
      </p:sp>
      <p:sp>
        <p:nvSpPr>
          <p:cNvPr id="30" name=""/>
          <p:cNvSpPr/>
          <p:nvPr/>
        </p:nvSpPr>
        <p:spPr>
          <a:xfrm>
            <a:off x="3182112" y="9817608"/>
            <a:ext cx="859536" cy="137160"/>
          </a:xfrm>
          <a:prstGeom prst="rect">
            <a:avLst/>
          </a:prstGeom>
          <a:solidFill>
            <a:srgbClr val="FFFFFF"/>
          </a:solidFill>
        </p:spPr>
        <p:txBody>
          <a:bodyPr lIns="0" tIns="0" rIns="0" bIns="0">
            <a:noAutofit/>
          </a:bodyPr>
          <a:p>
            <a:pPr indent="0">
              <a:lnSpc>
                <a:spcPct val="115000"/>
              </a:lnSpc>
            </a:pPr>
            <a:r>
              <a:rPr lang="en-US" sz="400">
                <a:latin typeface="Arial"/>
              </a:rPr>
              <a:t>&gt; Select a comparison location from the dropdown list</a:t>
            </a:r>
          </a:p>
        </p:txBody>
      </p:sp>
      <p:sp>
        <p:nvSpPr>
          <p:cNvPr id="31" name=""/>
          <p:cNvSpPr/>
          <p:nvPr/>
        </p:nvSpPr>
        <p:spPr>
          <a:xfrm>
            <a:off x="3182112" y="10021824"/>
            <a:ext cx="859536" cy="54864"/>
          </a:xfrm>
          <a:prstGeom prst="rect">
            <a:avLst/>
          </a:prstGeom>
          <a:solidFill>
            <a:srgbClr val="FFFFFF"/>
          </a:solidFill>
        </p:spPr>
        <p:txBody>
          <a:bodyPr lIns="0" tIns="0" rIns="0" bIns="0" wrap="none">
            <a:noAutofit/>
          </a:bodyPr>
          <a:p>
            <a:pPr algn="just" indent="0"/>
            <a:r>
              <a:rPr lang="en-US" cap="small" sz="450">
                <a:latin typeface="Arial"/>
              </a:rPr>
              <a:t>comparison set</a:t>
            </a:r>
            <a:r>
              <a:rPr lang="en-US" sz="400">
                <a:latin typeface="Arial"/>
              </a:rPr>
              <a:t> Select..          </a:t>
            </a:r>
            <a:r>
              <a:rPr lang="en-US" sz="400">
                <a:solidFill>
                  <a:srgbClr val="F35B14"/>
                </a:solidFill>
                <a:latin typeface="Arial"/>
              </a:rPr>
              <a:t>▼ •</a:t>
            </a:r>
          </a:p>
        </p:txBody>
      </p:sp>
      <p:sp>
        <p:nvSpPr>
          <p:cNvPr id="32" name=""/>
          <p:cNvSpPr/>
          <p:nvPr/>
        </p:nvSpPr>
        <p:spPr>
          <a:xfrm>
            <a:off x="3151632" y="10216896"/>
            <a:ext cx="667512" cy="374904"/>
          </a:xfrm>
          <a:prstGeom prst="rect">
            <a:avLst/>
          </a:prstGeom>
          <a:solidFill>
            <a:srgbClr val="FFFFFF"/>
          </a:solidFill>
        </p:spPr>
        <p:txBody>
          <a:bodyPr lIns="0" tIns="0" rIns="0" bIns="0">
            <a:noAutofit/>
          </a:bodyPr>
          <a:p>
            <a:pPr indent="0">
              <a:spcAft>
                <a:spcPts val="490"/>
              </a:spcAft>
            </a:pPr>
            <a:r>
              <a:rPr lang="en-US" sz="400">
                <a:latin typeface="Arial"/>
              </a:rPr>
              <a:t>• Selected locations:</a:t>
            </a:r>
          </a:p>
          <a:p>
            <a:pPr indent="0">
              <a:spcAft>
                <a:spcPts val="140"/>
              </a:spcAft>
            </a:pPr>
            <a:r>
              <a:rPr lang="en-US" sz="400">
                <a:latin typeface="Arial"/>
              </a:rPr>
              <a:t>9 1 location</a:t>
            </a:r>
          </a:p>
          <a:p>
            <a:pPr indent="0"/>
            <a:r>
              <a:rPr lang="en-US" b="1" sz="400">
                <a:latin typeface="Arial"/>
              </a:rPr>
              <a:t>POINT 0: LAT: 26.349 LONG : 29.487</a:t>
            </a:r>
          </a:p>
          <a:p>
            <a:pPr indent="0">
              <a:lnSpc>
                <a:spcPct val="94000"/>
              </a:lnSpc>
            </a:pPr>
            <a:r>
              <a:rPr lang="en-US" b="1" sz="400">
                <a:latin typeface="Arial"/>
              </a:rPr>
              <a:t>COUNTRY: EGYPT</a:t>
            </a:r>
          </a:p>
        </p:txBody>
      </p:sp>
      <p:sp>
        <p:nvSpPr>
          <p:cNvPr id="33" name=""/>
          <p:cNvSpPr/>
          <p:nvPr/>
        </p:nvSpPr>
        <p:spPr>
          <a:xfrm>
            <a:off x="2511552" y="10844784"/>
            <a:ext cx="219456" cy="64008"/>
          </a:xfrm>
          <a:prstGeom prst="rect">
            <a:avLst/>
          </a:prstGeom>
          <a:solidFill>
            <a:srgbClr val="FFFFFF"/>
          </a:solidFill>
        </p:spPr>
        <p:txBody>
          <a:bodyPr lIns="0" tIns="0" rIns="0" bIns="0" wrap="none">
            <a:noAutofit/>
          </a:bodyPr>
          <a:p>
            <a:pPr indent="0"/>
            <a:r>
              <a:rPr lang="en-US" b="1" sz="400">
                <a:latin typeface="Arial"/>
              </a:rPr>
              <a:t>i:1S091575</a:t>
            </a:r>
          </a:p>
        </p:txBody>
      </p:sp>
      <p:sp>
        <p:nvSpPr>
          <p:cNvPr id="34" name=""/>
          <p:cNvSpPr/>
          <p:nvPr/>
        </p:nvSpPr>
        <p:spPr>
          <a:xfrm>
            <a:off x="3182112" y="10695432"/>
            <a:ext cx="637032" cy="225552"/>
          </a:xfrm>
          <a:prstGeom prst="rect">
            <a:avLst/>
          </a:prstGeom>
          <a:solidFill>
            <a:srgbClr val="FFFFFF"/>
          </a:solidFill>
        </p:spPr>
        <p:txBody>
          <a:bodyPr lIns="0" tIns="0" rIns="0" bIns="0">
            <a:noAutofit/>
          </a:bodyPr>
          <a:p>
            <a:pPr indent="0"/>
            <a:r>
              <a:rPr lang="en-US" sz="400">
                <a:latin typeface="Arial"/>
              </a:rPr>
              <a:t>9 2 location</a:t>
            </a:r>
          </a:p>
          <a:p>
            <a:pPr indent="0"/>
            <a:r>
              <a:rPr lang="en-US" b="1" sz="400">
                <a:latin typeface="Arial"/>
              </a:rPr>
              <a:t>POINT 0: LAT: 26.349 LONG : 29.487</a:t>
            </a:r>
          </a:p>
          <a:p>
            <a:pPr indent="0"/>
            <a:r>
              <a:rPr lang="en-US" b="1" sz="400">
                <a:latin typeface="Arial"/>
              </a:rPr>
              <a:t>COUNTRY: NIGER</a:t>
            </a:r>
          </a:p>
        </p:txBody>
      </p:sp>
      <p:sp>
        <p:nvSpPr>
          <p:cNvPr id="35" name=""/>
          <p:cNvSpPr/>
          <p:nvPr/>
        </p:nvSpPr>
        <p:spPr>
          <a:xfrm>
            <a:off x="954024" y="11021568"/>
            <a:ext cx="582168" cy="73152"/>
          </a:xfrm>
          <a:prstGeom prst="rect">
            <a:avLst/>
          </a:prstGeom>
          <a:solidFill>
            <a:srgbClr val="FFFFFF"/>
          </a:solidFill>
        </p:spPr>
        <p:txBody>
          <a:bodyPr lIns="0" tIns="0" rIns="0" bIns="0" wrap="none">
            <a:noAutofit/>
          </a:bodyPr>
          <a:p>
            <a:pPr indent="0"/>
            <a:r>
              <a:rPr lang="en-US" sz="400">
                <a:latin typeface="Arial"/>
              </a:rPr>
              <a:t>Additional information </a:t>
            </a:r>
            <a:r>
              <a:rPr lang="en-US" sz="400">
                <a:solidFill>
                  <a:srgbClr val="F35B14"/>
                </a:solidFill>
                <a:latin typeface="Arial"/>
              </a:rPr>
              <a:t>•-</a:t>
            </a:r>
          </a:p>
        </p:txBody>
      </p:sp>
      <p:sp>
        <p:nvSpPr>
          <p:cNvPr id="36" name=""/>
          <p:cNvSpPr/>
          <p:nvPr/>
        </p:nvSpPr>
        <p:spPr>
          <a:xfrm>
            <a:off x="3374136" y="11039856"/>
            <a:ext cx="417576" cy="70104"/>
          </a:xfrm>
          <a:prstGeom prst="rect">
            <a:avLst/>
          </a:prstGeom>
          <a:solidFill>
            <a:srgbClr val="000000"/>
          </a:solidFill>
        </p:spPr>
        <p:txBody>
          <a:bodyPr lIns="0" tIns="0" rIns="0" bIns="0" wrap="none">
            <a:noAutofit/>
          </a:bodyPr>
          <a:p>
            <a:pPr indent="0"/>
            <a:r>
              <a:rPr lang="en-US" sz="400">
                <a:solidFill>
                  <a:srgbClr val="CE4E49"/>
                </a:solidFill>
                <a:latin typeface="Arial"/>
              </a:rPr>
              <a:t>SELECTED LOCATIONS</a:t>
            </a:r>
          </a:p>
        </p:txBody>
      </p:sp>
      <p:sp>
        <p:nvSpPr>
          <p:cNvPr id="37" name=""/>
          <p:cNvSpPr/>
          <p:nvPr/>
        </p:nvSpPr>
        <p:spPr>
          <a:xfrm>
            <a:off x="384048" y="15087600"/>
            <a:ext cx="457200" cy="512064"/>
          </a:xfrm>
          <a:prstGeom prst="rect">
            <a:avLst/>
          </a:prstGeom>
          <a:solidFill>
            <a:srgbClr val="FFFFFF"/>
          </a:solidFill>
        </p:spPr>
        <p:txBody>
          <a:bodyPr lIns="0" tIns="0" rIns="0" bIns="0">
            <a:noAutofit/>
          </a:bodyPr>
          <a:p>
            <a:pPr indent="0">
              <a:spcAft>
                <a:spcPts val="210"/>
              </a:spcAft>
            </a:pPr>
            <a:r>
              <a:rPr lang="en-US" b="1" sz="400">
                <a:solidFill>
                  <a:srgbClr val="F35B14"/>
                </a:solidFill>
                <a:latin typeface="Arial"/>
              </a:rPr>
              <a:t>Q </a:t>
            </a:r>
            <a:r>
              <a:rPr lang="en-US" b="1" sz="400">
                <a:latin typeface="Arial"/>
              </a:rPr>
              <a:t>POINT3:LAT:7.71</a:t>
            </a:r>
          </a:p>
          <a:p>
            <a:pPr indent="0">
              <a:spcAft>
                <a:spcPts val="210"/>
              </a:spcAft>
            </a:pPr>
            <a:r>
              <a:rPr lang="en-US" b="1" sz="400">
                <a:latin typeface="Arial"/>
              </a:rPr>
              <a:t>COUNTRY: ETHIOPIA</a:t>
            </a:r>
          </a:p>
          <a:p>
            <a:pPr indent="0"/>
            <a:r>
              <a:rPr lang="en-US" b="1" sz="400">
                <a:latin typeface="Arial"/>
              </a:rPr>
              <a:t>Populap: 16591390</a:t>
            </a:r>
          </a:p>
          <a:p>
            <a:pPr indent="0">
              <a:spcAft>
                <a:spcPts val="490"/>
              </a:spcAft>
            </a:pPr>
            <a:r>
              <a:rPr lang="en-US" b="1" sz="400">
                <a:latin typeface="Arial"/>
              </a:rPr>
              <a:t>Soil Type: —</a:t>
            </a:r>
          </a:p>
          <a:p>
            <a:pPr indent="0"/>
            <a:r>
              <a:rPr lang="en-US" sz="400">
                <a:latin typeface="Arial"/>
              </a:rPr>
              <a:t>Risk:     25%</a:t>
            </a:r>
          </a:p>
        </p:txBody>
      </p:sp>
      <p:sp>
        <p:nvSpPr>
          <p:cNvPr id="38" name=""/>
          <p:cNvSpPr/>
          <p:nvPr/>
        </p:nvSpPr>
        <p:spPr>
          <a:xfrm>
            <a:off x="1036320" y="15087600"/>
            <a:ext cx="435864" cy="176784"/>
          </a:xfrm>
          <a:prstGeom prst="rect">
            <a:avLst/>
          </a:prstGeom>
          <a:solidFill>
            <a:srgbClr val="FFFFFF"/>
          </a:solidFill>
        </p:spPr>
        <p:txBody>
          <a:bodyPr lIns="0" tIns="0" rIns="0" bIns="0">
            <a:noAutofit/>
          </a:bodyPr>
          <a:p>
            <a:pPr indent="0">
              <a:spcAft>
                <a:spcPts val="210"/>
              </a:spcAft>
            </a:pPr>
            <a:r>
              <a:rPr lang="en-US" b="1" sz="400">
                <a:solidFill>
                  <a:srgbClr val="F35B14"/>
                </a:solidFill>
                <a:latin typeface="Arial"/>
              </a:rPr>
              <a:t>O </a:t>
            </a:r>
            <a:r>
              <a:rPr lang="en-US" b="1" sz="400">
                <a:latin typeface="Arial"/>
              </a:rPr>
              <a:t>POINT2:LAT:9.01</a:t>
            </a:r>
          </a:p>
          <a:p>
            <a:pPr indent="0"/>
            <a:r>
              <a:rPr lang="en-US" b="1" sz="400">
                <a:latin typeface="Arial"/>
              </a:rPr>
              <a:t>COUNTRY : NIGERIA</a:t>
            </a:r>
          </a:p>
        </p:txBody>
      </p:sp>
      <p:sp>
        <p:nvSpPr>
          <p:cNvPr id="39" name=""/>
          <p:cNvSpPr/>
          <p:nvPr/>
        </p:nvSpPr>
        <p:spPr>
          <a:xfrm>
            <a:off x="1036320" y="15300960"/>
            <a:ext cx="417576" cy="146304"/>
          </a:xfrm>
          <a:prstGeom prst="rect">
            <a:avLst/>
          </a:prstGeom>
          <a:solidFill>
            <a:srgbClr val="FFFFFF"/>
          </a:solidFill>
        </p:spPr>
        <p:txBody>
          <a:bodyPr lIns="0" tIns="0" rIns="0" bIns="0">
            <a:noAutofit/>
          </a:bodyPr>
          <a:p>
            <a:pPr indent="0"/>
            <a:r>
              <a:rPr lang="en-US" b="1" sz="400">
                <a:latin typeface="Arial"/>
              </a:rPr>
              <a:t>Populap: 16591390</a:t>
            </a:r>
          </a:p>
          <a:p>
            <a:pPr indent="0"/>
            <a:r>
              <a:rPr lang="en-US" b="1" sz="400">
                <a:latin typeface="Arial"/>
              </a:rPr>
              <a:t>Soil Type : —</a:t>
            </a:r>
          </a:p>
        </p:txBody>
      </p:sp>
      <p:sp>
        <p:nvSpPr>
          <p:cNvPr id="40" name=""/>
          <p:cNvSpPr/>
          <p:nvPr/>
        </p:nvSpPr>
        <p:spPr>
          <a:xfrm>
            <a:off x="1673352" y="15087600"/>
            <a:ext cx="441960" cy="359664"/>
          </a:xfrm>
          <a:prstGeom prst="rect">
            <a:avLst/>
          </a:prstGeom>
          <a:solidFill>
            <a:srgbClr val="FFFFFF"/>
          </a:solidFill>
        </p:spPr>
        <p:txBody>
          <a:bodyPr lIns="0" tIns="0" rIns="0" bIns="0">
            <a:noAutofit/>
          </a:bodyPr>
          <a:p>
            <a:pPr indent="0">
              <a:spcAft>
                <a:spcPts val="210"/>
              </a:spcAft>
            </a:pPr>
            <a:r>
              <a:rPr lang="fr" b="1" sz="400">
                <a:solidFill>
                  <a:srgbClr val="F35B14"/>
                </a:solidFill>
                <a:latin typeface="Arial"/>
              </a:rPr>
              <a:t>Ç </a:t>
            </a:r>
            <a:r>
              <a:rPr lang="en-US" b="1" sz="400">
                <a:latin typeface="Arial"/>
              </a:rPr>
              <a:t>POINT 1: LAT:27.06</a:t>
            </a:r>
          </a:p>
          <a:p>
            <a:pPr indent="0">
              <a:spcAft>
                <a:spcPts val="210"/>
              </a:spcAft>
            </a:pPr>
            <a:r>
              <a:rPr lang="en-US" b="1" sz="400">
                <a:latin typeface="Arial"/>
              </a:rPr>
              <a:t>COUNTRY : ALGERIA</a:t>
            </a:r>
          </a:p>
          <a:p>
            <a:pPr indent="0"/>
            <a:r>
              <a:rPr lang="en-US" b="1" sz="400">
                <a:latin typeface="Arial"/>
              </a:rPr>
              <a:t>Populap: 16591390</a:t>
            </a:r>
          </a:p>
          <a:p>
            <a:pPr indent="0"/>
            <a:r>
              <a:rPr lang="en-US" b="1" sz="400">
                <a:latin typeface="Arial"/>
              </a:rPr>
              <a:t>Soil Type : —</a:t>
            </a:r>
          </a:p>
        </p:txBody>
      </p:sp>
      <p:sp>
        <p:nvSpPr>
          <p:cNvPr id="41" name=""/>
          <p:cNvSpPr/>
          <p:nvPr/>
        </p:nvSpPr>
        <p:spPr>
          <a:xfrm>
            <a:off x="2703576" y="15182088"/>
            <a:ext cx="557784" cy="173736"/>
          </a:xfrm>
          <a:prstGeom prst="rect">
            <a:avLst/>
          </a:prstGeom>
          <a:solidFill>
            <a:srgbClr val="FFFFFF"/>
          </a:solidFill>
        </p:spPr>
        <p:txBody>
          <a:bodyPr lIns="0" tIns="0" rIns="0" bIns="0" wrap="none">
            <a:noAutofit/>
          </a:bodyPr>
          <a:p>
            <a:pPr indent="0"/>
            <a:r>
              <a:rPr lang="en-US" sz="1200">
                <a:latin typeface="Arial Narrow"/>
              </a:rPr>
              <a:t>Diagrams</a:t>
            </a:r>
          </a:p>
        </p:txBody>
      </p:sp>
      <p:sp>
        <p:nvSpPr>
          <p:cNvPr id="42" name=""/>
          <p:cNvSpPr/>
          <p:nvPr/>
        </p:nvSpPr>
        <p:spPr>
          <a:xfrm>
            <a:off x="1673352" y="15520416"/>
            <a:ext cx="152400" cy="79248"/>
          </a:xfrm>
          <a:prstGeom prst="rect">
            <a:avLst/>
          </a:prstGeom>
          <a:solidFill>
            <a:srgbClr val="FFFFFF"/>
          </a:solidFill>
        </p:spPr>
        <p:txBody>
          <a:bodyPr lIns="0" tIns="0" rIns="0" bIns="0" wrap="none">
            <a:noAutofit/>
          </a:bodyPr>
          <a:p>
            <a:pPr indent="0"/>
            <a:r>
              <a:rPr lang="en-US" sz="400">
                <a:latin typeface="Arial"/>
              </a:rPr>
              <a:t>Risk:</a:t>
            </a:r>
          </a:p>
        </p:txBody>
      </p:sp>
      <p:sp>
        <p:nvSpPr>
          <p:cNvPr id="43" name=""/>
          <p:cNvSpPr/>
          <p:nvPr/>
        </p:nvSpPr>
        <p:spPr>
          <a:xfrm>
            <a:off x="1880616" y="15535656"/>
            <a:ext cx="182880" cy="128016"/>
          </a:xfrm>
          <a:prstGeom prst="rect">
            <a:avLst/>
          </a:prstGeom>
          <a:solidFill>
            <a:srgbClr val="FFFFFF"/>
          </a:solidFill>
        </p:spPr>
        <p:txBody>
          <a:bodyPr lIns="0" tIns="0" rIns="0" bIns="0" wrap="none">
            <a:noAutofit/>
          </a:bodyPr>
          <a:p>
            <a:pPr algn="just" indent="0"/>
            <a:r>
              <a:rPr lang="en-US" sz="950">
                <a:solidFill>
                  <a:srgbClr val="F35B14"/>
                </a:solidFill>
                <a:latin typeface="Arial"/>
              </a:rPr>
              <a:t>O</a:t>
            </a:r>
          </a:p>
        </p:txBody>
      </p:sp>
      <p:sp>
        <p:nvSpPr>
          <p:cNvPr id="44" name=""/>
          <p:cNvSpPr/>
          <p:nvPr/>
        </p:nvSpPr>
        <p:spPr>
          <a:xfrm>
            <a:off x="2691384" y="15441168"/>
            <a:ext cx="1249680" cy="262128"/>
          </a:xfrm>
          <a:prstGeom prst="rect">
            <a:avLst/>
          </a:prstGeom>
          <a:solidFill>
            <a:srgbClr val="FFFFFF"/>
          </a:solidFill>
        </p:spPr>
        <p:txBody>
          <a:bodyPr lIns="0" tIns="0" rIns="0" bIns="0">
            <a:noAutofit/>
          </a:bodyPr>
          <a:p>
            <a:pPr indent="0">
              <a:lnSpc>
                <a:spcPct val="157000"/>
              </a:lnSpc>
            </a:pPr>
            <a:r>
              <a:rPr lang="en-US" sz="400">
                <a:latin typeface="Arial"/>
              </a:rPr>
              <a:t>IAN Diligence is the business-oriented analysis of hundreds of problematic case studies in emerging and frontier markets.</a:t>
            </a:r>
          </a:p>
        </p:txBody>
      </p:sp>
      <p:sp>
        <p:nvSpPr>
          <p:cNvPr id="45" name=""/>
          <p:cNvSpPr/>
          <p:nvPr/>
        </p:nvSpPr>
        <p:spPr>
          <a:xfrm>
            <a:off x="533400" y="16181832"/>
            <a:ext cx="640080" cy="82296"/>
          </a:xfrm>
          <a:prstGeom prst="rect">
            <a:avLst/>
          </a:prstGeom>
          <a:solidFill>
            <a:srgbClr val="FFFFFF"/>
          </a:solidFill>
        </p:spPr>
        <p:txBody>
          <a:bodyPr lIns="0" tIns="0" rIns="0" bIns="0" wrap="none">
            <a:noAutofit/>
          </a:bodyPr>
          <a:p>
            <a:pPr indent="215900"/>
            <a:r>
              <a:rPr lang="en-US" sz="400">
                <a:latin typeface="Arial"/>
              </a:rPr>
              <a:t>Select countries to compare</a:t>
            </a:r>
          </a:p>
        </p:txBody>
      </p:sp>
      <p:sp>
        <p:nvSpPr>
          <p:cNvPr id="46" name=""/>
          <p:cNvSpPr/>
          <p:nvPr/>
        </p:nvSpPr>
        <p:spPr>
          <a:xfrm>
            <a:off x="2048256" y="16285464"/>
            <a:ext cx="819912" cy="82296"/>
          </a:xfrm>
          <a:prstGeom prst="rect">
            <a:avLst/>
          </a:prstGeom>
          <a:solidFill>
            <a:srgbClr val="FFFFFF"/>
          </a:solidFill>
        </p:spPr>
        <p:txBody>
          <a:bodyPr lIns="0" tIns="0" rIns="0" bIns="0" wrap="none">
            <a:noAutofit/>
          </a:bodyPr>
          <a:p>
            <a:pPr indent="0"/>
            <a:r>
              <a:rPr lang="en-US" sz="400">
                <a:latin typeface="Arial"/>
              </a:rPr>
              <a:t>The Gridded Population of the World</a:t>
            </a:r>
          </a:p>
        </p:txBody>
      </p:sp>
      <p:sp>
        <p:nvSpPr>
          <p:cNvPr id="47" name=""/>
          <p:cNvSpPr/>
          <p:nvPr/>
        </p:nvSpPr>
        <p:spPr>
          <a:xfrm>
            <a:off x="3133344" y="16285464"/>
            <a:ext cx="487680" cy="82296"/>
          </a:xfrm>
          <a:prstGeom prst="rect">
            <a:avLst/>
          </a:prstGeom>
          <a:solidFill>
            <a:srgbClr val="FFFFFF"/>
          </a:solidFill>
        </p:spPr>
        <p:txBody>
          <a:bodyPr lIns="0" tIns="0" rIns="0" bIns="0" wrap="none">
            <a:noAutofit/>
          </a:bodyPr>
          <a:p>
            <a:pPr indent="0"/>
            <a:r>
              <a:rPr lang="en-US" sz="400">
                <a:latin typeface="Arial"/>
              </a:rPr>
              <a:t>Average temperature</a:t>
            </a:r>
          </a:p>
        </p:txBody>
      </p:sp>
      <p:sp>
        <p:nvSpPr>
          <p:cNvPr id="48" name=""/>
          <p:cNvSpPr/>
          <p:nvPr/>
        </p:nvSpPr>
        <p:spPr>
          <a:xfrm>
            <a:off x="2654808" y="19144488"/>
            <a:ext cx="557784" cy="82296"/>
          </a:xfrm>
          <a:prstGeom prst="rect">
            <a:avLst/>
          </a:prstGeom>
          <a:solidFill>
            <a:srgbClr val="FFFFFF"/>
          </a:solidFill>
        </p:spPr>
        <p:txBody>
          <a:bodyPr lIns="0" tIns="0" rIns="0" bIns="0" wrap="none">
            <a:noAutofit/>
          </a:bodyPr>
          <a:p>
            <a:pPr indent="0"/>
            <a:r>
              <a:rPr lang="en-US" sz="400">
                <a:solidFill>
                  <a:srgbClr val="F35B14"/>
                </a:solidFill>
                <a:latin typeface="Arial"/>
              </a:rPr>
              <a:t>• </a:t>
            </a:r>
            <a:r>
              <a:rPr lang="en-US" sz="400">
                <a:latin typeface="Arial"/>
              </a:rPr>
              <a:t>Analyse and compare</a:t>
            </a:r>
          </a:p>
        </p:txBody>
      </p:sp>
      <p:sp>
        <p:nvSpPr>
          <p:cNvPr id="49" name=""/>
          <p:cNvSpPr/>
          <p:nvPr/>
        </p:nvSpPr>
        <p:spPr>
          <a:xfrm>
            <a:off x="323088" y="20189952"/>
            <a:ext cx="996696" cy="179832"/>
          </a:xfrm>
          <a:prstGeom prst="rect">
            <a:avLst/>
          </a:prstGeom>
          <a:solidFill>
            <a:srgbClr val="FFFFFF"/>
          </a:solidFill>
        </p:spPr>
        <p:txBody>
          <a:bodyPr lIns="0" tIns="0" rIns="0" bIns="0" wrap="none">
            <a:noAutofit/>
          </a:bodyPr>
          <a:p>
            <a:pPr indent="0"/>
            <a:r>
              <a:rPr lang="en-US" sz="1200">
                <a:latin typeface="Arial Narrow"/>
              </a:rPr>
              <a:t>All in your pocket</a:t>
            </a:r>
          </a:p>
        </p:txBody>
      </p:sp>
      <p:sp>
        <p:nvSpPr>
          <p:cNvPr id="50" name=""/>
          <p:cNvSpPr/>
          <p:nvPr/>
        </p:nvSpPr>
        <p:spPr>
          <a:xfrm>
            <a:off x="320040" y="20458176"/>
            <a:ext cx="1249680" cy="262128"/>
          </a:xfrm>
          <a:prstGeom prst="rect">
            <a:avLst/>
          </a:prstGeom>
          <a:solidFill>
            <a:srgbClr val="FFFFFF"/>
          </a:solidFill>
        </p:spPr>
        <p:txBody>
          <a:bodyPr lIns="0" tIns="0" rIns="0" bIns="0">
            <a:noAutofit/>
          </a:bodyPr>
          <a:p>
            <a:pPr indent="0">
              <a:lnSpc>
                <a:spcPct val="157000"/>
              </a:lnSpc>
            </a:pPr>
            <a:r>
              <a:rPr lang="en-US" sz="400">
                <a:latin typeface="Arial"/>
              </a:rPr>
              <a:t>IAN Diligence is the business-oriented analysis of hundreds of problematic case studies in emerging and frontier markets.</a:t>
            </a:r>
          </a:p>
        </p:txBody>
      </p:sp>
      <p:sp>
        <p:nvSpPr>
          <p:cNvPr id="51" name=""/>
          <p:cNvSpPr/>
          <p:nvPr/>
        </p:nvSpPr>
        <p:spPr>
          <a:xfrm>
            <a:off x="1588008" y="22939248"/>
            <a:ext cx="1088136" cy="341376"/>
          </a:xfrm>
          <a:prstGeom prst="rect">
            <a:avLst/>
          </a:prstGeom>
          <a:solidFill>
            <a:srgbClr val="FFFFFF"/>
          </a:solidFill>
        </p:spPr>
        <p:txBody>
          <a:bodyPr lIns="0" tIns="0" rIns="0" bIns="0">
            <a:noAutofit/>
          </a:bodyPr>
          <a:p>
            <a:pPr indent="0"/>
            <a:r>
              <a:rPr lang="en-US" b="1" sz="1400">
                <a:latin typeface="Arial"/>
              </a:rPr>
              <a:t>THANK YOU</a:t>
            </a:r>
          </a:p>
          <a:p>
            <a:pPr indent="0"/>
            <a:r>
              <a:rPr lang="en-US" sz="750">
                <a:latin typeface="Arial"/>
              </a:rPr>
              <a:t>FOR WATCHING </a:t>
            </a:r>
            <a:r>
              <a:rPr lang="en-US" sz="750">
                <a:solidFill>
                  <a:srgbClr val="F35B14"/>
                </a:solidFill>
                <a:latin typeface="Arial"/>
              </a:rPr>
              <a:t>-----</a:t>
            </a:r>
          </a:p>
        </p:txBody>
      </p:sp>
      <p:sp>
        <p:nvSpPr>
          <p:cNvPr id="52" name=""/>
          <p:cNvSpPr/>
          <p:nvPr/>
        </p:nvSpPr>
        <p:spPr>
          <a:xfrm>
            <a:off x="1621536" y="23490936"/>
            <a:ext cx="1024128" cy="91440"/>
          </a:xfrm>
          <a:prstGeom prst="rect">
            <a:avLst/>
          </a:prstGeom>
          <a:solidFill>
            <a:srgbClr val="FFFFFF"/>
          </a:solidFill>
        </p:spPr>
        <p:txBody>
          <a:bodyPr lIns="0" tIns="0" rIns="0" bIns="0" wrap="none">
            <a:noAutofit/>
          </a:bodyPr>
          <a:p>
            <a:pPr indent="0"/>
            <a:r>
              <a:rPr lang="en-US" sz="400">
                <a:latin typeface="Arial"/>
              </a:rPr>
              <a:t>We did our best to create a great product</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EFE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0" y="0"/>
            <a:ext cx="4328160" cy="4157472"/>
          </a:xfrm>
          <a:prstGeom prst="rect">
            <a:avLst/>
          </a:prstGeom>
        </p:spPr>
      </p:pic>
      <p:pic>
        <p:nvPicPr>
          <p:cNvPr id="3" name=""/>
          <p:cNvPicPr>
            <a:picLocks noChangeAspect="1"/>
          </p:cNvPicPr>
          <p:nvPr/>
        </p:nvPicPr>
        <p:blipFill>
          <a:blip r:embed="rPictId1"/>
          <a:stretch>
            <a:fillRect/>
          </a:stretch>
        </p:blipFill>
        <p:spPr>
          <a:xfrm>
            <a:off x="896112" y="4721352"/>
            <a:ext cx="3432048" cy="4078224"/>
          </a:xfrm>
          <a:prstGeom prst="rect">
            <a:avLst/>
          </a:prstGeom>
        </p:spPr>
      </p:pic>
      <p:pic>
        <p:nvPicPr>
          <p:cNvPr id="4" name=""/>
          <p:cNvPicPr>
            <a:picLocks noChangeAspect="1"/>
          </p:cNvPicPr>
          <p:nvPr/>
        </p:nvPicPr>
        <p:blipFill>
          <a:blip r:embed="rPictId2"/>
          <a:stretch>
            <a:fillRect/>
          </a:stretch>
        </p:blipFill>
        <p:spPr>
          <a:xfrm>
            <a:off x="649224" y="9113520"/>
            <a:ext cx="3678936" cy="2667000"/>
          </a:xfrm>
          <a:prstGeom prst="rect">
            <a:avLst/>
          </a:prstGeom>
        </p:spPr>
      </p:pic>
      <p:pic>
        <p:nvPicPr>
          <p:cNvPr id="5" name=""/>
          <p:cNvPicPr>
            <a:picLocks noChangeAspect="1"/>
          </p:cNvPicPr>
          <p:nvPr/>
        </p:nvPicPr>
        <p:blipFill>
          <a:blip r:embed="rPictId3"/>
          <a:stretch>
            <a:fillRect/>
          </a:stretch>
        </p:blipFill>
        <p:spPr>
          <a:xfrm>
            <a:off x="606552" y="12411456"/>
            <a:ext cx="2584704" cy="1926336"/>
          </a:xfrm>
          <a:prstGeom prst="rect">
            <a:avLst/>
          </a:prstGeom>
        </p:spPr>
      </p:pic>
      <p:pic>
        <p:nvPicPr>
          <p:cNvPr id="6" name=""/>
          <p:cNvPicPr>
            <a:picLocks noChangeAspect="1"/>
          </p:cNvPicPr>
          <p:nvPr/>
        </p:nvPicPr>
        <p:blipFill>
          <a:blip r:embed="rPictId4"/>
          <a:stretch>
            <a:fillRect/>
          </a:stretch>
        </p:blipFill>
        <p:spPr>
          <a:xfrm>
            <a:off x="3938016" y="12935712"/>
            <a:ext cx="390144" cy="402336"/>
          </a:xfrm>
          <a:prstGeom prst="rect">
            <a:avLst/>
          </a:prstGeom>
        </p:spPr>
      </p:pic>
      <p:pic>
        <p:nvPicPr>
          <p:cNvPr id="7" name=""/>
          <p:cNvPicPr>
            <a:picLocks noChangeAspect="1"/>
          </p:cNvPicPr>
          <p:nvPr/>
        </p:nvPicPr>
        <p:blipFill>
          <a:blip r:embed="rPictId5"/>
          <a:stretch>
            <a:fillRect/>
          </a:stretch>
        </p:blipFill>
        <p:spPr>
          <a:xfrm>
            <a:off x="542544" y="14724888"/>
            <a:ext cx="3785616" cy="3209544"/>
          </a:xfrm>
          <a:prstGeom prst="rect">
            <a:avLst/>
          </a:prstGeom>
        </p:spPr>
      </p:pic>
      <p:pic>
        <p:nvPicPr>
          <p:cNvPr id="8" name=""/>
          <p:cNvPicPr>
            <a:picLocks noChangeAspect="1"/>
          </p:cNvPicPr>
          <p:nvPr/>
        </p:nvPicPr>
        <p:blipFill>
          <a:blip r:embed="rPictId6"/>
          <a:stretch>
            <a:fillRect/>
          </a:stretch>
        </p:blipFill>
        <p:spPr>
          <a:xfrm>
            <a:off x="1395984" y="18455640"/>
            <a:ext cx="2932176" cy="3660648"/>
          </a:xfrm>
          <a:prstGeom prst="rect">
            <a:avLst/>
          </a:prstGeom>
        </p:spPr>
      </p:pic>
      <p:sp>
        <p:nvSpPr>
          <p:cNvPr id="9" name=""/>
          <p:cNvSpPr/>
          <p:nvPr/>
        </p:nvSpPr>
        <p:spPr>
          <a:xfrm>
            <a:off x="231648" y="4684776"/>
            <a:ext cx="121920" cy="17047464"/>
          </a:xfrm>
          <a:prstGeom prst="rect">
            <a:avLst/>
          </a:prstGeom>
          <a:solidFill>
            <a:srgbClr val="FFFFFF"/>
          </a:solidFill>
        </p:spPr>
        <p:txBody>
          <a:bodyPr lIns="0" tIns="0" rIns="0" bIns="0" vert="vert270" wrap="none">
            <a:noAutofit/>
          </a:bodyPr>
          <a:p>
            <a:pPr indent="0"/>
            <a:r>
              <a:rPr lang="en-US" sz="800">
                <a:latin typeface="Arial"/>
              </a:rPr>
              <a:t>FROM PROTOTYPE TO DESIGN             /                       ADVANCED SEARCH               FONTS                PRODUCT PAGE                   </a:t>
            </a:r>
            <a:r>
              <a:rPr lang="en-US" sz="800">
                <a:solidFill>
                  <a:srgbClr val="66B65A"/>
                </a:solidFill>
                <a:latin typeface="Arial"/>
              </a:rPr>
              <a:t>\       </a:t>
            </a:r>
            <a:r>
              <a:rPr lang="en-US" sz="800">
                <a:latin typeface="Arial"/>
              </a:rPr>
              <a:t>TABLET ADAPTATION                                     MENU                         COLORS</a:t>
            </a:r>
          </a:p>
        </p:txBody>
      </p:sp>
      <p:sp>
        <p:nvSpPr>
          <p:cNvPr id="10" name=""/>
          <p:cNvSpPr/>
          <p:nvPr/>
        </p:nvSpPr>
        <p:spPr>
          <a:xfrm>
            <a:off x="765048" y="23201376"/>
            <a:ext cx="1432560" cy="454152"/>
          </a:xfrm>
          <a:prstGeom prst="rect">
            <a:avLst/>
          </a:prstGeom>
          <a:solidFill>
            <a:srgbClr val="FFFFFF"/>
          </a:solidFill>
        </p:spPr>
        <p:txBody>
          <a:bodyPr lIns="0" tIns="0" rIns="0" bIns="0">
            <a:noAutofit/>
          </a:bodyPr>
          <a:p>
            <a:pPr indent="0">
              <a:lnSpc>
                <a:spcPct val="125000"/>
              </a:lnSpc>
            </a:pPr>
            <a:r>
              <a:rPr lang="en-US" sz="1300">
                <a:latin typeface="Arial"/>
              </a:rPr>
              <a:t>THANK YOU FOR WATCHING</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C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292096" y="548640"/>
            <a:ext cx="1755648" cy="515112"/>
          </a:xfrm>
          <a:prstGeom prst="rect">
            <a:avLst/>
          </a:prstGeom>
        </p:spPr>
      </p:pic>
      <p:pic>
        <p:nvPicPr>
          <p:cNvPr id="3" name=""/>
          <p:cNvPicPr>
            <a:picLocks noChangeAspect="1"/>
          </p:cNvPicPr>
          <p:nvPr/>
        </p:nvPicPr>
        <p:blipFill>
          <a:blip r:embed="rPictId1"/>
          <a:stretch>
            <a:fillRect/>
          </a:stretch>
        </p:blipFill>
        <p:spPr>
          <a:xfrm>
            <a:off x="210312" y="1328928"/>
            <a:ext cx="414528" cy="155448"/>
          </a:xfrm>
          <a:prstGeom prst="rect">
            <a:avLst/>
          </a:prstGeom>
        </p:spPr>
      </p:pic>
      <p:pic>
        <p:nvPicPr>
          <p:cNvPr id="4" name=""/>
          <p:cNvPicPr>
            <a:picLocks noChangeAspect="1"/>
          </p:cNvPicPr>
          <p:nvPr/>
        </p:nvPicPr>
        <p:blipFill>
          <a:blip r:embed="rPictId2"/>
          <a:stretch>
            <a:fillRect/>
          </a:stretch>
        </p:blipFill>
        <p:spPr>
          <a:xfrm>
            <a:off x="3691128" y="1258824"/>
            <a:ext cx="326136" cy="213360"/>
          </a:xfrm>
          <a:prstGeom prst="rect">
            <a:avLst/>
          </a:prstGeom>
        </p:spPr>
      </p:pic>
      <p:pic>
        <p:nvPicPr>
          <p:cNvPr id="5" name=""/>
          <p:cNvPicPr>
            <a:picLocks noChangeAspect="1"/>
          </p:cNvPicPr>
          <p:nvPr/>
        </p:nvPicPr>
        <p:blipFill>
          <a:blip r:embed="rPictId3"/>
          <a:stretch>
            <a:fillRect/>
          </a:stretch>
        </p:blipFill>
        <p:spPr>
          <a:xfrm>
            <a:off x="0" y="2377440"/>
            <a:ext cx="4267200" cy="1078992"/>
          </a:xfrm>
          <a:prstGeom prst="rect">
            <a:avLst/>
          </a:prstGeom>
        </p:spPr>
      </p:pic>
      <p:pic>
        <p:nvPicPr>
          <p:cNvPr id="6" name=""/>
          <p:cNvPicPr>
            <a:picLocks noChangeAspect="1"/>
          </p:cNvPicPr>
          <p:nvPr/>
        </p:nvPicPr>
        <p:blipFill>
          <a:blip r:embed="rPictId4"/>
          <a:stretch>
            <a:fillRect/>
          </a:stretch>
        </p:blipFill>
        <p:spPr>
          <a:xfrm>
            <a:off x="856488" y="4416552"/>
            <a:ext cx="268224" cy="268224"/>
          </a:xfrm>
          <a:prstGeom prst="rect">
            <a:avLst/>
          </a:prstGeom>
        </p:spPr>
      </p:pic>
      <p:pic>
        <p:nvPicPr>
          <p:cNvPr id="7" name=""/>
          <p:cNvPicPr>
            <a:picLocks noChangeAspect="1"/>
          </p:cNvPicPr>
          <p:nvPr/>
        </p:nvPicPr>
        <p:blipFill>
          <a:blip r:embed="rPictId5"/>
          <a:stretch>
            <a:fillRect/>
          </a:stretch>
        </p:blipFill>
        <p:spPr>
          <a:xfrm>
            <a:off x="1572768" y="4398264"/>
            <a:ext cx="304800" cy="304800"/>
          </a:xfrm>
          <a:prstGeom prst="rect">
            <a:avLst/>
          </a:prstGeom>
        </p:spPr>
      </p:pic>
      <p:pic>
        <p:nvPicPr>
          <p:cNvPr id="8" name=""/>
          <p:cNvPicPr>
            <a:picLocks noChangeAspect="1"/>
          </p:cNvPicPr>
          <p:nvPr/>
        </p:nvPicPr>
        <p:blipFill>
          <a:blip r:embed="rPictId6"/>
          <a:stretch>
            <a:fillRect/>
          </a:stretch>
        </p:blipFill>
        <p:spPr>
          <a:xfrm>
            <a:off x="2301240" y="4398264"/>
            <a:ext cx="310896" cy="304800"/>
          </a:xfrm>
          <a:prstGeom prst="rect">
            <a:avLst/>
          </a:prstGeom>
        </p:spPr>
      </p:pic>
      <p:pic>
        <p:nvPicPr>
          <p:cNvPr id="9" name=""/>
          <p:cNvPicPr>
            <a:picLocks noChangeAspect="1"/>
          </p:cNvPicPr>
          <p:nvPr/>
        </p:nvPicPr>
        <p:blipFill>
          <a:blip r:embed="rPictId7"/>
          <a:stretch>
            <a:fillRect/>
          </a:stretch>
        </p:blipFill>
        <p:spPr>
          <a:xfrm>
            <a:off x="3148584" y="4416552"/>
            <a:ext cx="292608" cy="451104"/>
          </a:xfrm>
          <a:prstGeom prst="rect">
            <a:avLst/>
          </a:prstGeom>
        </p:spPr>
      </p:pic>
      <p:pic>
        <p:nvPicPr>
          <p:cNvPr id="10" name=""/>
          <p:cNvPicPr>
            <a:picLocks noChangeAspect="1"/>
          </p:cNvPicPr>
          <p:nvPr/>
        </p:nvPicPr>
        <p:blipFill>
          <a:blip r:embed="rPictId8"/>
          <a:stretch>
            <a:fillRect/>
          </a:stretch>
        </p:blipFill>
        <p:spPr>
          <a:xfrm>
            <a:off x="1908048" y="6867144"/>
            <a:ext cx="2353056" cy="765048"/>
          </a:xfrm>
          <a:prstGeom prst="rect">
            <a:avLst/>
          </a:prstGeom>
        </p:spPr>
      </p:pic>
      <p:pic>
        <p:nvPicPr>
          <p:cNvPr id="11" name=""/>
          <p:cNvPicPr>
            <a:picLocks noChangeAspect="1"/>
          </p:cNvPicPr>
          <p:nvPr/>
        </p:nvPicPr>
        <p:blipFill>
          <a:blip r:embed="rPictId9"/>
          <a:stretch>
            <a:fillRect/>
          </a:stretch>
        </p:blipFill>
        <p:spPr>
          <a:xfrm>
            <a:off x="252984" y="9973056"/>
            <a:ext cx="222504" cy="316992"/>
          </a:xfrm>
          <a:prstGeom prst="rect">
            <a:avLst/>
          </a:prstGeom>
        </p:spPr>
      </p:pic>
      <p:pic>
        <p:nvPicPr>
          <p:cNvPr id="12" name=""/>
          <p:cNvPicPr>
            <a:picLocks noChangeAspect="1"/>
          </p:cNvPicPr>
          <p:nvPr/>
        </p:nvPicPr>
        <p:blipFill>
          <a:blip r:embed="rPictId10"/>
          <a:stretch>
            <a:fillRect/>
          </a:stretch>
        </p:blipFill>
        <p:spPr>
          <a:xfrm>
            <a:off x="207264" y="11021568"/>
            <a:ext cx="3858768" cy="3051048"/>
          </a:xfrm>
          <a:prstGeom prst="rect">
            <a:avLst/>
          </a:prstGeom>
        </p:spPr>
      </p:pic>
      <p:pic>
        <p:nvPicPr>
          <p:cNvPr id="13" name=""/>
          <p:cNvPicPr>
            <a:picLocks noChangeAspect="1"/>
          </p:cNvPicPr>
          <p:nvPr/>
        </p:nvPicPr>
        <p:blipFill>
          <a:blip r:embed="rPictId11"/>
          <a:stretch>
            <a:fillRect/>
          </a:stretch>
        </p:blipFill>
        <p:spPr>
          <a:xfrm>
            <a:off x="0" y="12124944"/>
            <a:ext cx="1371600" cy="1118616"/>
          </a:xfrm>
          <a:prstGeom prst="rect">
            <a:avLst/>
          </a:prstGeom>
        </p:spPr>
      </p:pic>
      <p:pic>
        <p:nvPicPr>
          <p:cNvPr id="14" name=""/>
          <p:cNvPicPr>
            <a:picLocks noChangeAspect="1"/>
          </p:cNvPicPr>
          <p:nvPr/>
        </p:nvPicPr>
        <p:blipFill>
          <a:blip r:embed="rPictId12"/>
          <a:stretch>
            <a:fillRect/>
          </a:stretch>
        </p:blipFill>
        <p:spPr>
          <a:xfrm>
            <a:off x="1350264" y="14161008"/>
            <a:ext cx="2718816" cy="1423416"/>
          </a:xfrm>
          <a:prstGeom prst="rect">
            <a:avLst/>
          </a:prstGeom>
        </p:spPr>
      </p:pic>
      <p:pic>
        <p:nvPicPr>
          <p:cNvPr id="15" name=""/>
          <p:cNvPicPr>
            <a:picLocks noChangeAspect="1"/>
          </p:cNvPicPr>
          <p:nvPr/>
        </p:nvPicPr>
        <p:blipFill>
          <a:blip r:embed="rPictId13"/>
          <a:stretch>
            <a:fillRect/>
          </a:stretch>
        </p:blipFill>
        <p:spPr>
          <a:xfrm>
            <a:off x="3075432" y="17333976"/>
            <a:ext cx="204216" cy="140208"/>
          </a:xfrm>
          <a:prstGeom prst="rect">
            <a:avLst/>
          </a:prstGeom>
        </p:spPr>
      </p:pic>
      <p:pic>
        <p:nvPicPr>
          <p:cNvPr id="16" name=""/>
          <p:cNvPicPr>
            <a:picLocks noChangeAspect="1"/>
          </p:cNvPicPr>
          <p:nvPr/>
        </p:nvPicPr>
        <p:blipFill>
          <a:blip r:embed="rPictId14"/>
          <a:stretch>
            <a:fillRect/>
          </a:stretch>
        </p:blipFill>
        <p:spPr>
          <a:xfrm>
            <a:off x="3688080" y="17333976"/>
            <a:ext cx="207264" cy="146304"/>
          </a:xfrm>
          <a:prstGeom prst="rect">
            <a:avLst/>
          </a:prstGeom>
        </p:spPr>
      </p:pic>
      <p:pic>
        <p:nvPicPr>
          <p:cNvPr id="17" name=""/>
          <p:cNvPicPr>
            <a:picLocks noChangeAspect="1"/>
          </p:cNvPicPr>
          <p:nvPr/>
        </p:nvPicPr>
        <p:blipFill>
          <a:blip r:embed="rPictId15"/>
          <a:stretch>
            <a:fillRect/>
          </a:stretch>
        </p:blipFill>
        <p:spPr>
          <a:xfrm>
            <a:off x="204216" y="17763744"/>
            <a:ext cx="365760" cy="539496"/>
          </a:xfrm>
          <a:prstGeom prst="rect">
            <a:avLst/>
          </a:prstGeom>
        </p:spPr>
      </p:pic>
      <p:pic>
        <p:nvPicPr>
          <p:cNvPr id="18" name=""/>
          <p:cNvPicPr>
            <a:picLocks noChangeAspect="1"/>
          </p:cNvPicPr>
          <p:nvPr/>
        </p:nvPicPr>
        <p:blipFill>
          <a:blip r:embed="rPictId16"/>
          <a:stretch>
            <a:fillRect/>
          </a:stretch>
        </p:blipFill>
        <p:spPr>
          <a:xfrm>
            <a:off x="637032" y="18297144"/>
            <a:ext cx="213360" cy="259080"/>
          </a:xfrm>
          <a:prstGeom prst="rect">
            <a:avLst/>
          </a:prstGeom>
        </p:spPr>
      </p:pic>
      <p:pic>
        <p:nvPicPr>
          <p:cNvPr id="19" name=""/>
          <p:cNvPicPr>
            <a:picLocks noChangeAspect="1"/>
          </p:cNvPicPr>
          <p:nvPr/>
        </p:nvPicPr>
        <p:blipFill>
          <a:blip r:embed="rPictId17"/>
          <a:stretch>
            <a:fillRect/>
          </a:stretch>
        </p:blipFill>
        <p:spPr>
          <a:xfrm>
            <a:off x="1969008" y="17754600"/>
            <a:ext cx="326136" cy="161544"/>
          </a:xfrm>
          <a:prstGeom prst="rect">
            <a:avLst/>
          </a:prstGeom>
        </p:spPr>
      </p:pic>
      <p:pic>
        <p:nvPicPr>
          <p:cNvPr id="20" name=""/>
          <p:cNvPicPr>
            <a:picLocks noChangeAspect="1"/>
          </p:cNvPicPr>
          <p:nvPr/>
        </p:nvPicPr>
        <p:blipFill>
          <a:blip r:embed="rPictId18"/>
          <a:stretch>
            <a:fillRect/>
          </a:stretch>
        </p:blipFill>
        <p:spPr>
          <a:xfrm>
            <a:off x="612648" y="19924776"/>
            <a:ext cx="502920" cy="161544"/>
          </a:xfrm>
          <a:prstGeom prst="rect">
            <a:avLst/>
          </a:prstGeom>
        </p:spPr>
      </p:pic>
      <p:pic>
        <p:nvPicPr>
          <p:cNvPr id="21" name=""/>
          <p:cNvPicPr>
            <a:picLocks noChangeAspect="1"/>
          </p:cNvPicPr>
          <p:nvPr/>
        </p:nvPicPr>
        <p:blipFill>
          <a:blip r:embed="rPictId19"/>
          <a:stretch>
            <a:fillRect/>
          </a:stretch>
        </p:blipFill>
        <p:spPr>
          <a:xfrm>
            <a:off x="600456" y="20211288"/>
            <a:ext cx="286512" cy="146304"/>
          </a:xfrm>
          <a:prstGeom prst="rect">
            <a:avLst/>
          </a:prstGeom>
        </p:spPr>
      </p:pic>
      <p:pic>
        <p:nvPicPr>
          <p:cNvPr id="22" name=""/>
          <p:cNvPicPr>
            <a:picLocks noChangeAspect="1"/>
          </p:cNvPicPr>
          <p:nvPr/>
        </p:nvPicPr>
        <p:blipFill>
          <a:blip r:embed="rPictId20"/>
          <a:stretch>
            <a:fillRect/>
          </a:stretch>
        </p:blipFill>
        <p:spPr>
          <a:xfrm>
            <a:off x="210312" y="21671280"/>
            <a:ext cx="1264920" cy="1801368"/>
          </a:xfrm>
          <a:prstGeom prst="rect">
            <a:avLst/>
          </a:prstGeom>
        </p:spPr>
      </p:pic>
      <p:pic>
        <p:nvPicPr>
          <p:cNvPr id="23" name=""/>
          <p:cNvPicPr>
            <a:picLocks noChangeAspect="1"/>
          </p:cNvPicPr>
          <p:nvPr/>
        </p:nvPicPr>
        <p:blipFill>
          <a:blip r:embed="rPictId21"/>
          <a:stretch>
            <a:fillRect/>
          </a:stretch>
        </p:blipFill>
        <p:spPr>
          <a:xfrm>
            <a:off x="762000" y="23701248"/>
            <a:ext cx="179832" cy="173736"/>
          </a:xfrm>
          <a:prstGeom prst="rect">
            <a:avLst/>
          </a:prstGeom>
        </p:spPr>
      </p:pic>
      <p:pic>
        <p:nvPicPr>
          <p:cNvPr id="24" name=""/>
          <p:cNvPicPr>
            <a:picLocks noChangeAspect="1"/>
          </p:cNvPicPr>
          <p:nvPr/>
        </p:nvPicPr>
        <p:blipFill>
          <a:blip r:embed="rPictId22"/>
          <a:stretch>
            <a:fillRect/>
          </a:stretch>
        </p:blipFill>
        <p:spPr>
          <a:xfrm>
            <a:off x="219456" y="25203912"/>
            <a:ext cx="2392680" cy="1898904"/>
          </a:xfrm>
          <a:prstGeom prst="rect">
            <a:avLst/>
          </a:prstGeom>
        </p:spPr>
      </p:pic>
      <p:sp>
        <p:nvSpPr>
          <p:cNvPr id="25" name=""/>
          <p:cNvSpPr/>
          <p:nvPr/>
        </p:nvSpPr>
        <p:spPr>
          <a:xfrm>
            <a:off x="265176" y="347472"/>
            <a:ext cx="807720" cy="137160"/>
          </a:xfrm>
          <a:prstGeom prst="rect">
            <a:avLst/>
          </a:prstGeom>
          <a:solidFill>
            <a:srgbClr val="FFFFFF"/>
          </a:solidFill>
        </p:spPr>
        <p:txBody>
          <a:bodyPr lIns="0" tIns="0" rIns="0" bIns="0" wrap="none">
            <a:noAutofit/>
          </a:bodyPr>
          <a:p>
            <a:pPr indent="0"/>
            <a:r>
              <a:rPr lang="fr" sz="750">
                <a:solidFill>
                  <a:srgbClr val="4EBACB"/>
                </a:solidFill>
                <a:latin typeface="Arial"/>
              </a:rPr>
              <a:t>ê&gt; </a:t>
            </a:r>
            <a:r>
              <a:rPr lang="de" sz="750">
                <a:solidFill>
                  <a:srgbClr val="4EBACB"/>
                </a:solidFill>
                <a:latin typeface="Arial"/>
              </a:rPr>
              <a:t>Lovely </a:t>
            </a:r>
            <a:r>
              <a:rPr lang="en-US" sz="750">
                <a:solidFill>
                  <a:srgbClr val="4EBACB"/>
                </a:solidFill>
                <a:latin typeface="Arial"/>
              </a:rPr>
              <a:t>Wash</a:t>
            </a:r>
          </a:p>
        </p:txBody>
      </p:sp>
      <p:sp>
        <p:nvSpPr>
          <p:cNvPr id="26" name=""/>
          <p:cNvSpPr/>
          <p:nvPr/>
        </p:nvSpPr>
        <p:spPr>
          <a:xfrm>
            <a:off x="192024" y="697992"/>
            <a:ext cx="1545336" cy="249936"/>
          </a:xfrm>
          <a:prstGeom prst="rect">
            <a:avLst/>
          </a:prstGeom>
          <a:solidFill>
            <a:srgbClr val="FFFFFF"/>
          </a:solidFill>
        </p:spPr>
        <p:txBody>
          <a:bodyPr lIns="0" tIns="0" rIns="0" bIns="0">
            <a:noAutofit/>
          </a:bodyPr>
          <a:p>
            <a:pPr indent="0">
              <a:lnSpc>
                <a:spcPct val="111000"/>
              </a:lnSpc>
            </a:pPr>
            <a:r>
              <a:rPr lang="en-US" sz="750">
                <a:latin typeface="Arial"/>
              </a:rPr>
              <a:t>Web service for people who wants to find the laundry nearby</a:t>
            </a:r>
          </a:p>
        </p:txBody>
      </p:sp>
      <p:sp>
        <p:nvSpPr>
          <p:cNvPr id="27" name=""/>
          <p:cNvSpPr/>
          <p:nvPr/>
        </p:nvSpPr>
        <p:spPr>
          <a:xfrm>
            <a:off x="195072" y="981456"/>
            <a:ext cx="1575816" cy="158496"/>
          </a:xfrm>
          <a:prstGeom prst="rect">
            <a:avLst/>
          </a:prstGeom>
          <a:solidFill>
            <a:srgbClr val="FFFFFF"/>
          </a:solidFill>
        </p:spPr>
        <p:txBody>
          <a:bodyPr lIns="0" tIns="0" rIns="0" bIns="0">
            <a:noAutofit/>
          </a:bodyPr>
          <a:p>
            <a:pPr indent="0">
              <a:lnSpc>
                <a:spcPct val="125000"/>
              </a:lnSpc>
            </a:pPr>
            <a:r>
              <a:rPr lang="en-US" sz="400">
                <a:latin typeface="Arial"/>
              </a:rPr>
              <a:t>People con find everything they need to clean their special clothes or forget about their daily wash by giving request to service provider</a:t>
            </a:r>
          </a:p>
        </p:txBody>
      </p:sp>
      <p:sp>
        <p:nvSpPr>
          <p:cNvPr id="28" name=""/>
          <p:cNvSpPr/>
          <p:nvPr/>
        </p:nvSpPr>
        <p:spPr>
          <a:xfrm>
            <a:off x="198120" y="1130808"/>
            <a:ext cx="1191768" cy="82296"/>
          </a:xfrm>
          <a:prstGeom prst="rect">
            <a:avLst/>
          </a:prstGeom>
          <a:solidFill>
            <a:srgbClr val="FFFFFF"/>
          </a:solidFill>
        </p:spPr>
        <p:txBody>
          <a:bodyPr lIns="0" tIns="0" rIns="0" bIns="0" wrap="none">
            <a:noAutofit/>
          </a:bodyPr>
          <a:p>
            <a:pPr indent="0"/>
            <a:r>
              <a:rPr lang="en-US" sz="400">
                <a:latin typeface="Arial"/>
              </a:rPr>
              <a:t>nearbyPraesenttincidunt </a:t>
            </a:r>
            <a:r>
              <a:rPr lang="de" sz="400">
                <a:latin typeface="Arial"/>
              </a:rPr>
              <a:t>erat eget magna </a:t>
            </a:r>
            <a:r>
              <a:rPr lang="en-US" sz="400">
                <a:latin typeface="Arial"/>
              </a:rPr>
              <a:t>convallis</a:t>
            </a:r>
          </a:p>
        </p:txBody>
      </p:sp>
      <p:sp>
        <p:nvSpPr>
          <p:cNvPr id="29" name=""/>
          <p:cNvSpPr/>
          <p:nvPr/>
        </p:nvSpPr>
        <p:spPr>
          <a:xfrm>
            <a:off x="198120" y="2228088"/>
            <a:ext cx="454152" cy="97536"/>
          </a:xfrm>
          <a:prstGeom prst="rect">
            <a:avLst/>
          </a:prstGeom>
          <a:solidFill>
            <a:srgbClr val="FFFFFF"/>
          </a:solidFill>
        </p:spPr>
        <p:txBody>
          <a:bodyPr lIns="0" tIns="0" rIns="0" bIns="0" wrap="none">
            <a:noAutofit/>
          </a:bodyPr>
          <a:p>
            <a:pPr indent="0"/>
            <a:r>
              <a:rPr lang="en-US" sz="750">
                <a:latin typeface="Arial"/>
              </a:rPr>
              <a:t>Main Idea</a:t>
            </a:r>
          </a:p>
        </p:txBody>
      </p:sp>
      <p:sp>
        <p:nvSpPr>
          <p:cNvPr id="30" name=""/>
          <p:cNvSpPr/>
          <p:nvPr/>
        </p:nvSpPr>
        <p:spPr>
          <a:xfrm>
            <a:off x="1853184" y="4032504"/>
            <a:ext cx="591312" cy="106680"/>
          </a:xfrm>
          <a:prstGeom prst="rect">
            <a:avLst/>
          </a:prstGeom>
          <a:solidFill>
            <a:srgbClr val="FFFFFF"/>
          </a:solidFill>
        </p:spPr>
        <p:txBody>
          <a:bodyPr lIns="0" tIns="0" rIns="0" bIns="0" wrap="none">
            <a:noAutofit/>
          </a:bodyPr>
          <a:p>
            <a:pPr indent="0"/>
            <a:r>
              <a:rPr lang="en-US" sz="750">
                <a:latin typeface="Arial"/>
              </a:rPr>
              <a:t>Color Palette</a:t>
            </a:r>
          </a:p>
        </p:txBody>
      </p:sp>
      <p:sp>
        <p:nvSpPr>
          <p:cNvPr id="31" name=""/>
          <p:cNvSpPr/>
          <p:nvPr/>
        </p:nvSpPr>
        <p:spPr>
          <a:xfrm>
            <a:off x="883920" y="4803648"/>
            <a:ext cx="219456" cy="73152"/>
          </a:xfrm>
          <a:prstGeom prst="rect">
            <a:avLst/>
          </a:prstGeom>
          <a:solidFill>
            <a:srgbClr val="FFFFFF"/>
          </a:solidFill>
        </p:spPr>
        <p:txBody>
          <a:bodyPr lIns="0" tIns="0" rIns="0" bIns="0" wrap="none">
            <a:noAutofit/>
          </a:bodyPr>
          <a:p>
            <a:pPr indent="0"/>
            <a:r>
              <a:rPr lang="en-US" sz="400">
                <a:latin typeface="Arial"/>
              </a:rPr>
              <a:t>#29ABE2</a:t>
            </a:r>
          </a:p>
        </p:txBody>
      </p:sp>
      <p:sp>
        <p:nvSpPr>
          <p:cNvPr id="32" name=""/>
          <p:cNvSpPr/>
          <p:nvPr/>
        </p:nvSpPr>
        <p:spPr>
          <a:xfrm>
            <a:off x="2325624" y="4806696"/>
            <a:ext cx="240792" cy="70104"/>
          </a:xfrm>
          <a:prstGeom prst="rect">
            <a:avLst/>
          </a:prstGeom>
          <a:solidFill>
            <a:srgbClr val="FFFFFF"/>
          </a:solidFill>
        </p:spPr>
        <p:txBody>
          <a:bodyPr lIns="0" tIns="0" rIns="0" bIns="0" wrap="none">
            <a:noAutofit/>
          </a:bodyPr>
          <a:p>
            <a:pPr indent="0"/>
            <a:r>
              <a:rPr lang="de" sz="400">
                <a:latin typeface="Arial"/>
              </a:rPr>
              <a:t>«4OBBCA</a:t>
            </a:r>
          </a:p>
        </p:txBody>
      </p:sp>
      <p:sp>
        <p:nvSpPr>
          <p:cNvPr id="33" name=""/>
          <p:cNvSpPr/>
          <p:nvPr/>
        </p:nvSpPr>
        <p:spPr>
          <a:xfrm>
            <a:off x="1853184" y="5266944"/>
            <a:ext cx="557784" cy="128016"/>
          </a:xfrm>
          <a:prstGeom prst="rect">
            <a:avLst/>
          </a:prstGeom>
          <a:solidFill>
            <a:srgbClr val="FFFFFF"/>
          </a:solidFill>
        </p:spPr>
        <p:txBody>
          <a:bodyPr lIns="0" tIns="0" rIns="0" bIns="0" wrap="none">
            <a:noAutofit/>
          </a:bodyPr>
          <a:p>
            <a:pPr indent="0"/>
            <a:r>
              <a:rPr lang="en-US" sz="750">
                <a:latin typeface="Arial"/>
              </a:rPr>
              <a:t>Typography</a:t>
            </a:r>
          </a:p>
        </p:txBody>
      </p:sp>
      <p:sp>
        <p:nvSpPr>
          <p:cNvPr id="34" name=""/>
          <p:cNvSpPr/>
          <p:nvPr/>
        </p:nvSpPr>
        <p:spPr>
          <a:xfrm>
            <a:off x="286512" y="5763768"/>
            <a:ext cx="429768" cy="256032"/>
          </a:xfrm>
          <a:prstGeom prst="rect">
            <a:avLst/>
          </a:prstGeom>
          <a:solidFill>
            <a:srgbClr val="FFFFFF"/>
          </a:solidFill>
        </p:spPr>
        <p:txBody>
          <a:bodyPr lIns="0" tIns="0" rIns="0" bIns="0" wrap="none">
            <a:noAutofit/>
          </a:bodyPr>
          <a:p>
            <a:pPr indent="0"/>
            <a:r>
              <a:rPr lang="en-US" b="1" sz="1275">
                <a:solidFill>
                  <a:srgbClr val="79C2D2"/>
                </a:solidFill>
                <a:latin typeface="Arial"/>
              </a:rPr>
              <a:t>Aa</a:t>
            </a:r>
          </a:p>
        </p:txBody>
      </p:sp>
      <p:graphicFrame>
        <p:nvGraphicFramePr>
          <p:cNvPr id="35" name=""/>
          <p:cNvGraphicFramePr>
            <a:graphicFrameLocks noGrp="1"/>
          </p:cNvGraphicFramePr>
          <p:nvPr/>
        </p:nvGraphicFramePr>
        <p:xfrm>
          <a:off x="1225296" y="5657088"/>
          <a:ext cx="2154936" cy="210312"/>
        </p:xfrm>
        <a:graphic>
          <a:graphicData uri="http://schemas.openxmlformats.org/drawingml/2006/table">
            <a:tbl>
              <a:tblPr/>
              <a:tblGrid>
                <a:gridCol w="515112"/>
                <a:gridCol w="1039368"/>
                <a:gridCol w="600456"/>
              </a:tblGrid>
              <a:tr h="115824">
                <a:tc>
                  <a:txBody>
                    <a:bodyPr lIns="0" tIns="0" rIns="0" bIns="0">
                      <a:noAutofit/>
                    </a:bodyPr>
                    <a:p>
                      <a:pPr indent="0"/>
                      <a:r>
                        <a:rPr lang="en-US" sz="700">
                          <a:latin typeface="Arial"/>
                        </a:rPr>
                        <a:t>MULI</a:t>
                      </a:r>
                    </a:p>
                  </a:txBody>
                  <a:tcPr marL="0" marR="0" marT="0" marB="0"/>
                </a:tc>
                <a:tc>
                  <a:txBody>
                    <a:bodyPr lIns="0" tIns="0" rIns="0" bIns="0">
                      <a:noAutofit/>
                    </a:bodyPr>
                    <a:p>
                      <a:pPr algn="ctr" indent="0"/>
                      <a:r>
                        <a:rPr lang="en-US" sz="700">
                          <a:latin typeface="Arial"/>
                        </a:rPr>
                        <a:t>' MULI</a:t>
                      </a:r>
                    </a:p>
                  </a:txBody>
                  <a:tcPr marL="0" marR="0" marT="0" marB="0"/>
                </a:tc>
                <a:tc>
                  <a:txBody>
                    <a:bodyPr lIns="0" tIns="0" rIns="0" bIns="0">
                      <a:noAutofit/>
                    </a:bodyPr>
                    <a:p>
                      <a:pPr indent="368300"/>
                      <a:r>
                        <a:rPr lang="en-US" sz="800">
                          <a:latin typeface="Arial"/>
                        </a:rPr>
                        <a:t>MULI</a:t>
                      </a:r>
                    </a:p>
                  </a:txBody>
                  <a:tcPr marL="0" marR="0" marT="0" marB="0"/>
                </a:tc>
              </a:tr>
              <a:tr h="94488">
                <a:tc>
                  <a:txBody>
                    <a:bodyPr lIns="0" tIns="0" rIns="0" bIns="0">
                      <a:noAutofit/>
                    </a:bodyPr>
                    <a:p>
                      <a:pPr indent="0"/>
                      <a:r>
                        <a:rPr lang="en-US" sz="400">
                          <a:solidFill>
                            <a:srgbClr val="E9D7D1"/>
                          </a:solidFill>
                          <a:latin typeface="Arial"/>
                        </a:rPr>
                        <a:t>Regular</a:t>
                      </a:r>
                    </a:p>
                  </a:txBody>
                  <a:tcPr marL="0" marR="0" marT="0" marB="0" anchor="b"/>
                </a:tc>
                <a:tc>
                  <a:txBody>
                    <a:bodyPr lIns="0" tIns="0" rIns="0" bIns="0">
                      <a:noAutofit/>
                    </a:bodyPr>
                    <a:p>
                      <a:pPr algn="just" indent="457200"/>
                      <a:r>
                        <a:rPr lang="en-US" sz="400">
                          <a:solidFill>
                            <a:srgbClr val="E9D7D1"/>
                          </a:solidFill>
                          <a:latin typeface="Arial"/>
                        </a:rPr>
                        <a:t>SemiBold</a:t>
                      </a:r>
                    </a:p>
                  </a:txBody>
                  <a:tcPr marL="0" marR="0" marT="0" marB="0" anchor="b"/>
                </a:tc>
                <a:tc>
                  <a:txBody>
                    <a:bodyPr lIns="0" tIns="0" rIns="0" bIns="0">
                      <a:noAutofit/>
                    </a:bodyPr>
                    <a:p>
                      <a:pPr indent="368300"/>
                      <a:r>
                        <a:rPr lang="en-US" sz="400">
                          <a:solidFill>
                            <a:srgbClr val="E9D7D1"/>
                          </a:solidFill>
                          <a:latin typeface="Arial"/>
                        </a:rPr>
                        <a:t>Bold</a:t>
                      </a:r>
                    </a:p>
                  </a:txBody>
                  <a:tcPr marL="0" marR="0" marT="0" marB="0" anchor="b"/>
                </a:tc>
              </a:tr>
            </a:tbl>
          </a:graphicData>
        </a:graphic>
      </p:graphicFrame>
      <p:sp>
        <p:nvSpPr>
          <p:cNvPr id="36" name=""/>
          <p:cNvSpPr/>
          <p:nvPr/>
        </p:nvSpPr>
        <p:spPr>
          <a:xfrm>
            <a:off x="1225296" y="5913120"/>
            <a:ext cx="652272" cy="225552"/>
          </a:xfrm>
          <a:prstGeom prst="rect">
            <a:avLst/>
          </a:prstGeom>
          <a:solidFill>
            <a:srgbClr val="FFFFFF"/>
          </a:solidFill>
        </p:spPr>
        <p:txBody>
          <a:bodyPr lIns="0" tIns="0" rIns="0" bIns="0">
            <a:noAutofit/>
          </a:bodyPr>
          <a:p>
            <a:pPr algn="just" indent="0">
              <a:lnSpc>
                <a:spcPct val="125000"/>
              </a:lnSpc>
            </a:pPr>
            <a:r>
              <a:rPr lang="en-US" sz="400">
                <a:latin typeface="Arial"/>
              </a:rPr>
              <a:t>Lorem </a:t>
            </a:r>
            <a:r>
              <a:rPr lang="fr" sz="400">
                <a:latin typeface="Arial"/>
              </a:rPr>
              <a:t>ipsum </a:t>
            </a:r>
            <a:r>
              <a:rPr lang="en-US" sz="400">
                <a:latin typeface="Arial"/>
              </a:rPr>
              <a:t>dolor sit amet. consectetur adipisicing elit, sed do eiusmod tempor</a:t>
            </a:r>
          </a:p>
        </p:txBody>
      </p:sp>
      <p:sp>
        <p:nvSpPr>
          <p:cNvPr id="37" name=""/>
          <p:cNvSpPr/>
          <p:nvPr/>
        </p:nvSpPr>
        <p:spPr>
          <a:xfrm>
            <a:off x="2191512" y="5913120"/>
            <a:ext cx="664464" cy="225552"/>
          </a:xfrm>
          <a:prstGeom prst="rect">
            <a:avLst/>
          </a:prstGeom>
          <a:solidFill>
            <a:srgbClr val="FFFFFF"/>
          </a:solidFill>
        </p:spPr>
        <p:txBody>
          <a:bodyPr lIns="0" tIns="0" rIns="0" bIns="0">
            <a:noAutofit/>
          </a:bodyPr>
          <a:p>
            <a:pPr algn="just" indent="0">
              <a:lnSpc>
                <a:spcPct val="125000"/>
              </a:lnSpc>
            </a:pPr>
            <a:r>
              <a:rPr lang="en-US" sz="400">
                <a:latin typeface="Arial"/>
              </a:rPr>
              <a:t>Lorem </a:t>
            </a:r>
            <a:r>
              <a:rPr lang="fr" sz="400">
                <a:latin typeface="Arial"/>
              </a:rPr>
              <a:t>ipsum </a:t>
            </a:r>
            <a:r>
              <a:rPr lang="en-US" sz="400">
                <a:latin typeface="Arial"/>
              </a:rPr>
              <a:t>dolor sit amet, consectetur adipisicing elit, sed do eiusmod tempor</a:t>
            </a:r>
          </a:p>
        </p:txBody>
      </p:sp>
      <p:sp>
        <p:nvSpPr>
          <p:cNvPr id="38" name=""/>
          <p:cNvSpPr/>
          <p:nvPr/>
        </p:nvSpPr>
        <p:spPr>
          <a:xfrm>
            <a:off x="3148584" y="5913120"/>
            <a:ext cx="676656" cy="79248"/>
          </a:xfrm>
          <a:prstGeom prst="rect">
            <a:avLst/>
          </a:prstGeom>
          <a:solidFill>
            <a:srgbClr val="FFFFFF"/>
          </a:solidFill>
        </p:spPr>
        <p:txBody>
          <a:bodyPr lIns="0" tIns="0" rIns="0" bIns="0" wrap="none">
            <a:noAutofit/>
          </a:bodyPr>
          <a:p>
            <a:pPr indent="0"/>
            <a:r>
              <a:rPr lang="en-US" sz="400">
                <a:latin typeface="Arial"/>
              </a:rPr>
              <a:t>Lorem </a:t>
            </a:r>
            <a:r>
              <a:rPr lang="fr" sz="400">
                <a:latin typeface="Arial"/>
              </a:rPr>
              <a:t>ipsum </a:t>
            </a:r>
            <a:r>
              <a:rPr lang="en-US" sz="400">
                <a:latin typeface="Arial"/>
              </a:rPr>
              <a:t>dolor sit amet,</a:t>
            </a:r>
          </a:p>
        </p:txBody>
      </p:sp>
      <p:sp>
        <p:nvSpPr>
          <p:cNvPr id="39" name=""/>
          <p:cNvSpPr/>
          <p:nvPr/>
        </p:nvSpPr>
        <p:spPr>
          <a:xfrm>
            <a:off x="3148584" y="6059424"/>
            <a:ext cx="582168" cy="79248"/>
          </a:xfrm>
          <a:prstGeom prst="rect">
            <a:avLst/>
          </a:prstGeom>
          <a:solidFill>
            <a:srgbClr val="FFFFFF"/>
          </a:solidFill>
        </p:spPr>
        <p:txBody>
          <a:bodyPr lIns="0" tIns="0" rIns="0" bIns="0" wrap="none">
            <a:noAutofit/>
          </a:bodyPr>
          <a:p>
            <a:pPr indent="0"/>
            <a:r>
              <a:rPr lang="en-US" sz="400">
                <a:solidFill>
                  <a:srgbClr val="9A9FAC"/>
                </a:solidFill>
                <a:latin typeface="Arial"/>
              </a:rPr>
              <a:t>sed do eiusmod tempor</a:t>
            </a:r>
          </a:p>
        </p:txBody>
      </p:sp>
      <p:sp>
        <p:nvSpPr>
          <p:cNvPr id="40" name=""/>
          <p:cNvSpPr/>
          <p:nvPr/>
        </p:nvSpPr>
        <p:spPr>
          <a:xfrm>
            <a:off x="1859280" y="6531864"/>
            <a:ext cx="48768" cy="106680"/>
          </a:xfrm>
          <a:prstGeom prst="rect">
            <a:avLst/>
          </a:prstGeom>
          <a:solidFill>
            <a:srgbClr val="FFFFFF"/>
          </a:solidFill>
        </p:spPr>
        <p:txBody>
          <a:bodyPr lIns="0" tIns="0" rIns="0" bIns="0" wrap="none">
            <a:noAutofit/>
          </a:bodyPr>
          <a:p>
            <a:pPr algn="r" indent="0"/>
            <a:r>
              <a:rPr lang="en-US" sz="750">
                <a:latin typeface="Arial"/>
              </a:rPr>
              <a:t>Wireframes</a:t>
            </a:r>
          </a:p>
        </p:txBody>
      </p:sp>
      <p:sp>
        <p:nvSpPr>
          <p:cNvPr id="41" name=""/>
          <p:cNvSpPr/>
          <p:nvPr/>
        </p:nvSpPr>
        <p:spPr>
          <a:xfrm>
            <a:off x="195072" y="6858000"/>
            <a:ext cx="1569720" cy="228600"/>
          </a:xfrm>
          <a:prstGeom prst="rect">
            <a:avLst/>
          </a:prstGeom>
          <a:solidFill>
            <a:srgbClr val="FFFFFF"/>
          </a:solidFill>
        </p:spPr>
        <p:txBody>
          <a:bodyPr lIns="0" tIns="0" rIns="0" bIns="0">
            <a:noAutofit/>
          </a:bodyPr>
          <a:p>
            <a:pPr indent="0">
              <a:lnSpc>
                <a:spcPct val="125000"/>
              </a:lnSpc>
            </a:pPr>
            <a:r>
              <a:rPr lang="en-US" sz="400">
                <a:latin typeface="Arial"/>
              </a:rPr>
              <a:t>To create convenient In use service, our team has made marketing research of this business, created the architecture of website, design user flow and prototypes.</a:t>
            </a:r>
          </a:p>
        </p:txBody>
      </p:sp>
      <p:sp>
        <p:nvSpPr>
          <p:cNvPr id="42" name=""/>
          <p:cNvSpPr/>
          <p:nvPr/>
        </p:nvSpPr>
        <p:spPr>
          <a:xfrm>
            <a:off x="990600" y="7117080"/>
            <a:ext cx="777240" cy="85344"/>
          </a:xfrm>
          <a:prstGeom prst="rect">
            <a:avLst/>
          </a:prstGeom>
          <a:solidFill>
            <a:srgbClr val="FFFFFF"/>
          </a:solidFill>
        </p:spPr>
        <p:txBody>
          <a:bodyPr lIns="0" tIns="0" rIns="0" bIns="0" wrap="none">
            <a:noAutofit/>
          </a:bodyPr>
          <a:p>
            <a:pPr indent="0"/>
            <a:r>
              <a:rPr lang="en-US" sz="400">
                <a:latin typeface="Arial"/>
              </a:rPr>
              <a:t>made in the development process</a:t>
            </a:r>
          </a:p>
        </p:txBody>
      </p:sp>
      <p:sp>
        <p:nvSpPr>
          <p:cNvPr id="43" name=""/>
          <p:cNvSpPr/>
          <p:nvPr/>
        </p:nvSpPr>
        <p:spPr>
          <a:xfrm>
            <a:off x="198120" y="7117080"/>
            <a:ext cx="795528" cy="73152"/>
          </a:xfrm>
          <a:prstGeom prst="rect">
            <a:avLst/>
          </a:prstGeom>
          <a:solidFill>
            <a:srgbClr val="FFFFFF"/>
          </a:solidFill>
        </p:spPr>
        <p:txBody>
          <a:bodyPr lIns="0" tIns="0" rIns="0" bIns="0" wrap="none">
            <a:noAutofit/>
          </a:bodyPr>
          <a:p>
            <a:pPr indent="0"/>
            <a:r>
              <a:rPr lang="en-US" sz="400">
                <a:solidFill>
                  <a:srgbClr val="9A9FAC"/>
                </a:solidFill>
                <a:latin typeface="Arial"/>
              </a:rPr>
              <a:t>Wireframes and User stories were</a:t>
            </a:r>
          </a:p>
        </p:txBody>
      </p:sp>
      <p:sp>
        <p:nvSpPr>
          <p:cNvPr id="44" name=""/>
          <p:cNvSpPr/>
          <p:nvPr/>
        </p:nvSpPr>
        <p:spPr>
          <a:xfrm>
            <a:off x="195072" y="7190232"/>
            <a:ext cx="1542288" cy="304800"/>
          </a:xfrm>
          <a:prstGeom prst="rect">
            <a:avLst/>
          </a:prstGeom>
          <a:solidFill>
            <a:srgbClr val="FFFFFF"/>
          </a:solidFill>
        </p:spPr>
        <p:txBody>
          <a:bodyPr lIns="0" tIns="0" rIns="0" bIns="0">
            <a:noAutofit/>
          </a:bodyPr>
          <a:p>
            <a:pPr indent="0">
              <a:lnSpc>
                <a:spcPct val="125000"/>
              </a:lnSpc>
            </a:pPr>
            <a:r>
              <a:rPr lang="en-US" sz="400">
                <a:solidFill>
                  <a:srgbClr val="9A9FAC"/>
                </a:solidFill>
                <a:latin typeface="Arial"/>
              </a:rPr>
              <a:t>to establish the basic structure of a page, demonstrate interface elements that will exist on key pages, functionality and global usability of service, to let create iterations the development process and provide the client confidence that the page is catering to user</a:t>
            </a:r>
          </a:p>
        </p:txBody>
      </p:sp>
      <p:sp>
        <p:nvSpPr>
          <p:cNvPr id="45" name=""/>
          <p:cNvSpPr/>
          <p:nvPr/>
        </p:nvSpPr>
        <p:spPr>
          <a:xfrm>
            <a:off x="198120" y="7482840"/>
            <a:ext cx="1392936" cy="85344"/>
          </a:xfrm>
          <a:prstGeom prst="rect">
            <a:avLst/>
          </a:prstGeom>
          <a:solidFill>
            <a:srgbClr val="FFFFFF"/>
          </a:solidFill>
        </p:spPr>
        <p:txBody>
          <a:bodyPr lIns="0" tIns="0" rIns="0" bIns="0" wrap="none">
            <a:noAutofit/>
          </a:bodyPr>
          <a:p>
            <a:pPr indent="0"/>
            <a:r>
              <a:rPr lang="en-US" sz="400">
                <a:solidFill>
                  <a:srgbClr val="9A9FAC"/>
                </a:solidFill>
                <a:latin typeface="Arial"/>
              </a:rPr>
              <a:t>needs whilst fulfilling the key business and project objectives</a:t>
            </a:r>
          </a:p>
        </p:txBody>
      </p:sp>
      <p:sp>
        <p:nvSpPr>
          <p:cNvPr id="46" name=""/>
          <p:cNvSpPr/>
          <p:nvPr/>
        </p:nvSpPr>
        <p:spPr>
          <a:xfrm>
            <a:off x="198120" y="8293608"/>
            <a:ext cx="387096" cy="128016"/>
          </a:xfrm>
          <a:prstGeom prst="rect">
            <a:avLst/>
          </a:prstGeom>
          <a:solidFill>
            <a:srgbClr val="FFFFFF"/>
          </a:solidFill>
        </p:spPr>
        <p:txBody>
          <a:bodyPr lIns="0" tIns="0" rIns="0" bIns="0" wrap="none">
            <a:noAutofit/>
          </a:bodyPr>
          <a:p>
            <a:pPr indent="0">
              <a:spcBef>
                <a:spcPts val="420"/>
              </a:spcBef>
            </a:pPr>
            <a:r>
              <a:rPr lang="en-US" sz="750">
                <a:latin typeface="Arial"/>
              </a:rPr>
              <a:t>Desktop</a:t>
            </a:r>
          </a:p>
        </p:txBody>
      </p:sp>
      <p:sp>
        <p:nvSpPr>
          <p:cNvPr id="47" name=""/>
          <p:cNvSpPr/>
          <p:nvPr/>
        </p:nvSpPr>
        <p:spPr>
          <a:xfrm>
            <a:off x="3745992" y="8522208"/>
            <a:ext cx="286512" cy="76200"/>
          </a:xfrm>
          <a:prstGeom prst="rect">
            <a:avLst/>
          </a:prstGeom>
          <a:solidFill>
            <a:srgbClr val="FFFFFF"/>
          </a:solidFill>
        </p:spPr>
        <p:txBody>
          <a:bodyPr lIns="0" tIns="0" rIns="0" bIns="0" wrap="none">
            <a:noAutofit/>
          </a:bodyPr>
          <a:p>
            <a:pPr algn="r" indent="0"/>
            <a:r>
              <a:rPr lang="en-US" sz="400">
                <a:latin typeface="Arial"/>
              </a:rPr>
              <a:t>START PAGE</a:t>
            </a:r>
          </a:p>
        </p:txBody>
      </p:sp>
      <p:sp>
        <p:nvSpPr>
          <p:cNvPr id="48" name=""/>
          <p:cNvSpPr/>
          <p:nvPr/>
        </p:nvSpPr>
        <p:spPr>
          <a:xfrm>
            <a:off x="252984" y="8820912"/>
            <a:ext cx="210312" cy="143256"/>
          </a:xfrm>
          <a:prstGeom prst="rect">
            <a:avLst/>
          </a:prstGeom>
          <a:solidFill>
            <a:srgbClr val="3FBAC9"/>
          </a:solidFill>
        </p:spPr>
        <p:txBody>
          <a:bodyPr lIns="0" tIns="0" rIns="0" bIns="0">
            <a:noAutofit/>
          </a:bodyPr>
          <a:p>
            <a:pPr algn="ctr" indent="0"/>
            <a:r>
              <a:rPr lang="en-US" sz="400">
                <a:solidFill>
                  <a:srgbClr val="B8CEDE"/>
                </a:solidFill>
                <a:latin typeface="Arial"/>
              </a:rPr>
              <a:t>0</a:t>
            </a:r>
          </a:p>
          <a:p>
            <a:pPr indent="0">
              <a:lnSpc>
                <a:spcPct val="94000"/>
              </a:lnSpc>
            </a:pPr>
            <a:r>
              <a:rPr lang="en-US" sz="400">
                <a:solidFill>
                  <a:srgbClr val="B8CEDE"/>
                </a:solidFill>
                <a:latin typeface="Arial"/>
              </a:rPr>
              <a:t>Dashboard</a:t>
            </a:r>
          </a:p>
        </p:txBody>
      </p:sp>
      <p:sp>
        <p:nvSpPr>
          <p:cNvPr id="49" name=""/>
          <p:cNvSpPr/>
          <p:nvPr/>
        </p:nvSpPr>
        <p:spPr>
          <a:xfrm>
            <a:off x="585216" y="8851392"/>
            <a:ext cx="329184" cy="76200"/>
          </a:xfrm>
          <a:prstGeom prst="rect">
            <a:avLst/>
          </a:prstGeom>
          <a:solidFill>
            <a:srgbClr val="FFFFFF"/>
          </a:solidFill>
        </p:spPr>
        <p:txBody>
          <a:bodyPr lIns="0" tIns="0" rIns="0" bIns="0" wrap="none">
            <a:noAutofit/>
          </a:bodyPr>
          <a:p>
            <a:pPr indent="0"/>
            <a:r>
              <a:rPr lang="en-US" sz="400">
                <a:latin typeface="Arial"/>
              </a:rPr>
              <a:t>Dashboard</a:t>
            </a:r>
          </a:p>
        </p:txBody>
      </p:sp>
      <p:sp>
        <p:nvSpPr>
          <p:cNvPr id="50" name=""/>
          <p:cNvSpPr/>
          <p:nvPr/>
        </p:nvSpPr>
        <p:spPr>
          <a:xfrm>
            <a:off x="265176" y="9009888"/>
            <a:ext cx="192024" cy="557784"/>
          </a:xfrm>
          <a:prstGeom prst="rect">
            <a:avLst/>
          </a:prstGeom>
          <a:solidFill>
            <a:srgbClr val="FFFFFF"/>
          </a:solidFill>
        </p:spPr>
        <p:txBody>
          <a:bodyPr lIns="0" tIns="0" rIns="0" bIns="0">
            <a:noAutofit/>
          </a:bodyPr>
          <a:p>
            <a:pPr indent="0">
              <a:lnSpc>
                <a:spcPct val="89000"/>
              </a:lnSpc>
            </a:pPr>
            <a:r>
              <a:rPr lang="fr" sz="400">
                <a:solidFill>
                  <a:srgbClr val="9A9FAC"/>
                </a:solidFill>
                <a:latin typeface="Arial"/>
              </a:rPr>
              <a:t>â</a:t>
            </a:r>
          </a:p>
          <a:p>
            <a:pPr algn="r" indent="0">
              <a:lnSpc>
                <a:spcPct val="89000"/>
              </a:lnSpc>
              <a:spcAft>
                <a:spcPts val="350"/>
              </a:spcAft>
            </a:pPr>
            <a:r>
              <a:rPr lang="en-US" sz="400">
                <a:solidFill>
                  <a:srgbClr val="9A9FAC"/>
                </a:solidFill>
                <a:latin typeface="Arial"/>
              </a:rPr>
              <a:t>Profile</a:t>
            </a:r>
          </a:p>
          <a:p>
            <a:pPr algn="ctr" indent="0">
              <a:lnSpc>
                <a:spcPct val="89000"/>
              </a:lnSpc>
              <a:spcAft>
                <a:spcPts val="350"/>
              </a:spcAft>
            </a:pPr>
            <a:r>
              <a:rPr lang="en-US" sz="400">
                <a:solidFill>
                  <a:srgbClr val="9A9FAC"/>
                </a:solidFill>
                <a:latin typeface="Arial"/>
              </a:rPr>
              <a:t>E Jobs Info</a:t>
            </a:r>
          </a:p>
          <a:p>
            <a:pPr algn="just" indent="0">
              <a:lnSpc>
                <a:spcPct val="89000"/>
              </a:lnSpc>
            </a:pPr>
            <a:r>
              <a:rPr lang="en-US" sz="400">
                <a:solidFill>
                  <a:srgbClr val="9A9FAC"/>
                </a:solidFill>
                <a:latin typeface="Arial"/>
              </a:rPr>
              <a:t>Jb</a:t>
            </a:r>
          </a:p>
        </p:txBody>
      </p:sp>
      <p:sp>
        <p:nvSpPr>
          <p:cNvPr id="51" name=""/>
          <p:cNvSpPr/>
          <p:nvPr/>
        </p:nvSpPr>
        <p:spPr>
          <a:xfrm>
            <a:off x="618744" y="9140952"/>
            <a:ext cx="374904" cy="76200"/>
          </a:xfrm>
          <a:prstGeom prst="rect">
            <a:avLst/>
          </a:prstGeom>
          <a:solidFill>
            <a:srgbClr val="FFFFFF"/>
          </a:solidFill>
        </p:spPr>
        <p:txBody>
          <a:bodyPr lIns="0" tIns="0" rIns="0" bIns="0" wrap="none">
            <a:noAutofit/>
          </a:bodyPr>
          <a:p>
            <a:pPr indent="0"/>
            <a:r>
              <a:rPr lang="en-US" b="1" sz="400">
                <a:solidFill>
                  <a:srgbClr val="9A9FAC"/>
                </a:solidFill>
                <a:latin typeface="Arial"/>
              </a:rPr>
              <a:t>NEW REQUEST</a:t>
            </a:r>
          </a:p>
        </p:txBody>
      </p:sp>
      <p:sp>
        <p:nvSpPr>
          <p:cNvPr id="52" name=""/>
          <p:cNvSpPr/>
          <p:nvPr/>
        </p:nvSpPr>
        <p:spPr>
          <a:xfrm>
            <a:off x="1496568" y="9144000"/>
            <a:ext cx="222504" cy="70104"/>
          </a:xfrm>
          <a:prstGeom prst="rect">
            <a:avLst/>
          </a:prstGeom>
          <a:solidFill>
            <a:srgbClr val="FFFFFF"/>
          </a:solidFill>
        </p:spPr>
        <p:txBody>
          <a:bodyPr lIns="0" tIns="0" rIns="0" bIns="0" wrap="none">
            <a:noAutofit/>
          </a:bodyPr>
          <a:p>
            <a:pPr indent="0"/>
            <a:r>
              <a:rPr lang="en-US" sz="400">
                <a:solidFill>
                  <a:srgbClr val="9A9FAC"/>
                </a:solidFill>
                <a:latin typeface="Arial"/>
              </a:rPr>
              <a:t>PROFILE</a:t>
            </a:r>
          </a:p>
        </p:txBody>
      </p:sp>
      <p:sp>
        <p:nvSpPr>
          <p:cNvPr id="53" name=""/>
          <p:cNvSpPr/>
          <p:nvPr/>
        </p:nvSpPr>
        <p:spPr>
          <a:xfrm>
            <a:off x="2359152" y="9140952"/>
            <a:ext cx="268224" cy="79248"/>
          </a:xfrm>
          <a:prstGeom prst="rect">
            <a:avLst/>
          </a:prstGeom>
          <a:solidFill>
            <a:srgbClr val="FFFFFF"/>
          </a:solidFill>
        </p:spPr>
        <p:txBody>
          <a:bodyPr lIns="0" tIns="0" rIns="0" bIns="0" wrap="none">
            <a:noAutofit/>
          </a:bodyPr>
          <a:p>
            <a:pPr indent="0"/>
            <a:r>
              <a:rPr lang="en-US" sz="400">
                <a:solidFill>
                  <a:srgbClr val="9A9FAC"/>
                </a:solidFill>
                <a:latin typeface="Arial"/>
              </a:rPr>
              <a:t>JOBS INFO</a:t>
            </a:r>
          </a:p>
        </p:txBody>
      </p:sp>
      <p:sp>
        <p:nvSpPr>
          <p:cNvPr id="54" name=""/>
          <p:cNvSpPr/>
          <p:nvPr/>
        </p:nvSpPr>
        <p:spPr>
          <a:xfrm>
            <a:off x="615696" y="9506712"/>
            <a:ext cx="307848" cy="67056"/>
          </a:xfrm>
          <a:prstGeom prst="rect">
            <a:avLst/>
          </a:prstGeom>
          <a:solidFill>
            <a:srgbClr val="FFFFFF"/>
          </a:solidFill>
        </p:spPr>
        <p:txBody>
          <a:bodyPr lIns="0" tIns="0" rIns="0" bIns="0" wrap="none">
            <a:noAutofit/>
          </a:bodyPr>
          <a:p>
            <a:pPr indent="0"/>
            <a:r>
              <a:rPr lang="en-US" b="1" sz="400">
                <a:latin typeface="Arial"/>
              </a:rPr>
              <a:t>FEEDBACKS</a:t>
            </a:r>
          </a:p>
        </p:txBody>
      </p:sp>
      <p:sp>
        <p:nvSpPr>
          <p:cNvPr id="55" name=""/>
          <p:cNvSpPr/>
          <p:nvPr/>
        </p:nvSpPr>
        <p:spPr>
          <a:xfrm>
            <a:off x="1496568" y="9503664"/>
            <a:ext cx="124968" cy="79248"/>
          </a:xfrm>
          <a:prstGeom prst="rect">
            <a:avLst/>
          </a:prstGeom>
          <a:solidFill>
            <a:srgbClr val="FFFFFF"/>
          </a:solidFill>
        </p:spPr>
        <p:txBody>
          <a:bodyPr lIns="0" tIns="0" rIns="0" bIns="0" wrap="none">
            <a:noAutofit/>
          </a:bodyPr>
          <a:p>
            <a:pPr algn="just" indent="0"/>
            <a:r>
              <a:rPr lang="en-US" sz="400">
                <a:latin typeface="Arial"/>
              </a:rPr>
              <a:t>FAQ</a:t>
            </a:r>
          </a:p>
        </p:txBody>
      </p:sp>
      <p:sp>
        <p:nvSpPr>
          <p:cNvPr id="56" name=""/>
          <p:cNvSpPr/>
          <p:nvPr/>
        </p:nvSpPr>
        <p:spPr>
          <a:xfrm>
            <a:off x="2362200" y="9500616"/>
            <a:ext cx="274320" cy="70104"/>
          </a:xfrm>
          <a:prstGeom prst="rect">
            <a:avLst/>
          </a:prstGeom>
          <a:solidFill>
            <a:srgbClr val="FFFFFF"/>
          </a:solidFill>
        </p:spPr>
        <p:txBody>
          <a:bodyPr lIns="0" tIns="0" rIns="0" bIns="0" wrap="none">
            <a:noAutofit/>
          </a:bodyPr>
          <a:p>
            <a:pPr indent="0"/>
            <a:r>
              <a:rPr lang="en-US" sz="400">
                <a:latin typeface="Arial"/>
              </a:rPr>
              <a:t>REWARDS</a:t>
            </a:r>
          </a:p>
        </p:txBody>
      </p:sp>
      <p:sp>
        <p:nvSpPr>
          <p:cNvPr id="57" name=""/>
          <p:cNvSpPr/>
          <p:nvPr/>
        </p:nvSpPr>
        <p:spPr>
          <a:xfrm>
            <a:off x="262128" y="9814560"/>
            <a:ext cx="204216" cy="103632"/>
          </a:xfrm>
          <a:prstGeom prst="rect">
            <a:avLst/>
          </a:prstGeom>
          <a:solidFill>
            <a:srgbClr val="FFFFFF"/>
          </a:solidFill>
        </p:spPr>
        <p:txBody>
          <a:bodyPr lIns="0" tIns="0" rIns="0" bIns="0" wrap="none">
            <a:noAutofit/>
          </a:bodyPr>
          <a:p>
            <a:pPr indent="0"/>
            <a:r>
              <a:rPr lang="en-US" sz="400">
                <a:latin typeface="Arial"/>
              </a:rPr>
              <a:t>Feedbacks</a:t>
            </a:r>
          </a:p>
        </p:txBody>
      </p:sp>
      <p:sp>
        <p:nvSpPr>
          <p:cNvPr id="58" name=""/>
          <p:cNvSpPr/>
          <p:nvPr/>
        </p:nvSpPr>
        <p:spPr>
          <a:xfrm>
            <a:off x="2892552" y="8641080"/>
            <a:ext cx="1112520" cy="1761744"/>
          </a:xfrm>
          <a:prstGeom prst="rect">
            <a:avLst/>
          </a:prstGeom>
          <a:solidFill>
            <a:srgbClr val="FFFFFF"/>
          </a:solidFill>
        </p:spPr>
        <p:txBody>
          <a:bodyPr lIns="0" tIns="0" rIns="0" bIns="0">
            <a:noAutofit/>
          </a:bodyPr>
          <a:p>
            <a:pPr indent="393700">
              <a:spcAft>
                <a:spcPts val="1190"/>
              </a:spcAft>
            </a:pPr>
            <a:r>
              <a:rPr lang="en-US" sz="400">
                <a:solidFill>
                  <a:srgbClr val="9A9FAC"/>
                </a:solidFill>
                <a:latin typeface="Arial"/>
              </a:rPr>
              <a:t>Hello. Johnl [•*    </a:t>
            </a:r>
            <a:r>
              <a:rPr lang="en-US" i="1" sz="650">
                <a:solidFill>
                  <a:srgbClr val="EC798A"/>
                </a:solidFill>
                <a:latin typeface="Arial"/>
              </a:rPr>
              <a:t>&lt;3    &amp;</a:t>
            </a:r>
          </a:p>
          <a:p>
            <a:pPr algn="just" indent="0">
              <a:spcAft>
                <a:spcPts val="560"/>
              </a:spcAft>
            </a:pPr>
            <a:r>
              <a:rPr lang="en-US" sz="400">
                <a:solidFill>
                  <a:srgbClr val="9A9FAC"/>
                </a:solidFill>
                <a:latin typeface="Arial"/>
              </a:rPr>
              <a:t>Notifications</a:t>
            </a:r>
          </a:p>
          <a:p>
            <a:pPr algn="just" indent="0"/>
            <a:r>
              <a:rPr lang="en-US" sz="400">
                <a:solidFill>
                  <a:srgbClr val="4EBACB"/>
                </a:solidFill>
                <a:latin typeface="Arial"/>
              </a:rPr>
              <a:t>Request № 015562                      </a:t>
            </a:r>
            <a:r>
              <a:rPr lang="en-US" sz="400">
                <a:solidFill>
                  <a:srgbClr val="9A9FAC"/>
                </a:solidFill>
                <a:latin typeface="Arial"/>
              </a:rPr>
              <a:t>X</a:t>
            </a:r>
          </a:p>
          <a:p>
            <a:pPr algn="just" indent="0">
              <a:spcAft>
                <a:spcPts val="560"/>
              </a:spcAft>
            </a:pPr>
            <a:r>
              <a:rPr lang="en-US" sz="400">
                <a:solidFill>
                  <a:srgbClr val="9A9FAC"/>
                </a:solidFill>
                <a:latin typeface="Arial"/>
              </a:rPr>
              <a:t>Status of your request </a:t>
            </a:r>
            <a:r>
              <a:rPr lang="en-US" sz="400">
                <a:latin typeface="Arial"/>
              </a:rPr>
              <a:t>“Completed"</a:t>
            </a:r>
          </a:p>
          <a:p>
            <a:pPr algn="just" indent="0"/>
            <a:r>
              <a:rPr lang="en-US" sz="400">
                <a:solidFill>
                  <a:srgbClr val="4EBACB"/>
                </a:solidFill>
                <a:latin typeface="Arial"/>
              </a:rPr>
              <a:t>Request №015879                    </a:t>
            </a:r>
            <a:r>
              <a:rPr lang="en-US" baseline="-25000" sz="400">
                <a:solidFill>
                  <a:srgbClr val="9A9FAC"/>
                </a:solidFill>
                <a:latin typeface="Arial"/>
              </a:rPr>
              <a:t>x</a:t>
            </a:r>
          </a:p>
          <a:p>
            <a:pPr algn="just" indent="0">
              <a:spcAft>
                <a:spcPts val="560"/>
              </a:spcAft>
            </a:pPr>
            <a:r>
              <a:rPr lang="en-US" sz="400">
                <a:solidFill>
                  <a:srgbClr val="9A9FAC"/>
                </a:solidFill>
                <a:latin typeface="Arial"/>
              </a:rPr>
              <a:t>Status of your request </a:t>
            </a:r>
            <a:r>
              <a:rPr lang="en-US" sz="400">
                <a:latin typeface="Arial"/>
              </a:rPr>
              <a:t>“In Progress"</a:t>
            </a:r>
          </a:p>
          <a:p>
            <a:pPr algn="just" indent="0"/>
            <a:r>
              <a:rPr lang="en-US" sz="400">
                <a:solidFill>
                  <a:srgbClr val="4EBACB"/>
                </a:solidFill>
                <a:latin typeface="Arial"/>
              </a:rPr>
              <a:t>Request № 015568                      </a:t>
            </a:r>
            <a:r>
              <a:rPr lang="en-US" sz="400">
                <a:solidFill>
                  <a:srgbClr val="9A9FAC"/>
                </a:solidFill>
                <a:latin typeface="Arial"/>
              </a:rPr>
              <a:t>x</a:t>
            </a:r>
          </a:p>
          <a:p>
            <a:pPr algn="just" indent="0"/>
            <a:r>
              <a:rPr lang="en-US" sz="400">
                <a:solidFill>
                  <a:srgbClr val="9A9FAC"/>
                </a:solidFill>
                <a:latin typeface="Arial"/>
              </a:rPr>
              <a:t>Status of your request </a:t>
            </a:r>
            <a:r>
              <a:rPr lang="en-US" sz="400">
                <a:latin typeface="Arial"/>
              </a:rPr>
              <a:t>“Waiting a feedback</a:t>
            </a:r>
          </a:p>
          <a:p>
            <a:pPr algn="just" indent="0">
              <a:spcAft>
                <a:spcPts val="560"/>
              </a:spcAft>
            </a:pPr>
            <a:r>
              <a:rPr lang="en-US" sz="400">
                <a:latin typeface="Arial"/>
              </a:rPr>
              <a:t>from Provider"</a:t>
            </a:r>
          </a:p>
          <a:p>
            <a:pPr algn="just" indent="0"/>
            <a:r>
              <a:rPr lang="en-US" sz="400">
                <a:solidFill>
                  <a:srgbClr val="4EBACB"/>
                </a:solidFill>
                <a:latin typeface="Arial"/>
              </a:rPr>
              <a:t>Request №015568                      </a:t>
            </a:r>
            <a:r>
              <a:rPr lang="en-US" sz="400">
                <a:solidFill>
                  <a:srgbClr val="9A9FAC"/>
                </a:solidFill>
                <a:latin typeface="Arial"/>
              </a:rPr>
              <a:t>X</a:t>
            </a:r>
          </a:p>
          <a:p>
            <a:pPr algn="just" indent="0">
              <a:spcAft>
                <a:spcPts val="560"/>
              </a:spcAft>
            </a:pPr>
            <a:r>
              <a:rPr lang="en-US" sz="400">
                <a:solidFill>
                  <a:srgbClr val="9A9FAC"/>
                </a:solidFill>
                <a:latin typeface="Arial"/>
              </a:rPr>
              <a:t>Status of your request </a:t>
            </a:r>
            <a:r>
              <a:rPr lang="en-US" sz="400">
                <a:latin typeface="Arial"/>
              </a:rPr>
              <a:t>“Declined"</a:t>
            </a:r>
          </a:p>
          <a:p>
            <a:pPr algn="just" indent="0"/>
            <a:r>
              <a:rPr lang="en-US" sz="400">
                <a:solidFill>
                  <a:srgbClr val="4EBACB"/>
                </a:solidFill>
                <a:latin typeface="Arial"/>
              </a:rPr>
              <a:t>Request № 015568                      </a:t>
            </a:r>
            <a:r>
              <a:rPr lang="en-US" sz="400">
                <a:solidFill>
                  <a:srgbClr val="9A9FAC"/>
                </a:solidFill>
                <a:latin typeface="Arial"/>
              </a:rPr>
              <a:t>X</a:t>
            </a:r>
          </a:p>
          <a:p>
            <a:pPr algn="just" indent="0"/>
            <a:r>
              <a:rPr lang="en-US" sz="400">
                <a:solidFill>
                  <a:srgbClr val="9A9FAC"/>
                </a:solidFill>
                <a:latin typeface="Arial"/>
              </a:rPr>
              <a:t>Status of your request </a:t>
            </a:r>
            <a:r>
              <a:rPr lang="en-US" sz="400">
                <a:latin typeface="Arial"/>
              </a:rPr>
              <a:t>“Declined"</a:t>
            </a:r>
          </a:p>
        </p:txBody>
      </p:sp>
      <p:sp>
        <p:nvSpPr>
          <p:cNvPr id="59" name=""/>
          <p:cNvSpPr/>
          <p:nvPr/>
        </p:nvSpPr>
        <p:spPr>
          <a:xfrm>
            <a:off x="204216" y="11530584"/>
            <a:ext cx="569976" cy="128016"/>
          </a:xfrm>
          <a:prstGeom prst="rect">
            <a:avLst/>
          </a:prstGeom>
          <a:solidFill>
            <a:srgbClr val="FFFFFF"/>
          </a:solidFill>
        </p:spPr>
        <p:txBody>
          <a:bodyPr lIns="0" tIns="0" rIns="0" bIns="0" wrap="none">
            <a:noAutofit/>
          </a:bodyPr>
          <a:p>
            <a:pPr indent="0"/>
            <a:r>
              <a:rPr lang="en-US" sz="750">
                <a:latin typeface="Arial"/>
              </a:rPr>
              <a:t>Order step 1</a:t>
            </a:r>
          </a:p>
        </p:txBody>
      </p:sp>
      <p:sp>
        <p:nvSpPr>
          <p:cNvPr id="60" name=""/>
          <p:cNvSpPr/>
          <p:nvPr/>
        </p:nvSpPr>
        <p:spPr>
          <a:xfrm>
            <a:off x="1700784" y="12889992"/>
            <a:ext cx="487680" cy="73152"/>
          </a:xfrm>
          <a:prstGeom prst="rect">
            <a:avLst/>
          </a:prstGeom>
          <a:solidFill>
            <a:srgbClr val="FFFFFF"/>
          </a:solidFill>
        </p:spPr>
        <p:txBody>
          <a:bodyPr lIns="0" tIns="0" rIns="0" bIns="0" wrap="none">
            <a:noAutofit/>
          </a:bodyPr>
          <a:p>
            <a:pPr indent="0"/>
            <a:r>
              <a:rPr lang="en-US" sz="400">
                <a:latin typeface="Arial"/>
              </a:rPr>
              <a:t>ADDHONAL bfcHVCE</a:t>
            </a:r>
          </a:p>
        </p:txBody>
      </p:sp>
      <p:sp>
        <p:nvSpPr>
          <p:cNvPr id="62" name=""/>
          <p:cNvSpPr/>
          <p:nvPr/>
        </p:nvSpPr>
        <p:spPr>
          <a:xfrm>
            <a:off x="204216" y="11832336"/>
            <a:ext cx="1225296" cy="45720"/>
          </a:xfrm>
          <a:prstGeom prst="rect">
            <a:avLst/>
          </a:prstGeom>
          <a:solidFill>
            <a:srgbClr val="FFFFFF"/>
          </a:solidFill>
        </p:spPr>
        <p:txBody>
          <a:bodyPr lIns="0" tIns="0" rIns="0" bIns="0" wrap="none">
            <a:noAutofit/>
          </a:bodyPr>
          <a:p>
            <a:pPr indent="0"/>
            <a:r>
              <a:rPr lang="en-US" sz="400">
                <a:latin typeface="Arial"/>
              </a:rPr>
              <a:t>Choosing clothes and services is simple. To let user do</a:t>
            </a:r>
          </a:p>
        </p:txBody>
      </p:sp>
      <p:sp>
        <p:nvSpPr>
          <p:cNvPr id="63" name=""/>
          <p:cNvSpPr/>
          <p:nvPr/>
        </p:nvSpPr>
        <p:spPr>
          <a:xfrm>
            <a:off x="204216" y="11905488"/>
            <a:ext cx="1530096" cy="192024"/>
          </a:xfrm>
          <a:prstGeom prst="rect">
            <a:avLst/>
          </a:prstGeom>
          <a:solidFill>
            <a:srgbClr val="FFFFFF"/>
          </a:solidFill>
        </p:spPr>
        <p:txBody>
          <a:bodyPr lIns="0" tIns="0" rIns="0" bIns="0">
            <a:noAutofit/>
          </a:bodyPr>
          <a:p>
            <a:pPr indent="0">
              <a:lnSpc>
                <a:spcPct val="124000"/>
              </a:lnSpc>
            </a:pPr>
            <a:r>
              <a:rPr lang="en-US" sz="400">
                <a:latin typeface="Arial"/>
              </a:rPr>
              <a:t>anything, as soon as he choses at least one item in category this category is marked with tick. To note provider about something regarding the clothes, client can add comments for each item. By</a:t>
            </a:r>
          </a:p>
        </p:txBody>
      </p:sp>
      <p:sp>
        <p:nvSpPr>
          <p:cNvPr id="64" name=""/>
          <p:cNvSpPr/>
          <p:nvPr/>
        </p:nvSpPr>
        <p:spPr>
          <a:xfrm>
            <a:off x="1383792" y="12124944"/>
            <a:ext cx="329184" cy="45720"/>
          </a:xfrm>
          <a:prstGeom prst="rect">
            <a:avLst/>
          </a:prstGeom>
          <a:solidFill>
            <a:srgbClr val="FFFFFF"/>
          </a:solidFill>
        </p:spPr>
        <p:txBody>
          <a:bodyPr lIns="0" tIns="0" rIns="0" bIns="0" wrap="none">
            <a:noAutofit/>
          </a:bodyPr>
          <a:p>
            <a:pPr indent="0"/>
            <a:r>
              <a:rPr lang="en-US" sz="400">
                <a:latin typeface="Arial"/>
              </a:rPr>
              <a:t>right side, user</a:t>
            </a:r>
          </a:p>
        </p:txBody>
      </p:sp>
      <p:sp>
        <p:nvSpPr>
          <p:cNvPr id="65" name=""/>
          <p:cNvSpPr/>
          <p:nvPr/>
        </p:nvSpPr>
        <p:spPr>
          <a:xfrm>
            <a:off x="2517648" y="13356336"/>
            <a:ext cx="691896" cy="106680"/>
          </a:xfrm>
          <a:prstGeom prst="rect">
            <a:avLst/>
          </a:prstGeom>
          <a:solidFill>
            <a:srgbClr val="FFFFFF"/>
          </a:solidFill>
        </p:spPr>
        <p:txBody>
          <a:bodyPr lIns="0" tIns="0" rIns="0" bIns="0" wrap="none">
            <a:noAutofit/>
          </a:bodyPr>
          <a:p>
            <a:pPr algn="r" indent="0"/>
            <a:r>
              <a:rPr lang="en-US" sz="750">
                <a:latin typeface="Arial"/>
              </a:rPr>
              <a:t>Wash and Fold</a:t>
            </a:r>
          </a:p>
        </p:txBody>
      </p:sp>
      <p:sp>
        <p:nvSpPr>
          <p:cNvPr id="67" name=""/>
          <p:cNvSpPr/>
          <p:nvPr/>
        </p:nvSpPr>
        <p:spPr>
          <a:xfrm>
            <a:off x="3288792" y="13655040"/>
            <a:ext cx="746760" cy="36576"/>
          </a:xfrm>
          <a:prstGeom prst="rect">
            <a:avLst/>
          </a:prstGeom>
          <a:solidFill>
            <a:srgbClr val="FFFFFF"/>
          </a:solidFill>
        </p:spPr>
        <p:txBody>
          <a:bodyPr lIns="0" tIns="0" rIns="0" bIns="0" wrap="none">
            <a:noAutofit/>
          </a:bodyPr>
          <a:p>
            <a:pPr algn="r" indent="0"/>
            <a:r>
              <a:rPr lang="en-US" sz="400">
                <a:latin typeface="Arial"/>
              </a:rPr>
              <a:t>'Wash and Fold" is also induded</a:t>
            </a:r>
          </a:p>
        </p:txBody>
      </p:sp>
      <p:sp>
        <p:nvSpPr>
          <p:cNvPr id="68" name=""/>
          <p:cNvSpPr/>
          <p:nvPr/>
        </p:nvSpPr>
        <p:spPr>
          <a:xfrm>
            <a:off x="2575560" y="13728192"/>
            <a:ext cx="1459992" cy="45720"/>
          </a:xfrm>
          <a:prstGeom prst="rect">
            <a:avLst/>
          </a:prstGeom>
          <a:solidFill>
            <a:srgbClr val="FFFFFF"/>
          </a:solidFill>
        </p:spPr>
        <p:txBody>
          <a:bodyPr lIns="0" tIns="0" rIns="0" bIns="0" wrap="none">
            <a:noAutofit/>
          </a:bodyPr>
          <a:p>
            <a:pPr algn="r" indent="0"/>
            <a:r>
              <a:rPr lang="en-US" sz="400">
                <a:latin typeface="Arial"/>
              </a:rPr>
              <a:t>the service, available for clients and customizable for provider.</a:t>
            </a:r>
          </a:p>
        </p:txBody>
      </p:sp>
      <p:sp>
        <p:nvSpPr>
          <p:cNvPr id="69" name=""/>
          <p:cNvSpPr/>
          <p:nvPr/>
        </p:nvSpPr>
        <p:spPr>
          <a:xfrm>
            <a:off x="204216" y="15392400"/>
            <a:ext cx="569976" cy="128016"/>
          </a:xfrm>
          <a:prstGeom prst="rect">
            <a:avLst/>
          </a:prstGeom>
          <a:solidFill>
            <a:srgbClr val="FFFFFF"/>
          </a:solidFill>
        </p:spPr>
        <p:txBody>
          <a:bodyPr lIns="0" tIns="0" rIns="0" bIns="0" wrap="none">
            <a:noAutofit/>
          </a:bodyPr>
          <a:p>
            <a:pPr indent="0"/>
            <a:r>
              <a:rPr lang="en-US" sz="750">
                <a:latin typeface="Arial"/>
              </a:rPr>
              <a:t>Order step 2</a:t>
            </a:r>
          </a:p>
        </p:txBody>
      </p:sp>
      <p:sp>
        <p:nvSpPr>
          <p:cNvPr id="70" name=""/>
          <p:cNvSpPr/>
          <p:nvPr/>
        </p:nvSpPr>
        <p:spPr>
          <a:xfrm>
            <a:off x="201168" y="15675864"/>
            <a:ext cx="1475232" cy="304800"/>
          </a:xfrm>
          <a:prstGeom prst="rect">
            <a:avLst/>
          </a:prstGeom>
          <a:solidFill>
            <a:srgbClr val="FFFFFF"/>
          </a:solidFill>
        </p:spPr>
        <p:txBody>
          <a:bodyPr lIns="0" tIns="0" rIns="0" bIns="0">
            <a:noAutofit/>
          </a:bodyPr>
          <a:p>
            <a:pPr indent="0">
              <a:lnSpc>
                <a:spcPct val="125000"/>
              </a:lnSpc>
            </a:pPr>
            <a:r>
              <a:rPr lang="en-US" sz="400">
                <a:solidFill>
                  <a:srgbClr val="9A9FAC"/>
                </a:solidFill>
                <a:latin typeface="Arial"/>
              </a:rPr>
              <a:t>Client and Provider have a reward program. Every client can receive the discount by using the service, self-delivery or inviting friends. This discount con be used on the step of completing the order at the same time with setting delivery options.</a:t>
            </a:r>
          </a:p>
        </p:txBody>
      </p:sp>
      <p:sp>
        <p:nvSpPr>
          <p:cNvPr id="71" name=""/>
          <p:cNvSpPr/>
          <p:nvPr/>
        </p:nvSpPr>
        <p:spPr>
          <a:xfrm>
            <a:off x="198120" y="17202912"/>
            <a:ext cx="755904" cy="106680"/>
          </a:xfrm>
          <a:prstGeom prst="rect">
            <a:avLst/>
          </a:prstGeom>
          <a:solidFill>
            <a:srgbClr val="FFFFFF"/>
          </a:solidFill>
        </p:spPr>
        <p:txBody>
          <a:bodyPr lIns="0" tIns="0" rIns="0" bIns="0" wrap="none">
            <a:noAutofit/>
          </a:bodyPr>
          <a:p>
            <a:pPr indent="0"/>
            <a:r>
              <a:rPr lang="en-US" sz="750">
                <a:latin typeface="Arial"/>
              </a:rPr>
              <a:t>Personal cabinet</a:t>
            </a:r>
          </a:p>
        </p:txBody>
      </p:sp>
      <p:sp>
        <p:nvSpPr>
          <p:cNvPr id="72" name=""/>
          <p:cNvSpPr/>
          <p:nvPr/>
        </p:nvSpPr>
        <p:spPr>
          <a:xfrm>
            <a:off x="195072" y="17361408"/>
            <a:ext cx="2350008" cy="298704"/>
          </a:xfrm>
          <a:prstGeom prst="rect">
            <a:avLst/>
          </a:prstGeom>
          <a:solidFill>
            <a:srgbClr val="FFFFFF"/>
          </a:solidFill>
        </p:spPr>
        <p:txBody>
          <a:bodyPr lIns="0" tIns="0" rIns="0" bIns="0">
            <a:noAutofit/>
          </a:bodyPr>
          <a:p>
            <a:pPr indent="0">
              <a:lnSpc>
                <a:spcPct val="125000"/>
              </a:lnSpc>
            </a:pPr>
            <a:r>
              <a:rPr lang="en-US" sz="400">
                <a:latin typeface="Arial"/>
              </a:rPr>
              <a:t>Based on user's role, Client and Provider have their personal dashboard. It contains all information about their activities in the service and lets users easily reach the goals: create a request, see the status of a request, change private information in the profile, read or create feedback, send messages and receive notifications, etc.</a:t>
            </a:r>
          </a:p>
        </p:txBody>
      </p:sp>
      <p:sp>
        <p:nvSpPr>
          <p:cNvPr id="73" name=""/>
          <p:cNvSpPr/>
          <p:nvPr/>
        </p:nvSpPr>
        <p:spPr>
          <a:xfrm>
            <a:off x="3066288" y="17507712"/>
            <a:ext cx="219456" cy="73152"/>
          </a:xfrm>
          <a:prstGeom prst="rect">
            <a:avLst/>
          </a:prstGeom>
          <a:solidFill>
            <a:srgbClr val="FFFFFF"/>
          </a:solidFill>
        </p:spPr>
        <p:txBody>
          <a:bodyPr lIns="0" tIns="0" rIns="0" bIns="0" wrap="none">
            <a:noAutofit/>
          </a:bodyPr>
          <a:p>
            <a:pPr indent="0"/>
            <a:r>
              <a:rPr lang="en-US" sz="400">
                <a:solidFill>
                  <a:srgbClr val="79C2D2"/>
                </a:solidFill>
                <a:latin typeface="Arial"/>
              </a:rPr>
              <a:t>Provider</a:t>
            </a:r>
          </a:p>
        </p:txBody>
      </p:sp>
      <p:sp>
        <p:nvSpPr>
          <p:cNvPr id="74" name=""/>
          <p:cNvSpPr/>
          <p:nvPr/>
        </p:nvSpPr>
        <p:spPr>
          <a:xfrm>
            <a:off x="3694176" y="17507712"/>
            <a:ext cx="161544" cy="73152"/>
          </a:xfrm>
          <a:prstGeom prst="rect">
            <a:avLst/>
          </a:prstGeom>
          <a:solidFill>
            <a:srgbClr val="FFFFFF"/>
          </a:solidFill>
        </p:spPr>
        <p:txBody>
          <a:bodyPr lIns="0" tIns="0" rIns="0" bIns="0" wrap="none">
            <a:noAutofit/>
          </a:bodyPr>
          <a:p>
            <a:pPr indent="0"/>
            <a:r>
              <a:rPr lang="en-US" sz="400">
                <a:solidFill>
                  <a:srgbClr val="79C2D2"/>
                </a:solidFill>
                <a:latin typeface="Arial"/>
              </a:rPr>
              <a:t>Client</a:t>
            </a:r>
          </a:p>
        </p:txBody>
      </p:sp>
      <p:sp>
        <p:nvSpPr>
          <p:cNvPr id="75" name=""/>
          <p:cNvSpPr/>
          <p:nvPr/>
        </p:nvSpPr>
        <p:spPr>
          <a:xfrm>
            <a:off x="597408" y="17977104"/>
            <a:ext cx="298704" cy="88392"/>
          </a:xfrm>
          <a:prstGeom prst="rect">
            <a:avLst/>
          </a:prstGeom>
          <a:solidFill>
            <a:srgbClr val="FFFFFF"/>
          </a:solidFill>
        </p:spPr>
        <p:txBody>
          <a:bodyPr lIns="0" tIns="0" rIns="0" bIns="0" wrap="none">
            <a:noAutofit/>
          </a:bodyPr>
          <a:p>
            <a:pPr indent="0"/>
            <a:r>
              <a:rPr lang="en-US" sz="400">
                <a:latin typeface="Arial"/>
              </a:rPr>
              <a:t>My profile</a:t>
            </a:r>
          </a:p>
        </p:txBody>
      </p:sp>
      <p:sp>
        <p:nvSpPr>
          <p:cNvPr id="76" name=""/>
          <p:cNvSpPr/>
          <p:nvPr/>
        </p:nvSpPr>
        <p:spPr>
          <a:xfrm>
            <a:off x="262128" y="18318480"/>
            <a:ext cx="170688" cy="155448"/>
          </a:xfrm>
          <a:prstGeom prst="rect">
            <a:avLst/>
          </a:prstGeom>
          <a:solidFill>
            <a:srgbClr val="FFFFFF"/>
          </a:solidFill>
        </p:spPr>
        <p:txBody>
          <a:bodyPr lIns="0" tIns="0" rIns="0" bIns="0">
            <a:noAutofit/>
          </a:bodyPr>
          <a:p>
            <a:pPr algn="r" indent="0"/>
            <a:r>
              <a:rPr lang="en-US" sz="400">
                <a:solidFill>
                  <a:srgbClr val="B8CEDE"/>
                </a:solidFill>
                <a:latin typeface="Arial"/>
              </a:rPr>
              <a:t>E</a:t>
            </a:r>
          </a:p>
          <a:p>
            <a:pPr indent="0"/>
            <a:r>
              <a:rPr lang="en-US" sz="400">
                <a:solidFill>
                  <a:srgbClr val="B8CEDE"/>
                </a:solidFill>
                <a:latin typeface="Arial"/>
              </a:rPr>
              <a:t>jobs Info</a:t>
            </a:r>
          </a:p>
        </p:txBody>
      </p:sp>
      <p:sp>
        <p:nvSpPr>
          <p:cNvPr id="77" name=""/>
          <p:cNvSpPr/>
          <p:nvPr/>
        </p:nvSpPr>
        <p:spPr>
          <a:xfrm>
            <a:off x="984504" y="18300192"/>
            <a:ext cx="826008" cy="204216"/>
          </a:xfrm>
          <a:prstGeom prst="rect">
            <a:avLst/>
          </a:prstGeom>
          <a:solidFill>
            <a:srgbClr val="FFFFFF"/>
          </a:solidFill>
        </p:spPr>
        <p:txBody>
          <a:bodyPr lIns="0" tIns="0" rIns="0" bIns="0">
            <a:noAutofit/>
          </a:bodyPr>
          <a:p>
            <a:pPr indent="0">
              <a:spcAft>
                <a:spcPts val="210"/>
              </a:spcAft>
            </a:pPr>
            <a:r>
              <a:rPr lang="en-US" sz="400">
                <a:latin typeface="Arial"/>
              </a:rPr>
              <a:t>Lovely Black</a:t>
            </a:r>
          </a:p>
          <a:p>
            <a:pPr indent="0"/>
            <a:r>
              <a:rPr lang="en-US" sz="400">
                <a:solidFill>
                  <a:srgbClr val="B8CEDE"/>
                </a:solidFill>
                <a:latin typeface="Arial"/>
              </a:rPr>
              <a:t>(J) </a:t>
            </a:r>
            <a:r>
              <a:rPr lang="en-US" sz="400">
                <a:latin typeface="Arial"/>
              </a:rPr>
              <a:t>16 Sandilands Road. Singapore 546080</a:t>
            </a:r>
          </a:p>
        </p:txBody>
      </p:sp>
      <p:sp>
        <p:nvSpPr>
          <p:cNvPr id="78" name=""/>
          <p:cNvSpPr/>
          <p:nvPr/>
        </p:nvSpPr>
        <p:spPr>
          <a:xfrm>
            <a:off x="3108960" y="17772888"/>
            <a:ext cx="819912" cy="128016"/>
          </a:xfrm>
          <a:prstGeom prst="rect">
            <a:avLst/>
          </a:prstGeom>
          <a:solidFill>
            <a:srgbClr val="FFFFFF"/>
          </a:solidFill>
        </p:spPr>
        <p:txBody>
          <a:bodyPr lIns="0" tIns="0" rIns="0" bIns="0" wrap="none">
            <a:noAutofit/>
          </a:bodyPr>
          <a:p>
            <a:pPr indent="0"/>
            <a:r>
              <a:rPr lang="en-US" sz="400">
                <a:latin typeface="Arial"/>
              </a:rPr>
              <a:t>© </a:t>
            </a:r>
            <a:r>
              <a:rPr lang="en-US" sz="400">
                <a:solidFill>
                  <a:srgbClr val="9A9FAC"/>
                </a:solidFill>
                <a:latin typeface="Arial"/>
              </a:rPr>
              <a:t>Hello. John! </a:t>
            </a:r>
            <a:r>
              <a:rPr lang="fr" sz="400">
                <a:solidFill>
                  <a:srgbClr val="9A9FAC"/>
                </a:solidFill>
                <a:latin typeface="Arial"/>
              </a:rPr>
              <a:t>[-»   </a:t>
            </a:r>
            <a:r>
              <a:rPr lang="fr" sz="400">
                <a:solidFill>
                  <a:srgbClr val="EC798A"/>
                </a:solidFill>
                <a:latin typeface="Arial"/>
              </a:rPr>
              <a:t>« </a:t>
            </a:r>
            <a:r>
              <a:rPr lang="en-US" i="1" sz="400">
                <a:solidFill>
                  <a:srgbClr val="EC798A"/>
                </a:solidFill>
                <a:latin typeface="Arial"/>
              </a:rPr>
              <a:t>s</a:t>
            </a:r>
          </a:p>
        </p:txBody>
      </p:sp>
      <p:sp>
        <p:nvSpPr>
          <p:cNvPr id="79" name=""/>
          <p:cNvSpPr/>
          <p:nvPr/>
        </p:nvSpPr>
        <p:spPr>
          <a:xfrm>
            <a:off x="256032" y="18553176"/>
            <a:ext cx="192024" cy="277368"/>
          </a:xfrm>
          <a:prstGeom prst="rect">
            <a:avLst/>
          </a:prstGeom>
          <a:solidFill>
            <a:srgbClr val="FFFFFF"/>
          </a:solidFill>
        </p:spPr>
        <p:txBody>
          <a:bodyPr lIns="0" tIns="0" rIns="0" bIns="0">
            <a:noAutofit/>
          </a:bodyPr>
          <a:p>
            <a:pPr indent="0">
              <a:spcAft>
                <a:spcPts val="280"/>
              </a:spcAft>
            </a:pPr>
            <a:r>
              <a:rPr lang="en-US" sz="400">
                <a:solidFill>
                  <a:srgbClr val="9A9FAC"/>
                </a:solidFill>
                <a:latin typeface="Arial"/>
              </a:rPr>
              <a:t>Messoges</a:t>
            </a:r>
          </a:p>
          <a:p>
            <a:pPr indent="0"/>
            <a:r>
              <a:rPr lang="en-US" sz="400">
                <a:solidFill>
                  <a:srgbClr val="9A9FAC"/>
                </a:solidFill>
                <a:latin typeface="Arial"/>
              </a:rPr>
              <a:t>s</a:t>
            </a:r>
          </a:p>
        </p:txBody>
      </p:sp>
      <p:sp>
        <p:nvSpPr>
          <p:cNvPr id="80" name=""/>
          <p:cNvSpPr/>
          <p:nvPr/>
        </p:nvSpPr>
        <p:spPr>
          <a:xfrm>
            <a:off x="603504" y="18653760"/>
            <a:ext cx="377952" cy="67056"/>
          </a:xfrm>
          <a:prstGeom prst="rect">
            <a:avLst/>
          </a:prstGeom>
          <a:solidFill>
            <a:srgbClr val="FFFFFF"/>
          </a:solidFill>
        </p:spPr>
        <p:txBody>
          <a:bodyPr lIns="0" tIns="0" rIns="0" bIns="0" wrap="none">
            <a:noAutofit/>
          </a:bodyPr>
          <a:p>
            <a:pPr indent="0"/>
            <a:r>
              <a:rPr lang="en-US" sz="400">
                <a:latin typeface="Arial"/>
              </a:rPr>
              <a:t>Personal details</a:t>
            </a:r>
          </a:p>
        </p:txBody>
      </p:sp>
      <p:sp>
        <p:nvSpPr>
          <p:cNvPr id="81" name=""/>
          <p:cNvSpPr/>
          <p:nvPr/>
        </p:nvSpPr>
        <p:spPr>
          <a:xfrm>
            <a:off x="1185672" y="18650712"/>
            <a:ext cx="246888" cy="70104"/>
          </a:xfrm>
          <a:prstGeom prst="rect">
            <a:avLst/>
          </a:prstGeom>
          <a:solidFill>
            <a:srgbClr val="FFFFFF"/>
          </a:solidFill>
        </p:spPr>
        <p:txBody>
          <a:bodyPr lIns="0" tIns="0" rIns="0" bIns="0" wrap="none">
            <a:noAutofit/>
          </a:bodyPr>
          <a:p>
            <a:pPr indent="0"/>
            <a:r>
              <a:rPr lang="en-US" sz="400">
                <a:latin typeface="Arial"/>
              </a:rPr>
              <a:t>Password</a:t>
            </a:r>
          </a:p>
        </p:txBody>
      </p:sp>
      <p:sp>
        <p:nvSpPr>
          <p:cNvPr id="82" name=""/>
          <p:cNvSpPr/>
          <p:nvPr/>
        </p:nvSpPr>
        <p:spPr>
          <a:xfrm>
            <a:off x="1639824" y="18653760"/>
            <a:ext cx="426720" cy="76200"/>
          </a:xfrm>
          <a:prstGeom prst="rect">
            <a:avLst/>
          </a:prstGeom>
          <a:solidFill>
            <a:srgbClr val="FFFFFF"/>
          </a:solidFill>
        </p:spPr>
        <p:txBody>
          <a:bodyPr lIns="0" tIns="0" rIns="0" bIns="0" wrap="none">
            <a:noAutofit/>
          </a:bodyPr>
          <a:p>
            <a:pPr indent="0"/>
            <a:r>
              <a:rPr lang="en-US" sz="400">
                <a:latin typeface="Arial"/>
              </a:rPr>
              <a:t>Payment methods</a:t>
            </a:r>
          </a:p>
        </p:txBody>
      </p:sp>
      <p:sp>
        <p:nvSpPr>
          <p:cNvPr id="83" name=""/>
          <p:cNvSpPr/>
          <p:nvPr/>
        </p:nvSpPr>
        <p:spPr>
          <a:xfrm>
            <a:off x="298704" y="18882360"/>
            <a:ext cx="106680" cy="472440"/>
          </a:xfrm>
          <a:prstGeom prst="rect">
            <a:avLst/>
          </a:prstGeom>
          <a:solidFill>
            <a:srgbClr val="FFFFFF"/>
          </a:solidFill>
        </p:spPr>
        <p:txBody>
          <a:bodyPr lIns="0" tIns="0" rIns="0" bIns="0">
            <a:noAutofit/>
          </a:bodyPr>
          <a:p>
            <a:pPr algn="just" indent="0">
              <a:spcAft>
                <a:spcPts val="630"/>
              </a:spcAft>
            </a:pPr>
            <a:r>
              <a:rPr lang="en-US" sz="400">
                <a:latin typeface="Arial"/>
              </a:rPr>
              <a:t>©</a:t>
            </a:r>
          </a:p>
          <a:p>
            <a:pPr algn="just" indent="0"/>
            <a:r>
              <a:rPr lang="en-US" sz="400">
                <a:latin typeface="Arial"/>
              </a:rPr>
              <a:t>*</a:t>
            </a:r>
          </a:p>
          <a:p>
            <a:pPr algn="r" indent="0">
              <a:lnSpc>
                <a:spcPct val="83000"/>
              </a:lnSpc>
              <a:spcAft>
                <a:spcPts val="280"/>
              </a:spcAft>
            </a:pPr>
            <a:r>
              <a:rPr lang="en-US" sz="400">
                <a:latin typeface="Arial"/>
              </a:rPr>
              <a:t>FAQ</a:t>
            </a:r>
          </a:p>
          <a:p>
            <a:pPr algn="just" indent="0"/>
            <a:r>
              <a:rPr lang="en-US" sz="400">
                <a:solidFill>
                  <a:srgbClr val="E9D7D1"/>
                </a:solidFill>
                <a:latin typeface="Arial"/>
              </a:rPr>
              <a:t>S?</a:t>
            </a:r>
          </a:p>
        </p:txBody>
      </p:sp>
      <p:sp>
        <p:nvSpPr>
          <p:cNvPr id="84" name=""/>
          <p:cNvSpPr/>
          <p:nvPr/>
        </p:nvSpPr>
        <p:spPr>
          <a:xfrm>
            <a:off x="597408" y="18848832"/>
            <a:ext cx="216408" cy="67056"/>
          </a:xfrm>
          <a:prstGeom prst="rect">
            <a:avLst/>
          </a:prstGeom>
          <a:solidFill>
            <a:srgbClr val="FFFFFF"/>
          </a:solidFill>
        </p:spPr>
        <p:txBody>
          <a:bodyPr lIns="0" tIns="0" rIns="0" bIns="0" wrap="none">
            <a:noAutofit/>
          </a:bodyPr>
          <a:p>
            <a:pPr indent="0"/>
            <a:r>
              <a:rPr lang="en-US" sz="400">
                <a:latin typeface="Arial"/>
              </a:rPr>
              <a:t>Full Nome •</a:t>
            </a:r>
          </a:p>
        </p:txBody>
      </p:sp>
      <p:sp>
        <p:nvSpPr>
          <p:cNvPr id="85" name=""/>
          <p:cNvSpPr/>
          <p:nvPr/>
        </p:nvSpPr>
        <p:spPr>
          <a:xfrm>
            <a:off x="1734312" y="18903696"/>
            <a:ext cx="560832" cy="115824"/>
          </a:xfrm>
          <a:prstGeom prst="rect">
            <a:avLst/>
          </a:prstGeom>
          <a:solidFill>
            <a:srgbClr val="FFFFFF"/>
          </a:solidFill>
        </p:spPr>
        <p:txBody>
          <a:bodyPr lIns="0" tIns="0" rIns="0" bIns="0" wrap="none">
            <a:noAutofit/>
          </a:bodyPr>
          <a:p>
            <a:pPr indent="0"/>
            <a:r>
              <a:rPr lang="en-US" sz="400">
                <a:latin typeface="Arial"/>
              </a:rPr>
              <a:t>Alino.zhe@it-devgroupcom</a:t>
            </a:r>
          </a:p>
        </p:txBody>
      </p:sp>
      <p:sp>
        <p:nvSpPr>
          <p:cNvPr id="86" name=""/>
          <p:cNvSpPr/>
          <p:nvPr/>
        </p:nvSpPr>
        <p:spPr>
          <a:xfrm>
            <a:off x="597408" y="19174968"/>
            <a:ext cx="856488" cy="265176"/>
          </a:xfrm>
          <a:prstGeom prst="rect">
            <a:avLst/>
          </a:prstGeom>
          <a:solidFill>
            <a:srgbClr val="FFFFFF"/>
          </a:solidFill>
        </p:spPr>
        <p:txBody>
          <a:bodyPr lIns="0" tIns="0" rIns="0" bIns="0">
            <a:noAutofit/>
          </a:bodyPr>
          <a:p>
            <a:pPr indent="0">
              <a:spcAft>
                <a:spcPts val="140"/>
              </a:spcAft>
            </a:pPr>
            <a:r>
              <a:rPr lang="en-US" sz="400">
                <a:latin typeface="Arial"/>
              </a:rPr>
              <a:t>Date of birth</a:t>
            </a:r>
          </a:p>
          <a:p>
            <a:pPr indent="0">
              <a:spcAft>
                <a:spcPts val="140"/>
              </a:spcAft>
            </a:pPr>
            <a:r>
              <a:rPr lang="en-US" sz="400">
                <a:latin typeface="Arial"/>
              </a:rPr>
              <a:t>Dote             Month              Yeor</a:t>
            </a:r>
          </a:p>
          <a:p>
            <a:pPr indent="0"/>
            <a:r>
              <a:rPr lang="en-US" sz="400">
                <a:latin typeface="Arial"/>
              </a:rPr>
              <a:t>B 17 ’ August ’    2000</a:t>
            </a:r>
          </a:p>
        </p:txBody>
      </p:sp>
      <p:sp>
        <p:nvSpPr>
          <p:cNvPr id="87" name=""/>
          <p:cNvSpPr/>
          <p:nvPr/>
        </p:nvSpPr>
        <p:spPr>
          <a:xfrm>
            <a:off x="1728216" y="19174968"/>
            <a:ext cx="515112" cy="256032"/>
          </a:xfrm>
          <a:prstGeom prst="rect">
            <a:avLst/>
          </a:prstGeom>
          <a:solidFill>
            <a:srgbClr val="FFFFFF"/>
          </a:solidFill>
        </p:spPr>
        <p:txBody>
          <a:bodyPr lIns="0" tIns="0" rIns="0" bIns="0">
            <a:noAutofit/>
          </a:bodyPr>
          <a:p>
            <a:pPr indent="0">
              <a:spcAft>
                <a:spcPts val="140"/>
              </a:spcAft>
            </a:pPr>
            <a:r>
              <a:rPr lang="en-US" sz="400">
                <a:latin typeface="Arial"/>
              </a:rPr>
              <a:t>Phone number</a:t>
            </a:r>
          </a:p>
          <a:p>
            <a:pPr indent="0">
              <a:spcAft>
                <a:spcPts val="140"/>
              </a:spcAft>
            </a:pPr>
            <a:r>
              <a:rPr lang="en-US" sz="400">
                <a:latin typeface="Arial"/>
              </a:rPr>
              <a:t>Code       Number</a:t>
            </a:r>
          </a:p>
          <a:p>
            <a:pPr indent="0"/>
            <a:r>
              <a:rPr lang="en-US" sz="400">
                <a:latin typeface="Arial"/>
              </a:rPr>
              <a:t>465 ▼    93412045</a:t>
            </a:r>
          </a:p>
        </p:txBody>
      </p:sp>
      <p:sp>
        <p:nvSpPr>
          <p:cNvPr id="88" name=""/>
          <p:cNvSpPr/>
          <p:nvPr/>
        </p:nvSpPr>
        <p:spPr>
          <a:xfrm>
            <a:off x="600456" y="19595592"/>
            <a:ext cx="408432" cy="161544"/>
          </a:xfrm>
          <a:prstGeom prst="rect">
            <a:avLst/>
          </a:prstGeom>
          <a:solidFill>
            <a:srgbClr val="FFFFFF"/>
          </a:solidFill>
        </p:spPr>
        <p:txBody>
          <a:bodyPr lIns="0" tIns="0" rIns="0" bIns="0">
            <a:noAutofit/>
          </a:bodyPr>
          <a:p>
            <a:pPr indent="0">
              <a:spcAft>
                <a:spcPts val="140"/>
              </a:spcAft>
            </a:pPr>
            <a:r>
              <a:rPr lang="en-US" sz="400">
                <a:latin typeface="Arial"/>
              </a:rPr>
              <a:t>Residence address</a:t>
            </a:r>
          </a:p>
          <a:p>
            <a:pPr indent="0"/>
            <a:r>
              <a:rPr lang="en-US" sz="400">
                <a:latin typeface="Arial"/>
              </a:rPr>
              <a:t>Address</a:t>
            </a:r>
          </a:p>
        </p:txBody>
      </p:sp>
      <p:sp>
        <p:nvSpPr>
          <p:cNvPr id="89" name=""/>
          <p:cNvSpPr/>
          <p:nvPr/>
        </p:nvSpPr>
        <p:spPr>
          <a:xfrm>
            <a:off x="1353312" y="19741896"/>
            <a:ext cx="899160" cy="243840"/>
          </a:xfrm>
          <a:prstGeom prst="rect">
            <a:avLst/>
          </a:prstGeom>
          <a:solidFill>
            <a:srgbClr val="FFFFFF"/>
          </a:solidFill>
        </p:spPr>
        <p:txBody>
          <a:bodyPr lIns="0" tIns="0" rIns="0" bIns="0">
            <a:noAutofit/>
          </a:bodyPr>
          <a:p>
            <a:pPr indent="419100">
              <a:spcAft>
                <a:spcPts val="350"/>
              </a:spcAft>
            </a:pPr>
            <a:r>
              <a:rPr lang="en-US" sz="400">
                <a:latin typeface="Arial"/>
              </a:rPr>
              <a:t>Singapore</a:t>
            </a:r>
          </a:p>
          <a:p>
            <a:pPr indent="0"/>
            <a:r>
              <a:rPr lang="en-US" sz="400">
                <a:latin typeface="Arial"/>
              </a:rPr>
              <a:t>City                                             District</a:t>
            </a:r>
          </a:p>
        </p:txBody>
      </p:sp>
      <p:sp>
        <p:nvSpPr>
          <p:cNvPr id="90" name=""/>
          <p:cNvSpPr/>
          <p:nvPr/>
        </p:nvSpPr>
        <p:spPr>
          <a:xfrm>
            <a:off x="877824" y="20247864"/>
            <a:ext cx="216408" cy="79248"/>
          </a:xfrm>
          <a:prstGeom prst="rect">
            <a:avLst/>
          </a:prstGeom>
          <a:solidFill>
            <a:srgbClr val="6DC3DA"/>
          </a:solidFill>
        </p:spPr>
        <p:txBody>
          <a:bodyPr lIns="0" tIns="0" rIns="0" bIns="0" wrap="none">
            <a:noAutofit/>
          </a:bodyPr>
          <a:p>
            <a:pPr indent="0"/>
            <a:r>
              <a:rPr lang="en-US" sz="400">
                <a:solidFill>
                  <a:srgbClr val="FFFFFF"/>
                </a:solidFill>
                <a:latin typeface="Arial"/>
              </a:rPr>
              <a:t>changes</a:t>
            </a:r>
          </a:p>
        </p:txBody>
      </p:sp>
      <p:sp>
        <p:nvSpPr>
          <p:cNvPr id="91" name=""/>
          <p:cNvSpPr/>
          <p:nvPr/>
        </p:nvSpPr>
        <p:spPr>
          <a:xfrm>
            <a:off x="210312" y="21128736"/>
            <a:ext cx="414528" cy="106680"/>
          </a:xfrm>
          <a:prstGeom prst="rect">
            <a:avLst/>
          </a:prstGeom>
          <a:solidFill>
            <a:srgbClr val="FFFFFF"/>
          </a:solidFill>
        </p:spPr>
        <p:txBody>
          <a:bodyPr lIns="0" tIns="0" rIns="0" bIns="0" wrap="none">
            <a:noAutofit/>
          </a:bodyPr>
          <a:p>
            <a:pPr indent="0"/>
            <a:r>
              <a:rPr lang="en-US" sz="750">
                <a:latin typeface="Arial"/>
              </a:rPr>
              <a:t>Rewards</a:t>
            </a:r>
          </a:p>
        </p:txBody>
      </p:sp>
      <p:graphicFrame>
        <p:nvGraphicFramePr>
          <p:cNvPr id="92" name=""/>
          <p:cNvGraphicFramePr>
            <a:graphicFrameLocks noGrp="1"/>
          </p:cNvGraphicFramePr>
          <p:nvPr/>
        </p:nvGraphicFramePr>
        <p:xfrm>
          <a:off x="213360" y="21308568"/>
          <a:ext cx="3870960" cy="365760"/>
        </p:xfrm>
        <a:graphic>
          <a:graphicData uri="http://schemas.openxmlformats.org/drawingml/2006/table">
            <a:tbl>
              <a:tblPr/>
              <a:tblGrid>
                <a:gridCol w="316992"/>
                <a:gridCol w="1075944"/>
                <a:gridCol w="1054608"/>
                <a:gridCol w="1423416"/>
              </a:tblGrid>
              <a:tr h="173736">
                <a:tc gridSpan="2">
                  <a:txBody>
                    <a:bodyPr lIns="0" tIns="0" rIns="0" bIns="0">
                      <a:noAutofit/>
                    </a:bodyPr>
                    <a:p>
                      <a:endParaRPr sz="900"/>
                    </a:p>
                  </a:txBody>
                  <a:tcPr marL="0" marR="0" marT="0" marB="0">
                    <a:solidFill>
                      <a:srgbClr val="3FA8BB"/>
                    </a:solidFill>
                  </a:tcPr>
                </a:tc>
                <a:tc hMerge="1">
                  <a:txBody>
                    <a:bodyPr lIns="0" tIns="0" rIns="0" bIns="0">
                      <a:noAutofit/>
                    </a:bodyPr>
                    <a:p>
                      <a:endParaRPr sz="900"/>
                    </a:p>
                  </a:txBody>
                  <a:tcPr marL="0" marR="0" marT="0" marB="0"/>
                </a:tc>
                <a:tc>
                  <a:txBody>
                    <a:bodyPr lIns="0" tIns="0" rIns="0" bIns="0">
                      <a:noAutofit/>
                    </a:bodyPr>
                    <a:p>
                      <a:endParaRPr sz="900"/>
                    </a:p>
                  </a:txBody>
                  <a:tcPr marL="0" marR="0" marT="0" marB="0">
                    <a:solidFill>
                      <a:srgbClr val="96C8D7"/>
                    </a:solidFill>
                  </a:tcPr>
                </a:tc>
                <a:tc>
                  <a:txBody>
                    <a:bodyPr lIns="0" tIns="0" rIns="0" bIns="0">
                      <a:noAutofit/>
                    </a:bodyPr>
                    <a:p>
                      <a:endParaRPr sz="900"/>
                    </a:p>
                  </a:txBody>
                  <a:tcPr marL="0" marR="0" marT="0" marB="0">
                    <a:solidFill>
                      <a:srgbClr val="000000"/>
                    </a:solidFill>
                  </a:tcPr>
                </a:tc>
              </a:tr>
              <a:tr h="192024">
                <a:tc>
                  <a:txBody>
                    <a:bodyPr lIns="0" tIns="0" rIns="0" bIns="0">
                      <a:noAutofit/>
                    </a:bodyPr>
                    <a:p>
                      <a:pPr indent="88900"/>
                      <a:r>
                        <a:rPr lang="en-US" baseline="30000" sz="400">
                          <a:solidFill>
                            <a:srgbClr val="B8CEDE"/>
                          </a:solidFill>
                          <a:latin typeface="Arial"/>
                        </a:rPr>
                        <a:t>0</a:t>
                      </a:r>
                      <a:r>
                        <a:rPr lang="en-US" sz="400">
                          <a:solidFill>
                            <a:srgbClr val="B8CEDE"/>
                          </a:solidFill>
                          <a:latin typeface="Arial"/>
                        </a:rPr>
                        <a:t> </a:t>
                      </a:r>
                      <a:r>
                        <a:rPr lang="en-US" sz="400">
                          <a:solidFill>
                            <a:srgbClr val="FFFFFF"/>
                          </a:solidFill>
                          <a:latin typeface="Arial"/>
                        </a:rPr>
                        <a:t>1</a:t>
                      </a:r>
                    </a:p>
                    <a:p>
                      <a:pPr algn="just" indent="0">
                        <a:lnSpc>
                          <a:spcPct val="75000"/>
                        </a:lnSpc>
                      </a:pPr>
                      <a:r>
                        <a:rPr lang="en-US" sz="400">
                          <a:solidFill>
                            <a:srgbClr val="B8CEDE"/>
                          </a:solidFill>
                          <a:latin typeface="Arial"/>
                        </a:rPr>
                        <a:t>Dashooonl </a:t>
                      </a:r>
                      <a:r>
                        <a:rPr lang="en-US" sz="400">
                          <a:solidFill>
                            <a:srgbClr val="FFFFFF"/>
                          </a:solidFill>
                          <a:latin typeface="Arial"/>
                        </a:rPr>
                        <a:t>I</a:t>
                      </a:r>
                    </a:p>
                  </a:txBody>
                  <a:tcPr marL="0" marR="0" marT="0" marB="0" anchor="b">
                    <a:solidFill>
                      <a:srgbClr val="3FBAC9"/>
                    </a:solidFill>
                  </a:tcPr>
                </a:tc>
                <a:tc>
                  <a:txBody>
                    <a:bodyPr lIns="0" tIns="0" rIns="0" bIns="0">
                      <a:noAutofit/>
                    </a:bodyPr>
                    <a:p>
                      <a:endParaRPr sz="1000"/>
                    </a:p>
                  </a:txBody>
                  <a:tcPr marL="0" marR="0" marT="0" marB="0">
                    <a:solidFill>
                      <a:srgbClr val="000000"/>
                    </a:solidFill>
                  </a:tcPr>
                </a:tc>
                <a:tc>
                  <a:txBody>
                    <a:bodyPr lIns="0" tIns="0" rIns="0" bIns="0">
                      <a:noAutofit/>
                    </a:bodyPr>
                    <a:p>
                      <a:endParaRPr sz="1000"/>
                    </a:p>
                  </a:txBody>
                  <a:tcPr marL="0" marR="0" marT="0" marB="0">
                    <a:solidFill>
                      <a:srgbClr val="000000"/>
                    </a:solidFill>
                  </a:tcPr>
                </a:tc>
                <a:tc>
                  <a:txBody>
                    <a:bodyPr lIns="0" tIns="0" rIns="0" bIns="0">
                      <a:noAutofit/>
                    </a:bodyPr>
                    <a:p>
                      <a:endParaRPr sz="1000"/>
                    </a:p>
                  </a:txBody>
                  <a:tcPr marL="0" marR="0" marT="0" marB="0">
                    <a:solidFill>
                      <a:srgbClr val="000000"/>
                    </a:solidFill>
                  </a:tcPr>
                </a:tc>
              </a:tr>
            </a:tbl>
          </a:graphicData>
        </a:graphic>
      </p:graphicFrame>
      <p:sp>
        <p:nvSpPr>
          <p:cNvPr id="93" name=""/>
          <p:cNvSpPr/>
          <p:nvPr/>
        </p:nvSpPr>
        <p:spPr>
          <a:xfrm>
            <a:off x="737616" y="21762720"/>
            <a:ext cx="1115568" cy="121920"/>
          </a:xfrm>
          <a:prstGeom prst="rect">
            <a:avLst/>
          </a:prstGeom>
          <a:solidFill>
            <a:srgbClr val="FFFFFF"/>
          </a:solidFill>
        </p:spPr>
        <p:txBody>
          <a:bodyPr lIns="0" tIns="0" rIns="0" bIns="0" wrap="none">
            <a:noAutofit/>
          </a:bodyPr>
          <a:p>
            <a:pPr indent="0"/>
            <a:r>
              <a:rPr lang="en-US" sz="400">
                <a:solidFill>
                  <a:srgbClr val="9A9FAC"/>
                </a:solidFill>
                <a:latin typeface="Arial"/>
              </a:rPr>
              <a:t>Rewards for using the service Lovely Wash</a:t>
            </a:r>
          </a:p>
        </p:txBody>
      </p:sp>
      <p:sp>
        <p:nvSpPr>
          <p:cNvPr id="94" name=""/>
          <p:cNvSpPr/>
          <p:nvPr/>
        </p:nvSpPr>
        <p:spPr>
          <a:xfrm>
            <a:off x="1527048" y="22122384"/>
            <a:ext cx="271272" cy="76200"/>
          </a:xfrm>
          <a:prstGeom prst="rect">
            <a:avLst/>
          </a:prstGeom>
          <a:solidFill>
            <a:srgbClr val="FFFFFF"/>
          </a:solidFill>
        </p:spPr>
        <p:txBody>
          <a:bodyPr lIns="0" tIns="0" rIns="0" bIns="0" wrap="none">
            <a:noAutofit/>
          </a:bodyPr>
          <a:p>
            <a:pPr indent="0"/>
            <a:r>
              <a:rPr lang="en-US" sz="400">
                <a:latin typeface="Arial"/>
              </a:rPr>
              <a:t>3st request</a:t>
            </a:r>
          </a:p>
        </p:txBody>
      </p:sp>
      <p:sp>
        <p:nvSpPr>
          <p:cNvPr id="95" name=""/>
          <p:cNvSpPr/>
          <p:nvPr/>
        </p:nvSpPr>
        <p:spPr>
          <a:xfrm>
            <a:off x="1097280" y="22125432"/>
            <a:ext cx="192024" cy="73152"/>
          </a:xfrm>
          <a:prstGeom prst="rect">
            <a:avLst/>
          </a:prstGeom>
          <a:solidFill>
            <a:srgbClr val="FFFFFF"/>
          </a:solidFill>
        </p:spPr>
        <p:txBody>
          <a:bodyPr lIns="0" tIns="0" rIns="0" bIns="0" wrap="none">
            <a:noAutofit/>
          </a:bodyPr>
          <a:p>
            <a:pPr indent="0"/>
            <a:r>
              <a:rPr lang="en-US" sz="400">
                <a:latin typeface="Arial"/>
              </a:rPr>
              <a:t>request</a:t>
            </a:r>
          </a:p>
        </p:txBody>
      </p:sp>
      <p:sp>
        <p:nvSpPr>
          <p:cNvPr id="96" name=""/>
          <p:cNvSpPr/>
          <p:nvPr/>
        </p:nvSpPr>
        <p:spPr>
          <a:xfrm>
            <a:off x="630936" y="22290024"/>
            <a:ext cx="207264" cy="70104"/>
          </a:xfrm>
          <a:prstGeom prst="rect">
            <a:avLst/>
          </a:prstGeom>
          <a:solidFill>
            <a:srgbClr val="FFFFFF"/>
          </a:solidFill>
        </p:spPr>
        <p:txBody>
          <a:bodyPr lIns="0" tIns="0" rIns="0" bIns="0" wrap="none">
            <a:noAutofit/>
          </a:bodyPr>
          <a:p>
            <a:pPr indent="0"/>
            <a:r>
              <a:rPr lang="en-US" sz="400">
                <a:latin typeface="Arial"/>
              </a:rPr>
              <a:t>seauni</a:t>
            </a:r>
          </a:p>
        </p:txBody>
      </p:sp>
      <p:sp>
        <p:nvSpPr>
          <p:cNvPr id="97" name=""/>
          <p:cNvSpPr/>
          <p:nvPr/>
        </p:nvSpPr>
        <p:spPr>
          <a:xfrm>
            <a:off x="743712" y="23116032"/>
            <a:ext cx="365760" cy="115824"/>
          </a:xfrm>
          <a:prstGeom prst="rect">
            <a:avLst/>
          </a:prstGeom>
          <a:solidFill>
            <a:srgbClr val="FFFFFF"/>
          </a:solidFill>
        </p:spPr>
        <p:txBody>
          <a:bodyPr lIns="0" tIns="0" rIns="0" bIns="0" wrap="none">
            <a:noAutofit/>
          </a:bodyPr>
          <a:p>
            <a:pPr algn="r" indent="0"/>
            <a:r>
              <a:rPr lang="en-US" sz="400">
                <a:solidFill>
                  <a:srgbClr val="9A9FAC"/>
                </a:solidFill>
                <a:latin typeface="Arial"/>
              </a:rPr>
              <a:t>Referral link</a:t>
            </a:r>
          </a:p>
        </p:txBody>
      </p:sp>
      <p:sp>
        <p:nvSpPr>
          <p:cNvPr id="98" name=""/>
          <p:cNvSpPr/>
          <p:nvPr/>
        </p:nvSpPr>
        <p:spPr>
          <a:xfrm>
            <a:off x="652272" y="23390352"/>
            <a:ext cx="752856" cy="79248"/>
          </a:xfrm>
          <a:prstGeom prst="rect">
            <a:avLst/>
          </a:prstGeom>
          <a:solidFill>
            <a:srgbClr val="FFFFFF"/>
          </a:solidFill>
        </p:spPr>
        <p:txBody>
          <a:bodyPr lIns="0" tIns="0" rIns="0" bIns="0" wrap="none">
            <a:noAutofit/>
          </a:bodyPr>
          <a:p>
            <a:pPr indent="0"/>
            <a:r>
              <a:rPr lang="en-US" sz="400">
                <a:latin typeface="Arial"/>
                <a:hlinkClick r:id="rLinkId0"/>
              </a:rPr>
              <a:t>https://lowelywosh/referral/userll</a:t>
            </a:r>
          </a:p>
        </p:txBody>
      </p:sp>
      <p:sp>
        <p:nvSpPr>
          <p:cNvPr id="99" name=""/>
          <p:cNvSpPr/>
          <p:nvPr/>
        </p:nvSpPr>
        <p:spPr>
          <a:xfrm>
            <a:off x="1472184" y="22579584"/>
            <a:ext cx="780288" cy="91440"/>
          </a:xfrm>
          <a:prstGeom prst="rect">
            <a:avLst/>
          </a:prstGeom>
          <a:solidFill>
            <a:srgbClr val="FFFFFF"/>
          </a:solidFill>
        </p:spPr>
        <p:txBody>
          <a:bodyPr lIns="0" tIns="0" rIns="0" bIns="0" wrap="none">
            <a:noAutofit/>
          </a:bodyPr>
          <a:p>
            <a:pPr indent="0"/>
            <a:r>
              <a:rPr lang="en-US" sz="400">
                <a:latin typeface="Arial"/>
              </a:rPr>
              <a:t>discount of $5 for new request</a:t>
            </a:r>
          </a:p>
        </p:txBody>
      </p:sp>
      <p:sp>
        <p:nvSpPr>
          <p:cNvPr id="101" name=""/>
          <p:cNvSpPr/>
          <p:nvPr/>
        </p:nvSpPr>
        <p:spPr>
          <a:xfrm>
            <a:off x="853440" y="21918168"/>
            <a:ext cx="2941320" cy="42672"/>
          </a:xfrm>
          <a:prstGeom prst="rect">
            <a:avLst/>
          </a:prstGeom>
          <a:solidFill>
            <a:srgbClr val="FFFFFF"/>
          </a:solidFill>
        </p:spPr>
        <p:txBody>
          <a:bodyPr lIns="0" tIns="0" rIns="0" bIns="0" wrap="none">
            <a:noAutofit/>
          </a:bodyPr>
          <a:p>
            <a:pPr marL="357700" indent="-393700"/>
            <a:r>
              <a:rPr lang="de" sz="400">
                <a:latin typeface="Arial"/>
              </a:rPr>
              <a:t>dolor sit omet. consectetur adipisicing elit. sed do eiusmod tempor incididunt ut labore et dolore magno oliqua llt enim od minim veniam. quis nostrud exercitation</a:t>
            </a:r>
          </a:p>
        </p:txBody>
      </p:sp>
      <p:sp>
        <p:nvSpPr>
          <p:cNvPr id="102" name=""/>
          <p:cNvSpPr/>
          <p:nvPr/>
        </p:nvSpPr>
        <p:spPr>
          <a:xfrm>
            <a:off x="1258824" y="21960840"/>
            <a:ext cx="2535936" cy="73152"/>
          </a:xfrm>
          <a:prstGeom prst="rect">
            <a:avLst/>
          </a:prstGeom>
          <a:solidFill>
            <a:srgbClr val="FFFFFF"/>
          </a:solidFill>
        </p:spPr>
        <p:txBody>
          <a:bodyPr lIns="0" tIns="0" rIns="0" bIns="0" wrap="none">
            <a:noAutofit/>
          </a:bodyPr>
          <a:p>
            <a:pPr indent="-393700"/>
            <a:r>
              <a:rPr lang="de" sz="400">
                <a:latin typeface="Arial"/>
              </a:rPr>
              <a:t>commodo consequot. Duis oute irure dolor in reprehenderit in voluptote velit esse cillum dolore eu fugiat nuHo poriatur. Excepteur sint</a:t>
            </a:r>
          </a:p>
        </p:txBody>
      </p:sp>
      <p:sp>
        <p:nvSpPr>
          <p:cNvPr id="103" name=""/>
          <p:cNvSpPr/>
          <p:nvPr/>
        </p:nvSpPr>
        <p:spPr>
          <a:xfrm>
            <a:off x="1106424" y="22286976"/>
            <a:ext cx="594360" cy="82296"/>
          </a:xfrm>
          <a:prstGeom prst="rect">
            <a:avLst/>
          </a:prstGeom>
          <a:solidFill>
            <a:srgbClr val="FFFFFF"/>
          </a:solidFill>
        </p:spPr>
        <p:txBody>
          <a:bodyPr lIns="0" tIns="0" rIns="0" bIns="0" wrap="none">
            <a:noAutofit/>
          </a:bodyPr>
          <a:p>
            <a:pPr indent="0"/>
            <a:r>
              <a:rPr lang="en-US" sz="400">
                <a:latin typeface="Arial"/>
              </a:rPr>
              <a:t>$2 Expired 12 sept 2018    $5</a:t>
            </a:r>
          </a:p>
        </p:txBody>
      </p:sp>
      <p:sp>
        <p:nvSpPr>
          <p:cNvPr id="104" name=""/>
          <p:cNvSpPr/>
          <p:nvPr/>
        </p:nvSpPr>
        <p:spPr>
          <a:xfrm>
            <a:off x="2014728" y="22122384"/>
            <a:ext cx="271272" cy="76200"/>
          </a:xfrm>
          <a:prstGeom prst="rect">
            <a:avLst/>
          </a:prstGeom>
          <a:solidFill>
            <a:srgbClr val="FFFFFF"/>
          </a:solidFill>
        </p:spPr>
        <p:txBody>
          <a:bodyPr lIns="0" tIns="0" rIns="0" bIns="0" wrap="none">
            <a:noAutofit/>
          </a:bodyPr>
          <a:p>
            <a:pPr indent="0"/>
            <a:r>
              <a:rPr lang="en-US" sz="400">
                <a:latin typeface="Arial"/>
              </a:rPr>
              <a:t>5st request</a:t>
            </a:r>
          </a:p>
        </p:txBody>
      </p:sp>
      <p:sp>
        <p:nvSpPr>
          <p:cNvPr id="105" name=""/>
          <p:cNvSpPr/>
          <p:nvPr/>
        </p:nvSpPr>
        <p:spPr>
          <a:xfrm>
            <a:off x="2112264" y="22290024"/>
            <a:ext cx="88392" cy="76200"/>
          </a:xfrm>
          <a:prstGeom prst="rect">
            <a:avLst/>
          </a:prstGeom>
          <a:solidFill>
            <a:srgbClr val="FFFFFF"/>
          </a:solidFill>
        </p:spPr>
        <p:txBody>
          <a:bodyPr lIns="0" tIns="0" rIns="0" bIns="0" wrap="none">
            <a:noAutofit/>
          </a:bodyPr>
          <a:p>
            <a:pPr algn="just" indent="0"/>
            <a:r>
              <a:rPr lang="en-US" b="1" sz="400">
                <a:latin typeface="Arial"/>
              </a:rPr>
              <a:t>$8</a:t>
            </a:r>
          </a:p>
        </p:txBody>
      </p:sp>
      <p:sp>
        <p:nvSpPr>
          <p:cNvPr id="107" name=""/>
          <p:cNvSpPr/>
          <p:nvPr/>
        </p:nvSpPr>
        <p:spPr>
          <a:xfrm>
            <a:off x="1325880" y="22704552"/>
            <a:ext cx="1645920" cy="42672"/>
          </a:xfrm>
          <a:prstGeom prst="rect">
            <a:avLst/>
          </a:prstGeom>
          <a:solidFill>
            <a:srgbClr val="FFFFFF"/>
          </a:solidFill>
        </p:spPr>
        <p:txBody>
          <a:bodyPr lIns="0" tIns="0" rIns="0" bIns="0" wrap="none">
            <a:noAutofit/>
          </a:bodyPr>
          <a:p>
            <a:pPr indent="0"/>
            <a:r>
              <a:rPr lang="en-US" sz="400">
                <a:latin typeface="Arial"/>
              </a:rPr>
              <a:t>discount, the minimum of a total amount for the request should be above $10</a:t>
            </a:r>
          </a:p>
        </p:txBody>
      </p:sp>
      <p:sp>
        <p:nvSpPr>
          <p:cNvPr id="108" name=""/>
          <p:cNvSpPr/>
          <p:nvPr/>
        </p:nvSpPr>
        <p:spPr>
          <a:xfrm>
            <a:off x="609600" y="23237952"/>
            <a:ext cx="1895856" cy="82296"/>
          </a:xfrm>
          <a:prstGeom prst="rect">
            <a:avLst/>
          </a:prstGeom>
          <a:solidFill>
            <a:srgbClr val="FFFFFF"/>
          </a:solidFill>
        </p:spPr>
        <p:txBody>
          <a:bodyPr lIns="0" tIns="0" rIns="0" bIns="0" wrap="none">
            <a:noAutofit/>
          </a:bodyPr>
          <a:p>
            <a:pPr indent="0"/>
            <a:r>
              <a:rPr lang="en-US" sz="400">
                <a:latin typeface="Arial"/>
              </a:rPr>
              <a:t>Share the link with your friend and get o $ 2 discount os soon as a friend uses the service Lovely Wosh</a:t>
            </a:r>
          </a:p>
        </p:txBody>
      </p:sp>
      <p:sp>
        <p:nvSpPr>
          <p:cNvPr id="109" name=""/>
          <p:cNvSpPr/>
          <p:nvPr/>
        </p:nvSpPr>
        <p:spPr>
          <a:xfrm>
            <a:off x="2191512" y="23369016"/>
            <a:ext cx="1423416" cy="115824"/>
          </a:xfrm>
          <a:prstGeom prst="rect">
            <a:avLst/>
          </a:prstGeom>
          <a:solidFill>
            <a:srgbClr val="FFFFFF"/>
          </a:solidFill>
        </p:spPr>
        <p:txBody>
          <a:bodyPr lIns="0" tIns="0" rIns="0" bIns="0" wrap="none">
            <a:noAutofit/>
          </a:bodyPr>
          <a:p>
            <a:pPr indent="0"/>
            <a:r>
              <a:rPr lang="en-US" sz="400">
                <a:latin typeface="Arial"/>
              </a:rPr>
              <a:t>Number of friends who have used LW by following your link: 12</a:t>
            </a:r>
          </a:p>
        </p:txBody>
      </p:sp>
      <p:sp>
        <p:nvSpPr>
          <p:cNvPr id="110" name=""/>
          <p:cNvSpPr/>
          <p:nvPr/>
        </p:nvSpPr>
        <p:spPr>
          <a:xfrm>
            <a:off x="207264" y="24829008"/>
            <a:ext cx="316992" cy="106680"/>
          </a:xfrm>
          <a:prstGeom prst="rect">
            <a:avLst/>
          </a:prstGeom>
          <a:solidFill>
            <a:srgbClr val="FFFFFF"/>
          </a:solidFill>
        </p:spPr>
        <p:txBody>
          <a:bodyPr lIns="0" tIns="0" rIns="0" bIns="0" wrap="none">
            <a:noAutofit/>
          </a:bodyPr>
          <a:p>
            <a:pPr indent="0"/>
            <a:r>
              <a:rPr lang="en-US" sz="750">
                <a:latin typeface="Arial"/>
              </a:rPr>
              <a:t>Mobile</a:t>
            </a:r>
          </a:p>
        </p:txBody>
      </p:sp>
      <p:sp>
        <p:nvSpPr>
          <p:cNvPr id="111" name=""/>
          <p:cNvSpPr/>
          <p:nvPr/>
        </p:nvSpPr>
        <p:spPr>
          <a:xfrm>
            <a:off x="1152144" y="23686008"/>
            <a:ext cx="1420368" cy="188976"/>
          </a:xfrm>
          <a:prstGeom prst="rect">
            <a:avLst/>
          </a:prstGeom>
          <a:solidFill>
            <a:srgbClr val="FFFFFF"/>
          </a:solidFill>
        </p:spPr>
        <p:txBody>
          <a:bodyPr lIns="0" tIns="0" rIns="0" bIns="0">
            <a:noAutofit/>
          </a:bodyPr>
          <a:p>
            <a:pPr indent="0">
              <a:spcAft>
                <a:spcPts val="210"/>
              </a:spcAft>
            </a:pPr>
            <a:r>
              <a:rPr lang="en-US" sz="400">
                <a:latin typeface="Arial"/>
              </a:rPr>
              <a:t>You've got a discount of $2 out of $12 for a new request</a:t>
            </a:r>
          </a:p>
          <a:p>
            <a:pPr indent="0"/>
            <a:r>
              <a:rPr lang="en-US" sz="400">
                <a:latin typeface="Arial"/>
              </a:rPr>
              <a:t>You can use only $ 2 for the next request.</a:t>
            </a:r>
          </a:p>
        </p:txBody>
      </p:sp>
      <p:graphicFrame>
        <p:nvGraphicFramePr>
          <p:cNvPr id="112" name=""/>
          <p:cNvGraphicFramePr>
            <a:graphicFrameLocks noGrp="1"/>
          </p:cNvGraphicFramePr>
          <p:nvPr/>
        </p:nvGraphicFramePr>
        <p:xfrm>
          <a:off x="3075432" y="25097232"/>
          <a:ext cx="911352" cy="2090928"/>
        </p:xfrm>
        <a:graphic>
          <a:graphicData uri="http://schemas.openxmlformats.org/drawingml/2006/table">
            <a:tbl>
              <a:tblPr/>
              <a:tblGrid>
                <a:gridCol w="210312"/>
                <a:gridCol w="463296"/>
                <a:gridCol w="237744"/>
              </a:tblGrid>
              <a:tr h="359664">
                <a:tc>
                  <a:txBody>
                    <a:bodyPr lIns="0" tIns="0" rIns="0" bIns="0">
                      <a:noAutofit/>
                    </a:bodyPr>
                    <a:p>
                      <a:endParaRPr sz="1700"/>
                    </a:p>
                  </a:txBody>
                  <a:tcPr marL="0" marR="0" marT="0" marB="0"/>
                </a:tc>
                <a:tc>
                  <a:txBody>
                    <a:bodyPr lIns="0" tIns="0" rIns="0" bIns="0">
                      <a:noAutofit/>
                    </a:bodyPr>
                    <a:p>
                      <a:pPr indent="0"/>
                      <a:r>
                        <a:rPr lang="en-US" sz="400">
                          <a:solidFill>
                            <a:srgbClr val="79C2D2"/>
                          </a:solidFill>
                          <a:latin typeface="Arial"/>
                        </a:rPr>
                        <a:t>IELV WASH</a:t>
                      </a:r>
                    </a:p>
                  </a:txBody>
                  <a:tcPr marL="0" marR="0" marT="0" marB="0" anchor="b"/>
                </a:tc>
                <a:tc>
                  <a:txBody>
                    <a:bodyPr lIns="0" tIns="0" rIns="0" bIns="0">
                      <a:noAutofit/>
                    </a:bodyPr>
                    <a:p>
                      <a:pPr indent="0"/>
                      <a:r>
                        <a:rPr lang="en-US" sz="650">
                          <a:solidFill>
                            <a:srgbClr val="EC798A"/>
                          </a:solidFill>
                          <a:latin typeface="Arial"/>
                        </a:rPr>
                        <a:t>cP </a:t>
                      </a:r>
                      <a:r>
                        <a:rPr lang="en-US" sz="650">
                          <a:latin typeface="Arial"/>
                        </a:rPr>
                        <a:t>®</a:t>
                      </a:r>
                    </a:p>
                  </a:txBody>
                  <a:tcPr marL="0" marR="0" marT="0" marB="0" anchor="b"/>
                </a:tc>
              </a:tr>
              <a:tr h="231648">
                <a:tc>
                  <a:txBody>
                    <a:bodyPr lIns="0" tIns="0" rIns="0" bIns="0">
                      <a:noAutofit/>
                    </a:bodyPr>
                    <a:p>
                      <a:pPr indent="0"/>
                      <a:r>
                        <a:rPr lang="en-US" sz="650">
                          <a:solidFill>
                            <a:srgbClr val="79C2D2"/>
                          </a:solidFill>
                          <a:latin typeface="Arial"/>
                        </a:rPr>
                        <a:t>&lt;1</a:t>
                      </a:r>
                    </a:p>
                    <a:p>
                      <a:pPr algn="just" indent="0">
                        <a:lnSpc>
                          <a:spcPct val="80000"/>
                        </a:lnSpc>
                      </a:pPr>
                      <a:r>
                        <a:rPr lang="en-US" sz="650">
                          <a:latin typeface="Arial"/>
                        </a:rPr>
                        <a:t>A</a:t>
                      </a:r>
                    </a:p>
                  </a:txBody>
                  <a:tcPr marL="0" marR="0" marT="0" marB="0"/>
                </a:tc>
                <a:tc>
                  <a:txBody>
                    <a:bodyPr lIns="0" tIns="0" rIns="0" bIns="0">
                      <a:noAutofit/>
                    </a:bodyPr>
                    <a:p>
                      <a:pPr indent="0"/>
                      <a:r>
                        <a:rPr lang="en-US" b="1" sz="400">
                          <a:latin typeface="Arial"/>
                        </a:rPr>
                        <a:t>NEW REQUEST</a:t>
                      </a:r>
                    </a:p>
                  </a:txBody>
                  <a:tcPr marL="0" marR="0" marT="0" marB="0" anchor="ctr"/>
                </a:tc>
                <a:tc>
                  <a:txBody>
                    <a:bodyPr lIns="0" tIns="0" rIns="0" bIns="0">
                      <a:noAutofit/>
                    </a:bodyPr>
                    <a:p>
                      <a:endParaRPr sz="1100"/>
                    </a:p>
                  </a:txBody>
                  <a:tcPr marL="0" marR="0" marT="0" marB="0"/>
                </a:tc>
              </a:tr>
              <a:tr h="73152">
                <a:tc>
                  <a:txBody>
                    <a:bodyPr lIns="0" tIns="0" rIns="0" bIns="0">
                      <a:noAutofit/>
                    </a:bodyPr>
                    <a:p>
                      <a:endParaRPr sz="400"/>
                    </a:p>
                  </a:txBody>
                  <a:tcPr marL="0" marR="0" marT="0" marB="0"/>
                </a:tc>
                <a:tc>
                  <a:txBody>
                    <a:bodyPr lIns="0" tIns="0" rIns="0" bIns="0">
                      <a:noAutofit/>
                    </a:bodyPr>
                    <a:p>
                      <a:endParaRPr sz="400"/>
                    </a:p>
                  </a:txBody>
                  <a:tcPr marL="0" marR="0" marT="0" marB="0"/>
                </a:tc>
                <a:tc>
                  <a:txBody>
                    <a:bodyPr lIns="0" tIns="0" rIns="0" bIns="0">
                      <a:noAutofit/>
                    </a:bodyPr>
                    <a:p>
                      <a:endParaRPr sz="400"/>
                    </a:p>
                  </a:txBody>
                  <a:tcPr marL="0" marR="0" marT="0" marB="0"/>
                </a:tc>
              </a:tr>
              <a:tr h="140208">
                <a:tc>
                  <a:txBody>
                    <a:bodyPr lIns="0" tIns="0" rIns="0" bIns="0">
                      <a:noAutofit/>
                    </a:bodyPr>
                    <a:p>
                      <a:pPr algn="just" indent="0"/>
                      <a:r>
                        <a:rPr lang="fr" sz="650">
                          <a:latin typeface="Arial"/>
                        </a:rPr>
                        <a:t>â</a:t>
                      </a:r>
                    </a:p>
                  </a:txBody>
                  <a:tcPr marL="0" marR="0" marT="0" marB="0"/>
                </a:tc>
                <a:tc>
                  <a:txBody>
                    <a:bodyPr lIns="0" tIns="0" rIns="0" bIns="0">
                      <a:noAutofit/>
                    </a:bodyPr>
                    <a:p>
                      <a:pPr algn="just" indent="0"/>
                      <a:r>
                        <a:rPr lang="en-US" b="1" sz="400">
                          <a:latin typeface="Arial"/>
                        </a:rPr>
                        <a:t>PROFILE</a:t>
                      </a:r>
                    </a:p>
                  </a:txBody>
                  <a:tcPr marL="0" marR="0" marT="0" marB="0"/>
                </a:tc>
                <a:tc>
                  <a:txBody>
                    <a:bodyPr lIns="0" tIns="0" rIns="0" bIns="0">
                      <a:noAutofit/>
                    </a:bodyPr>
                    <a:p>
                      <a:endParaRPr sz="700"/>
                    </a:p>
                  </a:txBody>
                  <a:tcPr marL="0" marR="0" marT="0" marB="0"/>
                </a:tc>
              </a:tr>
              <a:tr h="73152">
                <a:tc>
                  <a:txBody>
                    <a:bodyPr lIns="0" tIns="0" rIns="0" bIns="0">
                      <a:noAutofit/>
                    </a:bodyPr>
                    <a:p>
                      <a:pPr algn="just" indent="0"/>
                      <a:r>
                        <a:rPr lang="fr" sz="650">
                          <a:latin typeface="Arial"/>
                        </a:rPr>
                        <a:t>&lt;è</a:t>
                      </a:r>
                    </a:p>
                  </a:txBody>
                  <a:tcPr marL="0" marR="0" marT="0" marB="0"/>
                </a:tc>
                <a:tc>
                  <a:txBody>
                    <a:bodyPr lIns="0" tIns="0" rIns="0" bIns="0">
                      <a:noAutofit/>
                    </a:bodyPr>
                    <a:p>
                      <a:endParaRPr sz="400"/>
                    </a:p>
                  </a:txBody>
                  <a:tcPr marL="0" marR="0" marT="0" marB="0"/>
                </a:tc>
                <a:tc>
                  <a:txBody>
                    <a:bodyPr lIns="0" tIns="0" rIns="0" bIns="0">
                      <a:noAutofit/>
                    </a:bodyPr>
                    <a:p>
                      <a:endParaRPr sz="400"/>
                    </a:p>
                  </a:txBody>
                  <a:tcPr marL="0" marR="0" marT="0" marB="0"/>
                </a:tc>
              </a:tr>
              <a:tr h="128016">
                <a:tc>
                  <a:txBody>
                    <a:bodyPr lIns="0" tIns="0" rIns="0" bIns="0">
                      <a:noAutofit/>
                    </a:bodyPr>
                    <a:p>
                      <a:pPr indent="0"/>
                      <a:r>
                        <a:rPr lang="en-US" sz="650">
                          <a:solidFill>
                            <a:srgbClr val="79C2D2"/>
                          </a:solidFill>
                          <a:latin typeface="Arial"/>
                        </a:rPr>
                        <a:t>1®</a:t>
                      </a:r>
                    </a:p>
                  </a:txBody>
                  <a:tcPr marL="0" marR="0" marT="0" marB="0" anchor="b"/>
                </a:tc>
                <a:tc>
                  <a:txBody>
                    <a:bodyPr lIns="0" tIns="0" rIns="0" bIns="0">
                      <a:noAutofit/>
                    </a:bodyPr>
                    <a:p>
                      <a:pPr algn="just" indent="0"/>
                      <a:r>
                        <a:rPr lang="en-US" b="1" sz="400">
                          <a:latin typeface="Arial"/>
                        </a:rPr>
                        <a:t>JOBS INFO</a:t>
                      </a:r>
                    </a:p>
                  </a:txBody>
                  <a:tcPr marL="0" marR="0" marT="0" marB="0"/>
                </a:tc>
                <a:tc>
                  <a:txBody>
                    <a:bodyPr lIns="0" tIns="0" rIns="0" bIns="0">
                      <a:noAutofit/>
                    </a:bodyPr>
                    <a:p>
                      <a:endParaRPr sz="700"/>
                    </a:p>
                  </a:txBody>
                  <a:tcPr marL="0" marR="0" marT="0" marB="0"/>
                </a:tc>
              </a:tr>
              <a:tr h="82296">
                <a:tc>
                  <a:txBody>
                    <a:bodyPr lIns="0" tIns="0" rIns="0" bIns="0">
                      <a:noAutofit/>
                    </a:bodyPr>
                    <a:p>
                      <a:pPr algn="just" indent="0"/>
                      <a:r>
                        <a:rPr lang="en-US" sz="650">
                          <a:latin typeface="Arial"/>
                        </a:rPr>
                        <a:t>&amp;</a:t>
                      </a:r>
                    </a:p>
                  </a:txBody>
                  <a:tcPr marL="0" marR="0" marT="0" marB="0"/>
                </a:tc>
                <a:tc>
                  <a:txBody>
                    <a:bodyPr lIns="0" tIns="0" rIns="0" bIns="0">
                      <a:noAutofit/>
                    </a:bodyPr>
                    <a:p>
                      <a:endParaRPr sz="400"/>
                    </a:p>
                  </a:txBody>
                  <a:tcPr marL="0" marR="0" marT="0" marB="0"/>
                </a:tc>
                <a:tc>
                  <a:txBody>
                    <a:bodyPr lIns="0" tIns="0" rIns="0" bIns="0">
                      <a:noAutofit/>
                    </a:bodyPr>
                    <a:p>
                      <a:endParaRPr sz="400"/>
                    </a:p>
                  </a:txBody>
                  <a:tcPr marL="0" marR="0" marT="0" marB="0"/>
                </a:tc>
              </a:tr>
              <a:tr h="134112">
                <a:tc>
                  <a:txBody>
                    <a:bodyPr lIns="0" tIns="0" rIns="0" bIns="0">
                      <a:noAutofit/>
                    </a:bodyPr>
                    <a:p>
                      <a:pPr algn="just" indent="0"/>
                      <a:r>
                        <a:rPr lang="en-US" sz="650">
                          <a:latin typeface="Arial"/>
                        </a:rPr>
                        <a:t>©</a:t>
                      </a:r>
                    </a:p>
                  </a:txBody>
                  <a:tcPr marL="0" marR="0" marT="0" marB="0"/>
                </a:tc>
                <a:tc>
                  <a:txBody>
                    <a:bodyPr lIns="0" tIns="0" rIns="0" bIns="0">
                      <a:noAutofit/>
                    </a:bodyPr>
                    <a:p>
                      <a:pPr algn="just" indent="0"/>
                      <a:r>
                        <a:rPr lang="en-US" b="1" sz="400">
                          <a:solidFill>
                            <a:srgbClr val="9A9FAC"/>
                          </a:solidFill>
                          <a:latin typeface="Arial"/>
                        </a:rPr>
                        <a:t>MESSAGES</a:t>
                      </a:r>
                    </a:p>
                  </a:txBody>
                  <a:tcPr marL="0" marR="0" marT="0" marB="0"/>
                </a:tc>
                <a:tc>
                  <a:txBody>
                    <a:bodyPr lIns="0" tIns="0" rIns="0" bIns="0">
                      <a:noAutofit/>
                    </a:bodyPr>
                    <a:p>
                      <a:endParaRPr sz="700"/>
                    </a:p>
                  </a:txBody>
                  <a:tcPr marL="0" marR="0" marT="0" marB="0"/>
                </a:tc>
              </a:tr>
              <a:tr h="73152">
                <a:tc>
                  <a:txBody>
                    <a:bodyPr lIns="0" tIns="0" rIns="0" bIns="0">
                      <a:noAutofit/>
                    </a:bodyPr>
                    <a:p>
                      <a:pPr algn="just" indent="0"/>
                      <a:r>
                        <a:rPr lang="fr" i="1" sz="650">
                          <a:latin typeface="Arial"/>
                        </a:rPr>
                        <a:t>s</a:t>
                      </a:r>
                    </a:p>
                  </a:txBody>
                  <a:tcPr marL="0" marR="0" marT="0" marB="0"/>
                </a:tc>
                <a:tc>
                  <a:txBody>
                    <a:bodyPr lIns="0" tIns="0" rIns="0" bIns="0">
                      <a:noAutofit/>
                    </a:bodyPr>
                    <a:p>
                      <a:endParaRPr sz="400"/>
                    </a:p>
                  </a:txBody>
                  <a:tcPr marL="0" marR="0" marT="0" marB="0"/>
                </a:tc>
                <a:tc>
                  <a:txBody>
                    <a:bodyPr lIns="0" tIns="0" rIns="0" bIns="0">
                      <a:noAutofit/>
                    </a:bodyPr>
                    <a:p>
                      <a:endParaRPr sz="400"/>
                    </a:p>
                  </a:txBody>
                  <a:tcPr marL="0" marR="0" marT="0" marB="0"/>
                </a:tc>
              </a:tr>
              <a:tr h="149352">
                <a:tc rowSpan="2">
                  <a:txBody>
                    <a:bodyPr lIns="0" tIns="0" rIns="0" bIns="0">
                      <a:noAutofit/>
                    </a:bodyPr>
                    <a:p>
                      <a:pPr algn="just" indent="0"/>
                      <a:r>
                        <a:rPr lang="en-US" i="1" sz="650">
                          <a:latin typeface="Arial"/>
                        </a:rPr>
                        <a:t>&amp;</a:t>
                      </a:r>
                    </a:p>
                  </a:txBody>
                  <a:tcPr marL="0" marR="0" marT="0" marB="0"/>
                </a:tc>
                <a:tc>
                  <a:txBody>
                    <a:bodyPr lIns="0" tIns="0" rIns="0" bIns="0">
                      <a:noAutofit/>
                    </a:bodyPr>
                    <a:p>
                      <a:pPr algn="just" indent="0"/>
                      <a:r>
                        <a:rPr lang="en-US" b="1" sz="400">
                          <a:latin typeface="Arial"/>
                        </a:rPr>
                        <a:t>REWARDS</a:t>
                      </a:r>
                    </a:p>
                  </a:txBody>
                  <a:tcPr marL="0" marR="0" marT="0" marB="0"/>
                </a:tc>
                <a:tc>
                  <a:txBody>
                    <a:bodyPr lIns="0" tIns="0" rIns="0" bIns="0">
                      <a:noAutofit/>
                    </a:bodyPr>
                    <a:p>
                      <a:endParaRPr sz="800"/>
                    </a:p>
                  </a:txBody>
                  <a:tcPr marL="0" marR="0" marT="0" marB="0"/>
                </a:tc>
              </a:tr>
              <a:tr h="64008">
                <a:tc vMerge="1">
                  <a:txBody>
                    <a:bodyPr lIns="0" tIns="0" rIns="0" bIns="0">
                      <a:noAutofit/>
                    </a:bodyPr>
                    <a:p>
                      <a:endParaRPr sz="400"/>
                    </a:p>
                  </a:txBody>
                  <a:tcPr marL="0" marR="0" marT="0" marB="0"/>
                </a:tc>
                <a:tc rowSpan="2">
                  <a:txBody>
                    <a:bodyPr lIns="0" tIns="0" rIns="0" bIns="0">
                      <a:noAutofit/>
                    </a:bodyPr>
                    <a:p>
                      <a:pPr algn="just" indent="0"/>
                      <a:r>
                        <a:rPr lang="en-US" b="1" sz="400">
                          <a:solidFill>
                            <a:srgbClr val="9A9FAC"/>
                          </a:solidFill>
                          <a:latin typeface="Arial"/>
                        </a:rPr>
                        <a:t>FEEDBACKS</a:t>
                      </a:r>
                    </a:p>
                  </a:txBody>
                  <a:tcPr marL="0" marR="0" marT="0" marB="0" anchor="ctr"/>
                </a:tc>
                <a:tc rowSpan="2">
                  <a:txBody>
                    <a:bodyPr lIns="0" tIns="0" rIns="0" bIns="0">
                      <a:noAutofit/>
                    </a:bodyPr>
                    <a:p>
                      <a:endParaRPr sz="400"/>
                    </a:p>
                  </a:txBody>
                  <a:tcPr marL="0" marR="0" marT="0" marB="0"/>
                </a:tc>
              </a:tr>
              <a:tr h="143256">
                <a:tc>
                  <a:txBody>
                    <a:bodyPr lIns="0" tIns="0" rIns="0" bIns="0">
                      <a:noAutofit/>
                    </a:bodyPr>
                    <a:p>
                      <a:endParaRPr sz="700"/>
                    </a:p>
                  </a:txBody>
                  <a:tcPr marL="0" marR="0" marT="0" marB="0"/>
                </a:tc>
                <a:tc vMerge="1">
                  <a:txBody>
                    <a:bodyPr lIns="0" tIns="0" rIns="0" bIns="0">
                      <a:noAutofit/>
                    </a:bodyPr>
                    <a:p>
                      <a:endParaRPr sz="700"/>
                    </a:p>
                  </a:txBody>
                  <a:tcPr marL="0" marR="0" marT="0" marB="0"/>
                </a:tc>
                <a:tc vMerge="1">
                  <a:txBody>
                    <a:bodyPr lIns="0" tIns="0" rIns="0" bIns="0">
                      <a:noAutofit/>
                    </a:bodyPr>
                    <a:p>
                      <a:endParaRPr sz="700"/>
                    </a:p>
                  </a:txBody>
                  <a:tcPr marL="0" marR="0" marT="0" marB="0"/>
                </a:tc>
              </a:tr>
              <a:tr h="438912">
                <a:tc>
                  <a:txBody>
                    <a:bodyPr lIns="0" tIns="0" rIns="0" bIns="0">
                      <a:noAutofit/>
                    </a:bodyPr>
                    <a:p>
                      <a:endParaRPr sz="2100"/>
                    </a:p>
                  </a:txBody>
                  <a:tcPr marL="0" marR="0" marT="0" marB="0"/>
                </a:tc>
                <a:tc>
                  <a:txBody>
                    <a:bodyPr lIns="0" tIns="0" rIns="0" bIns="0">
                      <a:noAutofit/>
                    </a:bodyPr>
                    <a:p>
                      <a:pPr indent="0">
                        <a:spcBef>
                          <a:spcPts val="420"/>
                        </a:spcBef>
                      </a:pPr>
                      <a:r>
                        <a:rPr lang="en-US" b="1" sz="400">
                          <a:latin typeface="Arial"/>
                        </a:rPr>
                        <a:t>FAQ</a:t>
                      </a:r>
                    </a:p>
                  </a:txBody>
                  <a:tcPr marL="0" marR="0" marT="0" marB="0"/>
                </a:tc>
                <a:tc>
                  <a:txBody>
                    <a:bodyPr lIns="0" tIns="0" rIns="0" bIns="0">
                      <a:noAutofit/>
                    </a:bodyPr>
                    <a:p>
                      <a:endParaRPr sz="2100"/>
                    </a:p>
                  </a:txBody>
                  <a:tcPr marL="0" marR="0" marT="0" marB="0"/>
                </a:tc>
              </a:tr>
            </a:tbl>
          </a:graphicData>
        </a:graphic>
      </p:graphicFrame>
      <p:sp>
        <p:nvSpPr>
          <p:cNvPr id="113" name=""/>
          <p:cNvSpPr/>
          <p:nvPr/>
        </p:nvSpPr>
        <p:spPr>
          <a:xfrm>
            <a:off x="1996440" y="27849576"/>
            <a:ext cx="353568" cy="106680"/>
          </a:xfrm>
          <a:prstGeom prst="rect">
            <a:avLst/>
          </a:prstGeom>
          <a:solidFill>
            <a:srgbClr val="FFFFFF"/>
          </a:solidFill>
        </p:spPr>
        <p:txBody>
          <a:bodyPr lIns="0" tIns="0" rIns="0" bIns="0" wrap="none">
            <a:noAutofit/>
          </a:bodyPr>
          <a:p>
            <a:pPr algn="ctr" indent="0"/>
            <a:r>
              <a:rPr lang="en-US" sz="750">
                <a:latin typeface="Arial"/>
              </a:rPr>
              <a:t>Thanks</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1368552" y="505968"/>
            <a:ext cx="252984" cy="176784"/>
          </a:xfrm>
          <a:prstGeom prst="rect">
            <a:avLst/>
          </a:prstGeom>
        </p:spPr>
      </p:pic>
      <p:pic>
        <p:nvPicPr>
          <p:cNvPr id="3" name=""/>
          <p:cNvPicPr>
            <a:picLocks noChangeAspect="1"/>
          </p:cNvPicPr>
          <p:nvPr/>
        </p:nvPicPr>
        <p:blipFill>
          <a:blip r:embed="rPictId1"/>
          <a:stretch>
            <a:fillRect/>
          </a:stretch>
        </p:blipFill>
        <p:spPr>
          <a:xfrm>
            <a:off x="0" y="1069848"/>
            <a:ext cx="4328160" cy="1978152"/>
          </a:xfrm>
          <a:prstGeom prst="rect">
            <a:avLst/>
          </a:prstGeom>
        </p:spPr>
      </p:pic>
      <p:pic>
        <p:nvPicPr>
          <p:cNvPr id="4" name=""/>
          <p:cNvPicPr>
            <a:picLocks noChangeAspect="1"/>
          </p:cNvPicPr>
          <p:nvPr/>
        </p:nvPicPr>
        <p:blipFill>
          <a:blip r:embed="rPictId2"/>
          <a:stretch>
            <a:fillRect/>
          </a:stretch>
        </p:blipFill>
        <p:spPr>
          <a:xfrm>
            <a:off x="332232" y="5861304"/>
            <a:ext cx="3697224" cy="2100072"/>
          </a:xfrm>
          <a:prstGeom prst="rect">
            <a:avLst/>
          </a:prstGeom>
        </p:spPr>
      </p:pic>
      <p:pic>
        <p:nvPicPr>
          <p:cNvPr id="5" name=""/>
          <p:cNvPicPr>
            <a:picLocks noChangeAspect="1"/>
          </p:cNvPicPr>
          <p:nvPr/>
        </p:nvPicPr>
        <p:blipFill>
          <a:blip r:embed="rPictId3"/>
          <a:stretch>
            <a:fillRect/>
          </a:stretch>
        </p:blipFill>
        <p:spPr>
          <a:xfrm>
            <a:off x="332232" y="8400288"/>
            <a:ext cx="3697224" cy="2691384"/>
          </a:xfrm>
          <a:prstGeom prst="rect">
            <a:avLst/>
          </a:prstGeom>
        </p:spPr>
      </p:pic>
      <p:pic>
        <p:nvPicPr>
          <p:cNvPr id="6" name=""/>
          <p:cNvPicPr>
            <a:picLocks noChangeAspect="1"/>
          </p:cNvPicPr>
          <p:nvPr/>
        </p:nvPicPr>
        <p:blipFill>
          <a:blip r:embed="rPictId4"/>
          <a:stretch>
            <a:fillRect/>
          </a:stretch>
        </p:blipFill>
        <p:spPr>
          <a:xfrm>
            <a:off x="704088" y="13822680"/>
            <a:ext cx="859536" cy="1804416"/>
          </a:xfrm>
          <a:prstGeom prst="rect">
            <a:avLst/>
          </a:prstGeom>
        </p:spPr>
      </p:pic>
      <p:pic>
        <p:nvPicPr>
          <p:cNvPr id="7" name=""/>
          <p:cNvPicPr>
            <a:picLocks noChangeAspect="1"/>
          </p:cNvPicPr>
          <p:nvPr/>
        </p:nvPicPr>
        <p:blipFill>
          <a:blip r:embed="rPictId5"/>
          <a:stretch>
            <a:fillRect/>
          </a:stretch>
        </p:blipFill>
        <p:spPr>
          <a:xfrm>
            <a:off x="109728" y="16565880"/>
            <a:ext cx="3892296" cy="4160520"/>
          </a:xfrm>
          <a:prstGeom prst="rect">
            <a:avLst/>
          </a:prstGeom>
        </p:spPr>
      </p:pic>
      <p:pic>
        <p:nvPicPr>
          <p:cNvPr id="8" name=""/>
          <p:cNvPicPr>
            <a:picLocks noChangeAspect="1"/>
          </p:cNvPicPr>
          <p:nvPr/>
        </p:nvPicPr>
        <p:blipFill>
          <a:blip r:embed="rPictId6"/>
          <a:stretch>
            <a:fillRect/>
          </a:stretch>
        </p:blipFill>
        <p:spPr>
          <a:xfrm>
            <a:off x="323088" y="20976336"/>
            <a:ext cx="3669792" cy="2103120"/>
          </a:xfrm>
          <a:prstGeom prst="rect">
            <a:avLst/>
          </a:prstGeom>
        </p:spPr>
      </p:pic>
      <p:pic>
        <p:nvPicPr>
          <p:cNvPr id="9" name=""/>
          <p:cNvPicPr>
            <a:picLocks noChangeAspect="1"/>
          </p:cNvPicPr>
          <p:nvPr/>
        </p:nvPicPr>
        <p:blipFill>
          <a:blip r:embed="rPictId7"/>
          <a:stretch>
            <a:fillRect/>
          </a:stretch>
        </p:blipFill>
        <p:spPr>
          <a:xfrm>
            <a:off x="926592" y="23762208"/>
            <a:ext cx="2237232" cy="1508760"/>
          </a:xfrm>
          <a:prstGeom prst="rect">
            <a:avLst/>
          </a:prstGeom>
        </p:spPr>
      </p:pic>
      <p:pic>
        <p:nvPicPr>
          <p:cNvPr id="10" name=""/>
          <p:cNvPicPr>
            <a:picLocks noChangeAspect="1"/>
          </p:cNvPicPr>
          <p:nvPr/>
        </p:nvPicPr>
        <p:blipFill>
          <a:blip r:embed="rPictId8"/>
          <a:stretch>
            <a:fillRect/>
          </a:stretch>
        </p:blipFill>
        <p:spPr>
          <a:xfrm>
            <a:off x="0" y="25627584"/>
            <a:ext cx="4328160" cy="3212592"/>
          </a:xfrm>
          <a:prstGeom prst="rect">
            <a:avLst/>
          </a:prstGeom>
        </p:spPr>
      </p:pic>
      <p:sp>
        <p:nvSpPr>
          <p:cNvPr id="11" name=""/>
          <p:cNvSpPr/>
          <p:nvPr/>
        </p:nvSpPr>
        <p:spPr>
          <a:xfrm>
            <a:off x="118872" y="97536"/>
            <a:ext cx="713232" cy="109728"/>
          </a:xfrm>
          <a:prstGeom prst="rect">
            <a:avLst/>
          </a:prstGeom>
          <a:solidFill>
            <a:srgbClr val="FFFFFF"/>
          </a:solidFill>
        </p:spPr>
        <p:txBody>
          <a:bodyPr lIns="0" tIns="0" rIns="0" bIns="0" wrap="none">
            <a:noAutofit/>
          </a:bodyPr>
          <a:p>
            <a:pPr indent="0"/>
            <a:r>
              <a:rPr lang="en-US" sz="550">
                <a:latin typeface="Arial"/>
              </a:rPr>
              <a:t>From Dumbo Moving</a:t>
            </a:r>
          </a:p>
        </p:txBody>
      </p:sp>
      <p:sp>
        <p:nvSpPr>
          <p:cNvPr id="12" name=""/>
          <p:cNvSpPr/>
          <p:nvPr/>
        </p:nvSpPr>
        <p:spPr>
          <a:xfrm>
            <a:off x="1755648" y="463296"/>
            <a:ext cx="1246632" cy="207264"/>
          </a:xfrm>
          <a:prstGeom prst="rect">
            <a:avLst/>
          </a:prstGeom>
          <a:solidFill>
            <a:srgbClr val="FFFFFF"/>
          </a:solidFill>
        </p:spPr>
        <p:txBody>
          <a:bodyPr lIns="0" tIns="0" rIns="0" bIns="0" wrap="none">
            <a:noAutofit/>
          </a:bodyPr>
          <a:p>
            <a:pPr indent="0"/>
            <a:r>
              <a:rPr lang="en-US" sz="1400">
                <a:solidFill>
                  <a:srgbClr val="CE4E49"/>
                </a:solidFill>
                <a:latin typeface="Arial"/>
              </a:rPr>
              <a:t>Dumbo </a:t>
            </a:r>
            <a:r>
              <a:rPr lang="en-US" sz="1400">
                <a:latin typeface="Arial"/>
              </a:rPr>
              <a:t>Moving</a:t>
            </a:r>
          </a:p>
        </p:txBody>
      </p:sp>
      <p:sp>
        <p:nvSpPr>
          <p:cNvPr id="13" name=""/>
          <p:cNvSpPr/>
          <p:nvPr/>
        </p:nvSpPr>
        <p:spPr>
          <a:xfrm>
            <a:off x="313944" y="3435096"/>
            <a:ext cx="405384" cy="109728"/>
          </a:xfrm>
          <a:prstGeom prst="rect">
            <a:avLst/>
          </a:prstGeom>
          <a:solidFill>
            <a:srgbClr val="FFFFFF"/>
          </a:solidFill>
        </p:spPr>
        <p:txBody>
          <a:bodyPr lIns="0" tIns="0" rIns="0" bIns="0" wrap="none">
            <a:noAutofit/>
          </a:bodyPr>
          <a:p>
            <a:pPr indent="0"/>
            <a:r>
              <a:rPr lang="en-US" sz="700">
                <a:latin typeface="Arial"/>
              </a:rPr>
              <a:t>COLORS</a:t>
            </a:r>
          </a:p>
        </p:txBody>
      </p:sp>
      <p:sp>
        <p:nvSpPr>
          <p:cNvPr id="14" name=""/>
          <p:cNvSpPr/>
          <p:nvPr/>
        </p:nvSpPr>
        <p:spPr>
          <a:xfrm>
            <a:off x="3553968" y="3758184"/>
            <a:ext cx="451104" cy="902208"/>
          </a:xfrm>
          <a:prstGeom prst="rect">
            <a:avLst/>
          </a:prstGeom>
          <a:solidFill>
            <a:srgbClr val="FFFFFF"/>
          </a:solidFill>
        </p:spPr>
        <p:txBody>
          <a:bodyPr lIns="0" tIns="0" rIns="0" bIns="0">
            <a:noAutofit/>
          </a:bodyPr>
          <a:p>
            <a:pPr indent="0">
              <a:lnSpc>
                <a:spcPct val="157000"/>
              </a:lnSpc>
            </a:pPr>
            <a:r>
              <a:rPr lang="en-US" sz="400">
                <a:latin typeface="Arial"/>
              </a:rPr>
              <a:t>R234G137 B84 R234 G84 B85 R234 G84B137 R164 G24B48 R105 G55 B136 R181 G112 B23 R69G118 B175 R107 G210 B211 R37G180B151 R112G211 B107</a:t>
            </a:r>
          </a:p>
        </p:txBody>
      </p:sp>
      <p:sp>
        <p:nvSpPr>
          <p:cNvPr id="15" name=""/>
          <p:cNvSpPr/>
          <p:nvPr/>
        </p:nvSpPr>
        <p:spPr>
          <a:xfrm>
            <a:off x="3553968" y="4867656"/>
            <a:ext cx="441960" cy="259080"/>
          </a:xfrm>
          <a:prstGeom prst="rect">
            <a:avLst/>
          </a:prstGeom>
          <a:solidFill>
            <a:srgbClr val="FFFFFF"/>
          </a:solidFill>
        </p:spPr>
        <p:txBody>
          <a:bodyPr lIns="0" tIns="0" rIns="0" bIns="0">
            <a:noAutofit/>
          </a:bodyPr>
          <a:p>
            <a:pPr indent="0">
              <a:spcAft>
                <a:spcPts val="140"/>
              </a:spcAft>
            </a:pPr>
            <a:r>
              <a:rPr lang="en-US" sz="400">
                <a:latin typeface="Arial"/>
              </a:rPr>
              <a:t>R52 G52 B52</a:t>
            </a:r>
          </a:p>
          <a:p>
            <a:pPr indent="0">
              <a:spcAft>
                <a:spcPts val="140"/>
              </a:spcAft>
            </a:pPr>
            <a:r>
              <a:rPr lang="en-US" sz="400">
                <a:latin typeface="Arial"/>
              </a:rPr>
              <a:t>R114G156 B121</a:t>
            </a:r>
          </a:p>
          <a:p>
            <a:pPr indent="0"/>
            <a:r>
              <a:rPr lang="en-US" sz="400">
                <a:latin typeface="Arial"/>
              </a:rPr>
              <a:t>R141 G141 B141</a:t>
            </a:r>
          </a:p>
        </p:txBody>
      </p:sp>
      <p:sp>
        <p:nvSpPr>
          <p:cNvPr id="16" name=""/>
          <p:cNvSpPr/>
          <p:nvPr/>
        </p:nvSpPr>
        <p:spPr>
          <a:xfrm>
            <a:off x="316992" y="5434584"/>
            <a:ext cx="320040" cy="106680"/>
          </a:xfrm>
          <a:prstGeom prst="rect">
            <a:avLst/>
          </a:prstGeom>
          <a:solidFill>
            <a:srgbClr val="FFFFFF"/>
          </a:solidFill>
        </p:spPr>
        <p:txBody>
          <a:bodyPr lIns="0" tIns="0" rIns="0" bIns="0" wrap="none">
            <a:noAutofit/>
          </a:bodyPr>
          <a:p>
            <a:pPr indent="0"/>
            <a:r>
              <a:rPr lang="en-US" sz="750">
                <a:latin typeface="Arial"/>
              </a:rPr>
              <a:t>LEADS</a:t>
            </a:r>
          </a:p>
        </p:txBody>
      </p:sp>
      <p:sp>
        <p:nvSpPr>
          <p:cNvPr id="17" name=""/>
          <p:cNvSpPr/>
          <p:nvPr/>
        </p:nvSpPr>
        <p:spPr>
          <a:xfrm>
            <a:off x="313944" y="11402568"/>
            <a:ext cx="335280" cy="109728"/>
          </a:xfrm>
          <a:prstGeom prst="rect">
            <a:avLst/>
          </a:prstGeom>
          <a:solidFill>
            <a:srgbClr val="FFFFFF"/>
          </a:solidFill>
        </p:spPr>
        <p:txBody>
          <a:bodyPr lIns="0" tIns="0" rIns="0" bIns="0" wrap="none">
            <a:noAutofit/>
          </a:bodyPr>
          <a:p>
            <a:pPr indent="0"/>
            <a:r>
              <a:rPr lang="en-US" sz="750">
                <a:latin typeface="Arial"/>
              </a:rPr>
              <a:t>FONTS</a:t>
            </a:r>
          </a:p>
        </p:txBody>
      </p:sp>
      <p:sp>
        <p:nvSpPr>
          <p:cNvPr id="18" name=""/>
          <p:cNvSpPr/>
          <p:nvPr/>
        </p:nvSpPr>
        <p:spPr>
          <a:xfrm>
            <a:off x="932688" y="11841480"/>
            <a:ext cx="719328" cy="579120"/>
          </a:xfrm>
          <a:prstGeom prst="rect">
            <a:avLst/>
          </a:prstGeom>
          <a:solidFill>
            <a:srgbClr val="FFFFFF"/>
          </a:solidFill>
        </p:spPr>
        <p:txBody>
          <a:bodyPr lIns="0" tIns="0" rIns="0" bIns="0">
            <a:noAutofit/>
          </a:bodyPr>
          <a:p>
            <a:pPr indent="0"/>
            <a:r>
              <a:rPr lang="en-US" b="1" sz="3800">
                <a:latin typeface="Arial"/>
              </a:rPr>
              <a:t>Aa</a:t>
            </a:r>
          </a:p>
          <a:p>
            <a:pPr indent="0"/>
            <a:r>
              <a:rPr lang="en-US" b="1" sz="900">
                <a:latin typeface="Arial"/>
              </a:rPr>
              <a:t>Ubuntu font</a:t>
            </a:r>
          </a:p>
        </p:txBody>
      </p:sp>
      <p:sp>
        <p:nvSpPr>
          <p:cNvPr id="19" name=""/>
          <p:cNvSpPr/>
          <p:nvPr/>
        </p:nvSpPr>
        <p:spPr>
          <a:xfrm>
            <a:off x="1987296" y="11783568"/>
            <a:ext cx="1350264" cy="792480"/>
          </a:xfrm>
          <a:prstGeom prst="rect">
            <a:avLst/>
          </a:prstGeom>
          <a:solidFill>
            <a:srgbClr val="FFFFFF"/>
          </a:solidFill>
        </p:spPr>
        <p:txBody>
          <a:bodyPr lIns="0" tIns="0" rIns="0" bIns="0">
            <a:noAutofit/>
          </a:bodyPr>
          <a:p>
            <a:pPr marL="268800" indent="-304800">
              <a:lnSpc>
                <a:spcPct val="115000"/>
              </a:lnSpc>
              <a:spcAft>
                <a:spcPts val="420"/>
              </a:spcAft>
            </a:pPr>
            <a:r>
              <a:rPr lang="en-US" sz="400">
                <a:latin typeface="Arial"/>
              </a:rPr>
              <a:t>Bold ABCDEFGHIJKLMNOPQRSTUVWXYZ abcdefghijklmnopqrstuvwxyz 1234567890</a:t>
            </a:r>
          </a:p>
          <a:p>
            <a:pPr marL="268800" indent="-304800">
              <a:lnSpc>
                <a:spcPct val="115000"/>
              </a:lnSpc>
              <a:spcAft>
                <a:spcPts val="420"/>
              </a:spcAft>
            </a:pPr>
            <a:r>
              <a:rPr lang="en-US" sz="400">
                <a:latin typeface="Arial"/>
              </a:rPr>
              <a:t>Regular ABCDEFGHIJKLMNOPQRSTUVWXYZ abcdefghijklmnopqrstuvwxyz 1234567890</a:t>
            </a:r>
          </a:p>
          <a:p>
            <a:pPr marL="268800" indent="-304800">
              <a:lnSpc>
                <a:spcPct val="115000"/>
              </a:lnSpc>
            </a:pPr>
            <a:r>
              <a:rPr lang="en-US" sz="400">
                <a:latin typeface="Arial"/>
              </a:rPr>
              <a:t>Light ABCDEFGHIJKLMNOPQRSTUVWXYZ abcdefghijklmnopqrstuvwxyz 1234567890</a:t>
            </a:r>
          </a:p>
        </p:txBody>
      </p:sp>
      <p:sp>
        <p:nvSpPr>
          <p:cNvPr id="20" name=""/>
          <p:cNvSpPr/>
          <p:nvPr/>
        </p:nvSpPr>
        <p:spPr>
          <a:xfrm>
            <a:off x="320040" y="12889992"/>
            <a:ext cx="859536" cy="109728"/>
          </a:xfrm>
          <a:prstGeom prst="rect">
            <a:avLst/>
          </a:prstGeom>
          <a:solidFill>
            <a:srgbClr val="FFFFFF"/>
          </a:solidFill>
        </p:spPr>
        <p:txBody>
          <a:bodyPr lIns="0" tIns="0" rIns="0" bIns="0" wrap="none">
            <a:noAutofit/>
          </a:bodyPr>
          <a:p>
            <a:pPr indent="0"/>
            <a:r>
              <a:rPr lang="en-US" sz="700">
                <a:latin typeface="Arial"/>
              </a:rPr>
              <a:t>ADVANCED FILTER</a:t>
            </a:r>
          </a:p>
        </p:txBody>
      </p:sp>
      <p:sp>
        <p:nvSpPr>
          <p:cNvPr id="21" name=""/>
          <p:cNvSpPr/>
          <p:nvPr/>
        </p:nvSpPr>
        <p:spPr>
          <a:xfrm>
            <a:off x="323088" y="16212312"/>
            <a:ext cx="697992" cy="109728"/>
          </a:xfrm>
          <a:prstGeom prst="rect">
            <a:avLst/>
          </a:prstGeom>
          <a:solidFill>
            <a:srgbClr val="FFFFFF"/>
          </a:solidFill>
        </p:spPr>
        <p:txBody>
          <a:bodyPr lIns="0" tIns="0" rIns="0" bIns="0" wrap="none">
            <a:noAutofit/>
          </a:bodyPr>
          <a:p>
            <a:pPr indent="0"/>
            <a:r>
              <a:rPr lang="en-US" sz="700">
                <a:latin typeface="Arial"/>
              </a:rPr>
              <a:t>ORDER DETAIL</a:t>
            </a:r>
          </a:p>
        </p:txBody>
      </p:sp>
      <p:sp>
        <p:nvSpPr>
          <p:cNvPr id="22" name=""/>
          <p:cNvSpPr/>
          <p:nvPr/>
        </p:nvSpPr>
        <p:spPr>
          <a:xfrm>
            <a:off x="4093464" y="17074896"/>
            <a:ext cx="137160" cy="109728"/>
          </a:xfrm>
          <a:prstGeom prst="rect">
            <a:avLst/>
          </a:prstGeom>
          <a:solidFill>
            <a:srgbClr val="FFFFFF"/>
          </a:solidFill>
        </p:spPr>
        <p:txBody>
          <a:bodyPr lIns="0" tIns="0" rIns="0" bIns="0" wrap="none">
            <a:noAutofit/>
          </a:bodyPr>
          <a:p>
            <a:pPr indent="0"/>
            <a:r>
              <a:rPr lang="en-US" sz="850">
                <a:latin typeface="Arial"/>
              </a:rPr>
              <a:t>02</a:t>
            </a:r>
          </a:p>
        </p:txBody>
      </p:sp>
      <p:sp>
        <p:nvSpPr>
          <p:cNvPr id="23" name=""/>
          <p:cNvSpPr/>
          <p:nvPr/>
        </p:nvSpPr>
        <p:spPr>
          <a:xfrm>
            <a:off x="4093464" y="19949160"/>
            <a:ext cx="140208" cy="109728"/>
          </a:xfrm>
          <a:prstGeom prst="rect">
            <a:avLst/>
          </a:prstGeom>
          <a:solidFill>
            <a:srgbClr val="FFFFFF"/>
          </a:solidFill>
        </p:spPr>
        <p:txBody>
          <a:bodyPr lIns="0" tIns="0" rIns="0" bIns="0" wrap="none">
            <a:noAutofit/>
          </a:bodyPr>
          <a:p>
            <a:pPr indent="0"/>
            <a:r>
              <a:rPr lang="en-US" sz="850">
                <a:latin typeface="Arial"/>
              </a:rPr>
              <a:t>06</a:t>
            </a:r>
          </a:p>
        </p:txBody>
      </p:sp>
      <p:sp>
        <p:nvSpPr>
          <p:cNvPr id="24" name=""/>
          <p:cNvSpPr/>
          <p:nvPr/>
        </p:nvSpPr>
        <p:spPr>
          <a:xfrm>
            <a:off x="384048" y="20836128"/>
            <a:ext cx="652272" cy="88392"/>
          </a:xfrm>
          <a:prstGeom prst="rect">
            <a:avLst/>
          </a:prstGeom>
          <a:solidFill>
            <a:srgbClr val="FFFFFF"/>
          </a:solidFill>
        </p:spPr>
        <p:txBody>
          <a:bodyPr lIns="0" tIns="0" rIns="0" bIns="0" wrap="none">
            <a:noAutofit/>
          </a:bodyPr>
          <a:p>
            <a:pPr indent="0"/>
            <a:r>
              <a:rPr lang="en-US" b="1" sz="400">
                <a:solidFill>
                  <a:srgbClr val="39211D"/>
                </a:solidFill>
                <a:latin typeface="Arial"/>
              </a:rPr>
              <a:t>Main Job: </a:t>
            </a:r>
            <a:r>
              <a:rPr lang="en-US" b="1" sz="400">
                <a:solidFill>
                  <a:srgbClr val="3D7239"/>
                </a:solidFill>
                <a:latin typeface="Arial"/>
              </a:rPr>
              <a:t>Local 1</a:t>
            </a:r>
            <a:r>
              <a:rPr lang="ru" b="1" sz="400">
                <a:solidFill>
                  <a:srgbClr val="3D7239"/>
                </a:solidFill>
                <a:latin typeface="Arial"/>
              </a:rPr>
              <a:t>10/10/2016</a:t>
            </a:r>
          </a:p>
        </p:txBody>
      </p:sp>
      <p:sp>
        <p:nvSpPr>
          <p:cNvPr id="25" name=""/>
          <p:cNvSpPr/>
          <p:nvPr/>
        </p:nvSpPr>
        <p:spPr>
          <a:xfrm>
            <a:off x="0" y="23414736"/>
            <a:ext cx="1286256" cy="109728"/>
          </a:xfrm>
          <a:prstGeom prst="rect">
            <a:avLst/>
          </a:prstGeom>
          <a:solidFill>
            <a:srgbClr val="FFFFFF"/>
          </a:solidFill>
        </p:spPr>
        <p:txBody>
          <a:bodyPr lIns="0" tIns="0" rIns="0" bIns="0" wrap="none">
            <a:noAutofit/>
          </a:bodyPr>
          <a:p>
            <a:pPr indent="0"/>
            <a:r>
              <a:rPr lang="en-US" sz="700">
                <a:solidFill>
                  <a:srgbClr val="CE4E49"/>
                </a:solidFill>
                <a:latin typeface="Arial"/>
              </a:rPr>
              <a:t>--- </a:t>
            </a:r>
            <a:r>
              <a:rPr lang="en-US" sz="700">
                <a:latin typeface="Arial"/>
              </a:rPr>
              <a:t>MOBILE ADAPTATION</a:t>
            </a:r>
          </a:p>
        </p:txBody>
      </p:sp>
      <p:sp>
        <p:nvSpPr>
          <p:cNvPr id="26" name=""/>
          <p:cNvSpPr/>
          <p:nvPr/>
        </p:nvSpPr>
        <p:spPr>
          <a:xfrm>
            <a:off x="2755392" y="28273248"/>
            <a:ext cx="1219200" cy="390144"/>
          </a:xfrm>
          <a:prstGeom prst="rect">
            <a:avLst/>
          </a:prstGeom>
          <a:solidFill>
            <a:srgbClr val="FFFFFF"/>
          </a:solidFill>
        </p:spPr>
        <p:txBody>
          <a:bodyPr lIns="0" tIns="0" rIns="0" bIns="0">
            <a:noAutofit/>
          </a:bodyPr>
          <a:p>
            <a:pPr algn="r" indent="0">
              <a:spcAft>
                <a:spcPts val="420"/>
              </a:spcAft>
            </a:pPr>
            <a:r>
              <a:rPr lang="en-US" sz="1100">
                <a:latin typeface="Arial"/>
              </a:rPr>
              <a:t>THANKYOU</a:t>
            </a:r>
          </a:p>
          <a:p>
            <a:pPr indent="0"/>
            <a:r>
              <a:rPr lang="en-US" sz="110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5F9"/>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48640" y="3048"/>
            <a:ext cx="3779520" cy="2523744"/>
          </a:xfrm>
          <a:prstGeom prst="rect">
            <a:avLst/>
          </a:prstGeom>
        </p:spPr>
      </p:pic>
      <p:pic>
        <p:nvPicPr>
          <p:cNvPr id="3" name=""/>
          <p:cNvPicPr>
            <a:picLocks noChangeAspect="1"/>
          </p:cNvPicPr>
          <p:nvPr/>
        </p:nvPicPr>
        <p:blipFill>
          <a:blip r:embed="rPictId1"/>
          <a:stretch>
            <a:fillRect/>
          </a:stretch>
        </p:blipFill>
        <p:spPr>
          <a:xfrm>
            <a:off x="0" y="1264920"/>
            <a:ext cx="2289048" cy="1365504"/>
          </a:xfrm>
          <a:prstGeom prst="rect">
            <a:avLst/>
          </a:prstGeom>
        </p:spPr>
      </p:pic>
      <p:pic>
        <p:nvPicPr>
          <p:cNvPr id="4" name=""/>
          <p:cNvPicPr>
            <a:picLocks noChangeAspect="1"/>
          </p:cNvPicPr>
          <p:nvPr/>
        </p:nvPicPr>
        <p:blipFill>
          <a:blip r:embed="rPictId2"/>
          <a:stretch>
            <a:fillRect/>
          </a:stretch>
        </p:blipFill>
        <p:spPr>
          <a:xfrm>
            <a:off x="1234440" y="4846320"/>
            <a:ext cx="682752" cy="414528"/>
          </a:xfrm>
          <a:prstGeom prst="rect">
            <a:avLst/>
          </a:prstGeom>
        </p:spPr>
      </p:pic>
      <p:pic>
        <p:nvPicPr>
          <p:cNvPr id="5" name=""/>
          <p:cNvPicPr>
            <a:picLocks noChangeAspect="1"/>
          </p:cNvPicPr>
          <p:nvPr/>
        </p:nvPicPr>
        <p:blipFill>
          <a:blip r:embed="rPictId3"/>
          <a:stretch>
            <a:fillRect/>
          </a:stretch>
        </p:blipFill>
        <p:spPr>
          <a:xfrm>
            <a:off x="3264408" y="4587240"/>
            <a:ext cx="835152" cy="1508760"/>
          </a:xfrm>
          <a:prstGeom prst="rect">
            <a:avLst/>
          </a:prstGeom>
        </p:spPr>
      </p:pic>
      <p:pic>
        <p:nvPicPr>
          <p:cNvPr id="6" name=""/>
          <p:cNvPicPr>
            <a:picLocks noChangeAspect="1"/>
          </p:cNvPicPr>
          <p:nvPr/>
        </p:nvPicPr>
        <p:blipFill>
          <a:blip r:embed="rPictId4"/>
          <a:stretch>
            <a:fillRect/>
          </a:stretch>
        </p:blipFill>
        <p:spPr>
          <a:xfrm>
            <a:off x="1234440" y="6528816"/>
            <a:ext cx="941832" cy="170688"/>
          </a:xfrm>
          <a:prstGeom prst="rect">
            <a:avLst/>
          </a:prstGeom>
        </p:spPr>
      </p:pic>
      <p:pic>
        <p:nvPicPr>
          <p:cNvPr id="7" name=""/>
          <p:cNvPicPr>
            <a:picLocks noChangeAspect="1"/>
          </p:cNvPicPr>
          <p:nvPr/>
        </p:nvPicPr>
        <p:blipFill>
          <a:blip r:embed="rPictId5"/>
          <a:stretch>
            <a:fillRect/>
          </a:stretch>
        </p:blipFill>
        <p:spPr>
          <a:xfrm>
            <a:off x="2633472" y="6714744"/>
            <a:ext cx="624840" cy="170688"/>
          </a:xfrm>
          <a:prstGeom prst="rect">
            <a:avLst/>
          </a:prstGeom>
        </p:spPr>
      </p:pic>
      <p:pic>
        <p:nvPicPr>
          <p:cNvPr id="8" name=""/>
          <p:cNvPicPr>
            <a:picLocks noChangeAspect="1"/>
          </p:cNvPicPr>
          <p:nvPr/>
        </p:nvPicPr>
        <p:blipFill>
          <a:blip r:embed="rPictId6"/>
          <a:stretch>
            <a:fillRect/>
          </a:stretch>
        </p:blipFill>
        <p:spPr>
          <a:xfrm>
            <a:off x="2435352" y="8823960"/>
            <a:ext cx="1359408" cy="603504"/>
          </a:xfrm>
          <a:prstGeom prst="rect">
            <a:avLst/>
          </a:prstGeom>
        </p:spPr>
      </p:pic>
      <p:pic>
        <p:nvPicPr>
          <p:cNvPr id="9" name=""/>
          <p:cNvPicPr>
            <a:picLocks noChangeAspect="1"/>
          </p:cNvPicPr>
          <p:nvPr/>
        </p:nvPicPr>
        <p:blipFill>
          <a:blip r:embed="rPictId7"/>
          <a:stretch>
            <a:fillRect/>
          </a:stretch>
        </p:blipFill>
        <p:spPr>
          <a:xfrm>
            <a:off x="1386840" y="9436608"/>
            <a:ext cx="1508760" cy="262128"/>
          </a:xfrm>
          <a:prstGeom prst="rect">
            <a:avLst/>
          </a:prstGeom>
        </p:spPr>
      </p:pic>
      <p:pic>
        <p:nvPicPr>
          <p:cNvPr id="10" name=""/>
          <p:cNvPicPr>
            <a:picLocks noChangeAspect="1"/>
          </p:cNvPicPr>
          <p:nvPr/>
        </p:nvPicPr>
        <p:blipFill>
          <a:blip r:embed="rPictId8"/>
          <a:stretch>
            <a:fillRect/>
          </a:stretch>
        </p:blipFill>
        <p:spPr>
          <a:xfrm>
            <a:off x="213360" y="9887712"/>
            <a:ext cx="1060704" cy="621792"/>
          </a:xfrm>
          <a:prstGeom prst="rect">
            <a:avLst/>
          </a:prstGeom>
        </p:spPr>
      </p:pic>
      <p:pic>
        <p:nvPicPr>
          <p:cNvPr id="11" name=""/>
          <p:cNvPicPr>
            <a:picLocks noChangeAspect="1"/>
          </p:cNvPicPr>
          <p:nvPr/>
        </p:nvPicPr>
        <p:blipFill>
          <a:blip r:embed="rPictId9"/>
          <a:stretch>
            <a:fillRect/>
          </a:stretch>
        </p:blipFill>
        <p:spPr>
          <a:xfrm>
            <a:off x="1386840" y="9701784"/>
            <a:ext cx="1511808" cy="792480"/>
          </a:xfrm>
          <a:prstGeom prst="rect">
            <a:avLst/>
          </a:prstGeom>
        </p:spPr>
      </p:pic>
      <p:pic>
        <p:nvPicPr>
          <p:cNvPr id="12" name=""/>
          <p:cNvPicPr>
            <a:picLocks noChangeAspect="1"/>
          </p:cNvPicPr>
          <p:nvPr/>
        </p:nvPicPr>
        <p:blipFill>
          <a:blip r:embed="rPictId10"/>
          <a:stretch>
            <a:fillRect/>
          </a:stretch>
        </p:blipFill>
        <p:spPr>
          <a:xfrm>
            <a:off x="1392936" y="10539984"/>
            <a:ext cx="1395984" cy="88392"/>
          </a:xfrm>
          <a:prstGeom prst="rect">
            <a:avLst/>
          </a:prstGeom>
        </p:spPr>
      </p:pic>
      <p:pic>
        <p:nvPicPr>
          <p:cNvPr id="13" name=""/>
          <p:cNvPicPr>
            <a:picLocks noChangeAspect="1"/>
          </p:cNvPicPr>
          <p:nvPr/>
        </p:nvPicPr>
        <p:blipFill>
          <a:blip r:embed="rPictId11"/>
          <a:stretch>
            <a:fillRect/>
          </a:stretch>
        </p:blipFill>
        <p:spPr>
          <a:xfrm>
            <a:off x="2868168" y="10652760"/>
            <a:ext cx="1225296" cy="173736"/>
          </a:xfrm>
          <a:prstGeom prst="rect">
            <a:avLst/>
          </a:prstGeom>
        </p:spPr>
      </p:pic>
      <p:pic>
        <p:nvPicPr>
          <p:cNvPr id="14" name=""/>
          <p:cNvPicPr>
            <a:picLocks noChangeAspect="1"/>
          </p:cNvPicPr>
          <p:nvPr/>
        </p:nvPicPr>
        <p:blipFill>
          <a:blip r:embed="rPictId12"/>
          <a:stretch>
            <a:fillRect/>
          </a:stretch>
        </p:blipFill>
        <p:spPr>
          <a:xfrm>
            <a:off x="0" y="11765280"/>
            <a:ext cx="4328160" cy="2950464"/>
          </a:xfrm>
          <a:prstGeom prst="rect">
            <a:avLst/>
          </a:prstGeom>
        </p:spPr>
      </p:pic>
      <p:pic>
        <p:nvPicPr>
          <p:cNvPr id="15" name=""/>
          <p:cNvPicPr>
            <a:picLocks noChangeAspect="1"/>
          </p:cNvPicPr>
          <p:nvPr/>
        </p:nvPicPr>
        <p:blipFill>
          <a:blip r:embed="rPictId13"/>
          <a:stretch>
            <a:fillRect/>
          </a:stretch>
        </p:blipFill>
        <p:spPr>
          <a:xfrm>
            <a:off x="256032" y="16053816"/>
            <a:ext cx="1624584" cy="1155192"/>
          </a:xfrm>
          <a:prstGeom prst="rect">
            <a:avLst/>
          </a:prstGeom>
        </p:spPr>
      </p:pic>
      <p:pic>
        <p:nvPicPr>
          <p:cNvPr id="16" name=""/>
          <p:cNvPicPr>
            <a:picLocks noChangeAspect="1"/>
          </p:cNvPicPr>
          <p:nvPr/>
        </p:nvPicPr>
        <p:blipFill>
          <a:blip r:embed="rPictId14"/>
          <a:stretch>
            <a:fillRect/>
          </a:stretch>
        </p:blipFill>
        <p:spPr>
          <a:xfrm>
            <a:off x="2444496" y="14980920"/>
            <a:ext cx="1883664" cy="1667256"/>
          </a:xfrm>
          <a:prstGeom prst="rect">
            <a:avLst/>
          </a:prstGeom>
        </p:spPr>
      </p:pic>
      <p:pic>
        <p:nvPicPr>
          <p:cNvPr id="17" name=""/>
          <p:cNvPicPr>
            <a:picLocks noChangeAspect="1"/>
          </p:cNvPicPr>
          <p:nvPr/>
        </p:nvPicPr>
        <p:blipFill>
          <a:blip r:embed="rPictId15"/>
          <a:stretch>
            <a:fillRect/>
          </a:stretch>
        </p:blipFill>
        <p:spPr>
          <a:xfrm>
            <a:off x="713232" y="18138648"/>
            <a:ext cx="1271016" cy="344424"/>
          </a:xfrm>
          <a:prstGeom prst="rect">
            <a:avLst/>
          </a:prstGeom>
        </p:spPr>
      </p:pic>
      <p:pic>
        <p:nvPicPr>
          <p:cNvPr id="18" name=""/>
          <p:cNvPicPr>
            <a:picLocks noChangeAspect="1"/>
          </p:cNvPicPr>
          <p:nvPr/>
        </p:nvPicPr>
        <p:blipFill>
          <a:blip r:embed="rPictId16"/>
          <a:stretch>
            <a:fillRect/>
          </a:stretch>
        </p:blipFill>
        <p:spPr>
          <a:xfrm>
            <a:off x="384048" y="20004024"/>
            <a:ext cx="1274064" cy="944880"/>
          </a:xfrm>
          <a:prstGeom prst="rect">
            <a:avLst/>
          </a:prstGeom>
        </p:spPr>
      </p:pic>
      <p:pic>
        <p:nvPicPr>
          <p:cNvPr id="19" name=""/>
          <p:cNvPicPr>
            <a:picLocks noChangeAspect="1"/>
          </p:cNvPicPr>
          <p:nvPr/>
        </p:nvPicPr>
        <p:blipFill>
          <a:blip r:embed="rPictId17"/>
          <a:stretch>
            <a:fillRect/>
          </a:stretch>
        </p:blipFill>
        <p:spPr>
          <a:xfrm>
            <a:off x="2100072" y="18897600"/>
            <a:ext cx="1231392" cy="335280"/>
          </a:xfrm>
          <a:prstGeom prst="rect">
            <a:avLst/>
          </a:prstGeom>
        </p:spPr>
      </p:pic>
      <p:pic>
        <p:nvPicPr>
          <p:cNvPr id="20" name=""/>
          <p:cNvPicPr>
            <a:picLocks noChangeAspect="1"/>
          </p:cNvPicPr>
          <p:nvPr/>
        </p:nvPicPr>
        <p:blipFill>
          <a:blip r:embed="rPictId18"/>
          <a:stretch>
            <a:fillRect/>
          </a:stretch>
        </p:blipFill>
        <p:spPr>
          <a:xfrm>
            <a:off x="2444496" y="19604736"/>
            <a:ext cx="1191768" cy="277368"/>
          </a:xfrm>
          <a:prstGeom prst="rect">
            <a:avLst/>
          </a:prstGeom>
        </p:spPr>
      </p:pic>
      <p:sp>
        <p:nvSpPr>
          <p:cNvPr id="21" name=""/>
          <p:cNvSpPr/>
          <p:nvPr/>
        </p:nvSpPr>
        <p:spPr>
          <a:xfrm>
            <a:off x="609600" y="265176"/>
            <a:ext cx="914400" cy="249936"/>
          </a:xfrm>
          <a:prstGeom prst="rect">
            <a:avLst/>
          </a:prstGeom>
          <a:solidFill>
            <a:srgbClr val="D26C6A"/>
          </a:solidFill>
        </p:spPr>
        <p:txBody>
          <a:bodyPr lIns="0" tIns="0" rIns="0" bIns="0" wrap="none">
            <a:noAutofit/>
          </a:bodyPr>
          <a:p>
            <a:pPr indent="0"/>
            <a:r>
              <a:rPr lang="ru" sz="1300">
                <a:solidFill>
                  <a:srgbClr val="FFFFFF"/>
                </a:solidFill>
                <a:latin typeface="Arial"/>
              </a:rPr>
              <a:t>0 отзовик</a:t>
            </a:r>
          </a:p>
        </p:txBody>
      </p:sp>
      <p:sp>
        <p:nvSpPr>
          <p:cNvPr id="22" name=""/>
          <p:cNvSpPr/>
          <p:nvPr/>
        </p:nvSpPr>
        <p:spPr>
          <a:xfrm>
            <a:off x="3544824" y="1319784"/>
            <a:ext cx="365760" cy="79248"/>
          </a:xfrm>
          <a:prstGeom prst="rect">
            <a:avLst/>
          </a:prstGeom>
          <a:solidFill>
            <a:srgbClr val="FFFFFF"/>
          </a:solidFill>
        </p:spPr>
        <p:txBody>
          <a:bodyPr lIns="0" tIns="0" rIns="0" bIns="0" wrap="none">
            <a:noAutofit/>
          </a:bodyPr>
          <a:p>
            <a:pPr indent="0"/>
            <a:r>
              <a:rPr lang="en-US" sz="400">
                <a:latin typeface="Arial"/>
              </a:rPr>
              <a:t>Walter White</a:t>
            </a:r>
          </a:p>
        </p:txBody>
      </p:sp>
      <p:sp>
        <p:nvSpPr>
          <p:cNvPr id="23" name=""/>
          <p:cNvSpPr/>
          <p:nvPr/>
        </p:nvSpPr>
        <p:spPr>
          <a:xfrm>
            <a:off x="3505200" y="1712976"/>
            <a:ext cx="307848" cy="82296"/>
          </a:xfrm>
          <a:prstGeom prst="rect">
            <a:avLst/>
          </a:prstGeom>
          <a:solidFill>
            <a:srgbClr val="FFFFFF"/>
          </a:solidFill>
        </p:spPr>
        <p:txBody>
          <a:bodyPr lIns="0" tIns="0" rIns="0" bIns="0" wrap="none">
            <a:noAutofit/>
          </a:bodyPr>
          <a:p>
            <a:pPr indent="0"/>
            <a:r>
              <a:rPr lang="ru" b="1" sz="450">
                <a:latin typeface="Arial"/>
              </a:rPr>
              <a:t>0 </a:t>
            </a:r>
            <a:r>
              <a:rPr lang="ru" sz="400">
                <a:latin typeface="Arial"/>
              </a:rPr>
              <a:t>Настрой</a:t>
            </a:r>
          </a:p>
        </p:txBody>
      </p:sp>
      <p:sp>
        <p:nvSpPr>
          <p:cNvPr id="24" name=""/>
          <p:cNvSpPr/>
          <p:nvPr/>
        </p:nvSpPr>
        <p:spPr>
          <a:xfrm>
            <a:off x="3505200" y="1941576"/>
            <a:ext cx="384048" cy="82296"/>
          </a:xfrm>
          <a:prstGeom prst="rect">
            <a:avLst/>
          </a:prstGeom>
          <a:solidFill>
            <a:srgbClr val="FFFFFF"/>
          </a:solidFill>
        </p:spPr>
        <p:txBody>
          <a:bodyPr lIns="0" tIns="0" rIns="0" bIns="0" wrap="none">
            <a:noAutofit/>
          </a:bodyPr>
          <a:p>
            <a:pPr indent="0"/>
            <a:r>
              <a:rPr lang="ru" b="1" sz="400">
                <a:solidFill>
                  <a:srgbClr val="9A9FAC"/>
                </a:solidFill>
                <a:latin typeface="Arial"/>
              </a:rPr>
              <a:t>га Сообщения</a:t>
            </a:r>
          </a:p>
        </p:txBody>
      </p:sp>
      <p:sp>
        <p:nvSpPr>
          <p:cNvPr id="25" name=""/>
          <p:cNvSpPr/>
          <p:nvPr/>
        </p:nvSpPr>
        <p:spPr>
          <a:xfrm>
            <a:off x="3511296" y="2057400"/>
            <a:ext cx="399288" cy="79248"/>
          </a:xfrm>
          <a:prstGeom prst="rect">
            <a:avLst/>
          </a:prstGeom>
          <a:solidFill>
            <a:srgbClr val="FFFFFF"/>
          </a:solidFill>
        </p:spPr>
        <p:txBody>
          <a:bodyPr lIns="0" tIns="0" rIns="0" bIns="0" wrap="none">
            <a:noAutofit/>
          </a:bodyPr>
          <a:p>
            <a:pPr indent="0"/>
            <a:r>
              <a:rPr lang="ru" b="1" sz="400">
                <a:solidFill>
                  <a:srgbClr val="9A9FAC"/>
                </a:solidFill>
                <a:latin typeface="Arial"/>
              </a:rPr>
              <a:t>Ж </a:t>
            </a:r>
            <a:r>
              <a:rPr lang="ru" sz="400">
                <a:solidFill>
                  <a:srgbClr val="9A9FAC"/>
                </a:solidFill>
                <a:latin typeface="Arial"/>
              </a:rPr>
              <a:t>Обновления</a:t>
            </a:r>
          </a:p>
        </p:txBody>
      </p:sp>
      <p:sp>
        <p:nvSpPr>
          <p:cNvPr id="26" name=""/>
          <p:cNvSpPr/>
          <p:nvPr/>
        </p:nvSpPr>
        <p:spPr>
          <a:xfrm>
            <a:off x="3505200" y="2173224"/>
            <a:ext cx="344424" cy="82296"/>
          </a:xfrm>
          <a:prstGeom prst="rect">
            <a:avLst/>
          </a:prstGeom>
          <a:solidFill>
            <a:srgbClr val="FFFFFF"/>
          </a:solidFill>
        </p:spPr>
        <p:txBody>
          <a:bodyPr lIns="0" tIns="0" rIns="0" bIns="0" wrap="none">
            <a:noAutofit/>
          </a:bodyPr>
          <a:p>
            <a:pPr indent="0"/>
            <a:r>
              <a:rPr lang="ru" b="1" sz="400">
                <a:latin typeface="Arial"/>
              </a:rPr>
              <a:t>!•- Подписки</a:t>
            </a:r>
          </a:p>
        </p:txBody>
      </p:sp>
      <p:sp>
        <p:nvSpPr>
          <p:cNvPr id="27" name=""/>
          <p:cNvSpPr/>
          <p:nvPr/>
        </p:nvSpPr>
        <p:spPr>
          <a:xfrm>
            <a:off x="3508248" y="2289048"/>
            <a:ext cx="332232" cy="79248"/>
          </a:xfrm>
          <a:prstGeom prst="rect">
            <a:avLst/>
          </a:prstGeom>
          <a:solidFill>
            <a:srgbClr val="FFFFFF"/>
          </a:solidFill>
        </p:spPr>
        <p:txBody>
          <a:bodyPr lIns="0" tIns="0" rIns="0" bIns="0" wrap="none">
            <a:noAutofit/>
          </a:bodyPr>
          <a:p>
            <a:pPr indent="0"/>
            <a:r>
              <a:rPr lang="ru" b="1" sz="400">
                <a:latin typeface="Arial"/>
              </a:rPr>
              <a:t>Я Закладки</a:t>
            </a:r>
          </a:p>
        </p:txBody>
      </p:sp>
      <p:sp>
        <p:nvSpPr>
          <p:cNvPr id="28" name=""/>
          <p:cNvSpPr/>
          <p:nvPr/>
        </p:nvSpPr>
        <p:spPr>
          <a:xfrm>
            <a:off x="3511296" y="2401824"/>
            <a:ext cx="268224" cy="82296"/>
          </a:xfrm>
          <a:prstGeom prst="rect">
            <a:avLst/>
          </a:prstGeom>
          <a:solidFill>
            <a:srgbClr val="FFFFFF"/>
          </a:solidFill>
        </p:spPr>
        <p:txBody>
          <a:bodyPr lIns="0" tIns="0" rIns="0" bIns="0" wrap="none">
            <a:noAutofit/>
          </a:bodyPr>
          <a:p>
            <a:pPr indent="0"/>
            <a:r>
              <a:rPr lang="ru" sz="400">
                <a:latin typeface="Arial"/>
              </a:rPr>
              <a:t>₽ Деньги</a:t>
            </a:r>
          </a:p>
        </p:txBody>
      </p:sp>
      <p:sp>
        <p:nvSpPr>
          <p:cNvPr id="30" name=""/>
          <p:cNvSpPr/>
          <p:nvPr/>
        </p:nvSpPr>
        <p:spPr>
          <a:xfrm>
            <a:off x="612648" y="612648"/>
            <a:ext cx="1615440" cy="417576"/>
          </a:xfrm>
          <a:prstGeom prst="rect">
            <a:avLst/>
          </a:prstGeom>
          <a:solidFill>
            <a:srgbClr val="C45B59"/>
          </a:solidFill>
        </p:spPr>
        <p:txBody>
          <a:bodyPr lIns="0" tIns="0" rIns="0" bIns="0">
            <a:noAutofit/>
          </a:bodyPr>
          <a:p>
            <a:pPr indent="0">
              <a:lnSpc>
                <a:spcPct val="125000"/>
              </a:lnSpc>
            </a:pPr>
            <a:r>
              <a:rPr lang="ru" sz="400">
                <a:solidFill>
                  <a:srgbClr val="E9D7D1"/>
                </a:solidFill>
                <a:latin typeface="Arial"/>
              </a:rPr>
              <a:t>Отзовик - самое полезное сообщество! Сайт предназначен для обмена информацией обо всем на свете: впечатления туристов, отзывы пользователей о компьютерной периферии, обмен информацией родителей и многое другое. Ежемесячно сайт посещают более 10 миллионов человек. Отзовик дает возмож                  нового </a:t>
            </a:r>
            <a:r>
              <a:rPr lang="ru" sz="400">
                <a:solidFill>
                  <a:srgbClr val="FFFFFF"/>
                </a:solidFill>
                <a:latin typeface="Arial"/>
              </a:rPr>
              <a:t>и </a:t>
            </a:r>
            <a:r>
              <a:rPr lang="ru" sz="400">
                <a:solidFill>
                  <a:srgbClr val="E9D7D1"/>
                </a:solidFill>
                <a:latin typeface="Arial"/>
              </a:rPr>
              <a:t>интересного.</a:t>
            </a:r>
          </a:p>
        </p:txBody>
      </p:sp>
      <p:sp>
        <p:nvSpPr>
          <p:cNvPr id="31" name=""/>
          <p:cNvSpPr/>
          <p:nvPr/>
        </p:nvSpPr>
        <p:spPr>
          <a:xfrm>
            <a:off x="3508248" y="1597152"/>
            <a:ext cx="350520" cy="85344"/>
          </a:xfrm>
          <a:prstGeom prst="rect">
            <a:avLst/>
          </a:prstGeom>
          <a:solidFill>
            <a:srgbClr val="FFFFFF"/>
          </a:solidFill>
        </p:spPr>
        <p:txBody>
          <a:bodyPr lIns="0" tIns="0" rIns="0" bIns="0" wrap="none">
            <a:noAutofit/>
          </a:bodyPr>
          <a:p>
            <a:pPr indent="0"/>
            <a:r>
              <a:rPr lang="ru" b="1" sz="400">
                <a:solidFill>
                  <a:srgbClr val="9A9FAC"/>
                </a:solidFill>
                <a:latin typeface="Arial"/>
              </a:rPr>
              <a:t>Д Мой проф</a:t>
            </a:r>
          </a:p>
        </p:txBody>
      </p:sp>
      <p:sp>
        <p:nvSpPr>
          <p:cNvPr id="32" name=""/>
          <p:cNvSpPr/>
          <p:nvPr/>
        </p:nvSpPr>
        <p:spPr>
          <a:xfrm>
            <a:off x="399288" y="3060192"/>
            <a:ext cx="2532888" cy="1018032"/>
          </a:xfrm>
          <a:prstGeom prst="rect">
            <a:avLst/>
          </a:prstGeom>
          <a:solidFill>
            <a:srgbClr val="FFFFFF"/>
          </a:solidFill>
        </p:spPr>
        <p:txBody>
          <a:bodyPr lIns="0" tIns="0" rIns="0" bIns="0">
            <a:noAutofit/>
          </a:bodyPr>
          <a:p>
            <a:pPr indent="0">
              <a:spcAft>
                <a:spcPts val="770"/>
              </a:spcAft>
            </a:pPr>
            <a:r>
              <a:rPr lang="ru" b="1" sz="600">
                <a:latin typeface="Times New Roman"/>
              </a:rPr>
              <a:t>Иконки</a:t>
            </a:r>
          </a:p>
          <a:p>
            <a:pPr marL="776800" indent="0">
              <a:spcAft>
                <a:spcPts val="770"/>
              </a:spcAft>
            </a:pPr>
            <a:r>
              <a:rPr lang="ru" sz="1100">
                <a:solidFill>
                  <a:srgbClr val="16749A"/>
                </a:solidFill>
                <a:latin typeface="Arial"/>
              </a:rPr>
              <a:t>&lt;$&gt;     </a:t>
            </a:r>
            <a:r>
              <a:rPr lang="en-US" sz="1100">
                <a:solidFill>
                  <a:srgbClr val="16749A"/>
                </a:solidFill>
                <a:latin typeface="Arial"/>
              </a:rPr>
              <a:t>Bl  </a:t>
            </a:r>
            <a:r>
              <a:rPr lang="ru" sz="1100">
                <a:solidFill>
                  <a:srgbClr val="16749A"/>
                </a:solidFill>
                <a:latin typeface="Arial"/>
              </a:rPr>
              <a:t>@ Э </a:t>
            </a:r>
            <a:r>
              <a:rPr lang="en-US" sz="1100">
                <a:solidFill>
                  <a:srgbClr val="16749A"/>
                </a:solidFill>
                <a:latin typeface="Arial"/>
              </a:rPr>
              <a:t>fa</a:t>
            </a:r>
          </a:p>
          <a:p>
            <a:pPr marL="776800" indent="0">
              <a:spcAft>
                <a:spcPts val="770"/>
              </a:spcAft>
            </a:pPr>
            <a:r>
              <a:rPr lang="ru" sz="1100">
                <a:solidFill>
                  <a:srgbClr val="CE4E49"/>
                </a:solidFill>
                <a:latin typeface="Arial"/>
              </a:rPr>
              <a:t>й     </a:t>
            </a:r>
            <a:r>
              <a:rPr lang="en-US" sz="1100">
                <a:solidFill>
                  <a:srgbClr val="CE4E49"/>
                </a:solidFill>
                <a:latin typeface="Arial"/>
              </a:rPr>
              <a:t>jit f? </a:t>
            </a:r>
            <a:r>
              <a:rPr lang="ru" sz="1100">
                <a:solidFill>
                  <a:srgbClr val="CE4E49"/>
                </a:solidFill>
                <a:latin typeface="Arial"/>
              </a:rPr>
              <a:t>©</a:t>
            </a:r>
          </a:p>
          <a:p>
            <a:pPr marL="776800" indent="0"/>
            <a:r>
              <a:rPr lang="ru" sz="1100">
                <a:latin typeface="Arial"/>
              </a:rPr>
              <a:t>&lt;&amp; &amp; О</a:t>
            </a:r>
          </a:p>
        </p:txBody>
      </p:sp>
      <p:sp>
        <p:nvSpPr>
          <p:cNvPr id="33" name=""/>
          <p:cNvSpPr/>
          <p:nvPr/>
        </p:nvSpPr>
        <p:spPr>
          <a:xfrm>
            <a:off x="399288" y="4730496"/>
            <a:ext cx="573024" cy="109728"/>
          </a:xfrm>
          <a:prstGeom prst="rect">
            <a:avLst/>
          </a:prstGeom>
          <a:solidFill>
            <a:srgbClr val="FFFFFF"/>
          </a:solidFill>
        </p:spPr>
        <p:txBody>
          <a:bodyPr lIns="0" tIns="0" rIns="0" bIns="0" wrap="none">
            <a:noAutofit/>
          </a:bodyPr>
          <a:p>
            <a:pPr indent="0"/>
            <a:r>
              <a:rPr lang="ru" b="1" sz="600">
                <a:latin typeface="Times New Roman"/>
              </a:rPr>
              <a:t>Типографика</a:t>
            </a:r>
          </a:p>
        </p:txBody>
      </p:sp>
      <p:sp>
        <p:nvSpPr>
          <p:cNvPr id="34" name=""/>
          <p:cNvSpPr/>
          <p:nvPr/>
        </p:nvSpPr>
        <p:spPr>
          <a:xfrm>
            <a:off x="1222248" y="5318760"/>
            <a:ext cx="768096" cy="597408"/>
          </a:xfrm>
          <a:prstGeom prst="rect">
            <a:avLst/>
          </a:prstGeom>
          <a:solidFill>
            <a:srgbClr val="FFFFFF"/>
          </a:solidFill>
        </p:spPr>
        <p:txBody>
          <a:bodyPr lIns="0" tIns="0" rIns="0" bIns="0">
            <a:noAutofit/>
          </a:bodyPr>
          <a:p>
            <a:pPr indent="0">
              <a:spcAft>
                <a:spcPts val="700"/>
              </a:spcAft>
            </a:pPr>
            <a:r>
              <a:rPr lang="en-US" b="1" sz="900">
                <a:latin typeface="Arial"/>
              </a:rPr>
              <a:t>Open Sans</a:t>
            </a:r>
          </a:p>
          <a:p>
            <a:pPr indent="0">
              <a:spcAft>
                <a:spcPts val="210"/>
              </a:spcAft>
            </a:pPr>
            <a:r>
              <a:rPr lang="en-US" sz="450">
                <a:latin typeface="Arial"/>
              </a:rPr>
              <a:t>Regular</a:t>
            </a:r>
          </a:p>
          <a:p>
            <a:pPr indent="0">
              <a:lnSpc>
                <a:spcPct val="125000"/>
              </a:lnSpc>
            </a:pPr>
            <a:r>
              <a:rPr lang="ru" sz="400">
                <a:latin typeface="Arial"/>
              </a:rPr>
              <a:t>Аа </a:t>
            </a:r>
            <a:r>
              <a:rPr lang="en-US" sz="400">
                <a:latin typeface="Arial"/>
              </a:rPr>
              <a:t>Bb </a:t>
            </a:r>
            <a:r>
              <a:rPr lang="ru" sz="400">
                <a:latin typeface="Arial"/>
              </a:rPr>
              <a:t>Сс </a:t>
            </a:r>
            <a:r>
              <a:rPr lang="en-US" sz="400">
                <a:latin typeface="Arial"/>
              </a:rPr>
              <a:t>Dd </a:t>
            </a:r>
            <a:r>
              <a:rPr lang="ru" sz="400">
                <a:latin typeface="Arial"/>
              </a:rPr>
              <a:t>Ее </a:t>
            </a:r>
            <a:r>
              <a:rPr lang="en-US" sz="400">
                <a:latin typeface="Arial"/>
              </a:rPr>
              <a:t>Ff Gg Hh li Jj Kk LI Mm Nn Oo Pp Qq Rr Ss Tt Uu Vv Ww Xx Yy Zz</a:t>
            </a:r>
          </a:p>
        </p:txBody>
      </p:sp>
      <p:sp>
        <p:nvSpPr>
          <p:cNvPr id="35" name=""/>
          <p:cNvSpPr/>
          <p:nvPr/>
        </p:nvSpPr>
        <p:spPr>
          <a:xfrm>
            <a:off x="1292352" y="6955536"/>
            <a:ext cx="216408" cy="67056"/>
          </a:xfrm>
          <a:prstGeom prst="rect">
            <a:avLst/>
          </a:prstGeom>
          <a:solidFill>
            <a:srgbClr val="FFFFFF"/>
          </a:solidFill>
        </p:spPr>
        <p:txBody>
          <a:bodyPr lIns="0" tIns="0" rIns="0" bIns="0" wrap="none">
            <a:noAutofit/>
          </a:bodyPr>
          <a:p>
            <a:pPr indent="0"/>
            <a:r>
              <a:rPr lang="en-US" sz="400">
                <a:latin typeface="Arial"/>
              </a:rPr>
              <a:t>#13709B</a:t>
            </a:r>
          </a:p>
        </p:txBody>
      </p:sp>
      <p:sp>
        <p:nvSpPr>
          <p:cNvPr id="36" name=""/>
          <p:cNvSpPr/>
          <p:nvPr/>
        </p:nvSpPr>
        <p:spPr>
          <a:xfrm>
            <a:off x="1883664" y="6955536"/>
            <a:ext cx="222504" cy="67056"/>
          </a:xfrm>
          <a:prstGeom prst="rect">
            <a:avLst/>
          </a:prstGeom>
          <a:solidFill>
            <a:srgbClr val="FFFFFF"/>
          </a:solidFill>
        </p:spPr>
        <p:txBody>
          <a:bodyPr lIns="0" tIns="0" rIns="0" bIns="0" wrap="none">
            <a:noAutofit/>
          </a:bodyPr>
          <a:p>
            <a:pPr indent="0"/>
            <a:r>
              <a:rPr lang="en-US" sz="400">
                <a:latin typeface="Arial"/>
              </a:rPr>
              <a:t>#2C2C2C</a:t>
            </a:r>
          </a:p>
        </p:txBody>
      </p:sp>
      <p:sp>
        <p:nvSpPr>
          <p:cNvPr id="37" name=""/>
          <p:cNvSpPr/>
          <p:nvPr/>
        </p:nvSpPr>
        <p:spPr>
          <a:xfrm>
            <a:off x="2520696" y="6955536"/>
            <a:ext cx="216408" cy="67056"/>
          </a:xfrm>
          <a:prstGeom prst="rect">
            <a:avLst/>
          </a:prstGeom>
          <a:solidFill>
            <a:srgbClr val="FFFFFF"/>
          </a:solidFill>
        </p:spPr>
        <p:txBody>
          <a:bodyPr lIns="0" tIns="0" rIns="0" bIns="0" wrap="none">
            <a:noAutofit/>
          </a:bodyPr>
          <a:p>
            <a:pPr indent="0"/>
            <a:r>
              <a:rPr lang="en-US" sz="400">
                <a:latin typeface="Arial"/>
              </a:rPr>
              <a:t>SB74746</a:t>
            </a:r>
          </a:p>
        </p:txBody>
      </p:sp>
      <p:sp>
        <p:nvSpPr>
          <p:cNvPr id="38" name=""/>
          <p:cNvSpPr/>
          <p:nvPr/>
        </p:nvSpPr>
        <p:spPr>
          <a:xfrm>
            <a:off x="3148584" y="6955536"/>
            <a:ext cx="216408" cy="67056"/>
          </a:xfrm>
          <a:prstGeom prst="rect">
            <a:avLst/>
          </a:prstGeom>
          <a:solidFill>
            <a:srgbClr val="FFFFFF"/>
          </a:solidFill>
        </p:spPr>
        <p:txBody>
          <a:bodyPr lIns="0" tIns="0" rIns="0" bIns="0" wrap="none">
            <a:noAutofit/>
          </a:bodyPr>
          <a:p>
            <a:pPr indent="0"/>
            <a:r>
              <a:rPr lang="en-US" sz="400">
                <a:latin typeface="Arial"/>
              </a:rPr>
              <a:t>#60666C</a:t>
            </a:r>
          </a:p>
        </p:txBody>
      </p:sp>
      <p:sp>
        <p:nvSpPr>
          <p:cNvPr id="39" name=""/>
          <p:cNvSpPr/>
          <p:nvPr/>
        </p:nvSpPr>
        <p:spPr>
          <a:xfrm>
            <a:off x="1691640" y="7674864"/>
            <a:ext cx="944880" cy="188976"/>
          </a:xfrm>
          <a:prstGeom prst="rect">
            <a:avLst/>
          </a:prstGeom>
          <a:solidFill>
            <a:srgbClr val="FFFFFF"/>
          </a:solidFill>
        </p:spPr>
        <p:txBody>
          <a:bodyPr lIns="0" tIns="0" rIns="0" bIns="0" wrap="none">
            <a:noAutofit/>
          </a:bodyPr>
          <a:p>
            <a:pPr algn="ctr" indent="0"/>
            <a:r>
              <a:rPr lang="ru" b="1" sz="1200">
                <a:latin typeface="Arial"/>
              </a:rPr>
              <a:t>Интерфейс</a:t>
            </a:r>
          </a:p>
        </p:txBody>
      </p:sp>
      <p:sp>
        <p:nvSpPr>
          <p:cNvPr id="40" name=""/>
          <p:cNvSpPr/>
          <p:nvPr/>
        </p:nvSpPr>
        <p:spPr>
          <a:xfrm>
            <a:off x="691896" y="7891272"/>
            <a:ext cx="2938272" cy="88392"/>
          </a:xfrm>
          <a:prstGeom prst="rect">
            <a:avLst/>
          </a:prstGeom>
          <a:solidFill>
            <a:srgbClr val="FFFFFF"/>
          </a:solidFill>
        </p:spPr>
        <p:txBody>
          <a:bodyPr lIns="0" tIns="0" rIns="0" bIns="0" wrap="none">
            <a:noAutofit/>
          </a:bodyPr>
          <a:p>
            <a:pPr algn="just" indent="304800"/>
            <a:r>
              <a:rPr lang="ru" sz="400">
                <a:latin typeface="Arial"/>
              </a:rPr>
              <a:t>Изучая пользовательский опыты - создан отличный результат при взаимодействии пользователя с интерфейсом.</a:t>
            </a:r>
          </a:p>
        </p:txBody>
      </p:sp>
      <p:sp>
        <p:nvSpPr>
          <p:cNvPr id="41" name=""/>
          <p:cNvSpPr/>
          <p:nvPr/>
        </p:nvSpPr>
        <p:spPr>
          <a:xfrm>
            <a:off x="393192" y="8226552"/>
            <a:ext cx="1097280" cy="115824"/>
          </a:xfrm>
          <a:prstGeom prst="rect">
            <a:avLst/>
          </a:prstGeom>
          <a:solidFill>
            <a:srgbClr val="FFFFFF"/>
          </a:solidFill>
        </p:spPr>
        <p:txBody>
          <a:bodyPr lIns="0" tIns="0" rIns="0" bIns="0" wrap="none">
            <a:noAutofit/>
          </a:bodyPr>
          <a:p>
            <a:pPr indent="0"/>
            <a:r>
              <a:rPr lang="ru" b="1" sz="900">
                <a:solidFill>
                  <a:srgbClr val="CE4E49"/>
                </a:solidFill>
                <a:latin typeface="Arial"/>
              </a:rPr>
              <a:t>— </a:t>
            </a:r>
            <a:r>
              <a:rPr lang="ru" b="1" sz="900">
                <a:latin typeface="Arial"/>
              </a:rPr>
              <a:t>0.1 Главная</a:t>
            </a:r>
          </a:p>
        </p:txBody>
      </p:sp>
      <p:sp>
        <p:nvSpPr>
          <p:cNvPr id="42" name=""/>
          <p:cNvSpPr/>
          <p:nvPr/>
        </p:nvSpPr>
        <p:spPr>
          <a:xfrm>
            <a:off x="978408" y="8549640"/>
            <a:ext cx="737616" cy="88392"/>
          </a:xfrm>
          <a:prstGeom prst="rect">
            <a:avLst/>
          </a:prstGeom>
          <a:solidFill>
            <a:srgbClr val="FFFFFF"/>
          </a:solidFill>
        </p:spPr>
        <p:txBody>
          <a:bodyPr lIns="0" tIns="0" rIns="0" bIns="0" wrap="none">
            <a:noAutofit/>
          </a:bodyPr>
          <a:p>
            <a:pPr indent="609600"/>
            <a:r>
              <a:rPr lang="ru" sz="400">
                <a:solidFill>
                  <a:srgbClr val="CE4E49"/>
                </a:solidFill>
                <a:latin typeface="Arial"/>
              </a:rPr>
              <a:t>• </a:t>
            </a:r>
            <a:r>
              <a:rPr lang="ru" sz="400">
                <a:latin typeface="Arial"/>
              </a:rPr>
              <a:t>Система отзывов</a:t>
            </a:r>
          </a:p>
        </p:txBody>
      </p:sp>
      <p:sp>
        <p:nvSpPr>
          <p:cNvPr id="43" name=""/>
          <p:cNvSpPr/>
          <p:nvPr/>
        </p:nvSpPr>
        <p:spPr>
          <a:xfrm>
            <a:off x="1112520" y="8650224"/>
            <a:ext cx="1091184" cy="185928"/>
          </a:xfrm>
          <a:prstGeom prst="rect">
            <a:avLst/>
          </a:prstGeom>
          <a:solidFill>
            <a:srgbClr val="FFFFFF"/>
          </a:solidFill>
        </p:spPr>
        <p:txBody>
          <a:bodyPr lIns="0" tIns="0" rIns="0" bIns="0">
            <a:noAutofit/>
          </a:bodyPr>
          <a:p>
            <a:pPr indent="0"/>
            <a:r>
              <a:rPr lang="ru" sz="400">
                <a:latin typeface="Arial"/>
              </a:rPr>
              <a:t>Отзывы пользователей и рейтинговая система, клиента или покупателя. Только реальные пользователи.</a:t>
            </a:r>
          </a:p>
        </p:txBody>
      </p:sp>
      <p:sp>
        <p:nvSpPr>
          <p:cNvPr id="44" name=""/>
          <p:cNvSpPr/>
          <p:nvPr/>
        </p:nvSpPr>
        <p:spPr>
          <a:xfrm>
            <a:off x="2279904" y="9287256"/>
            <a:ext cx="106680" cy="88392"/>
          </a:xfrm>
          <a:prstGeom prst="rect">
            <a:avLst/>
          </a:prstGeom>
          <a:solidFill>
            <a:srgbClr val="FFFFFF"/>
          </a:solidFill>
        </p:spPr>
        <p:txBody>
          <a:bodyPr lIns="0" tIns="0" rIns="0" bIns="0" wrap="none">
            <a:noAutofit/>
          </a:bodyPr>
          <a:p>
            <a:pPr algn="just" indent="0"/>
            <a:r>
              <a:rPr lang="ru" sz="1000">
                <a:latin typeface="Arial"/>
              </a:rPr>
              <a:t>□</a:t>
            </a:r>
          </a:p>
        </p:txBody>
      </p:sp>
      <p:sp>
        <p:nvSpPr>
          <p:cNvPr id="45" name=""/>
          <p:cNvSpPr/>
          <p:nvPr/>
        </p:nvSpPr>
        <p:spPr>
          <a:xfrm>
            <a:off x="2816352" y="11579352"/>
            <a:ext cx="1091184" cy="115824"/>
          </a:xfrm>
          <a:prstGeom prst="rect">
            <a:avLst/>
          </a:prstGeom>
          <a:solidFill>
            <a:srgbClr val="FFFFFF"/>
          </a:solidFill>
        </p:spPr>
        <p:txBody>
          <a:bodyPr lIns="0" tIns="0" rIns="0" bIns="0" wrap="none">
            <a:noAutofit/>
          </a:bodyPr>
          <a:p>
            <a:pPr algn="r" indent="0"/>
            <a:r>
              <a:rPr lang="ru" b="1" sz="900">
                <a:solidFill>
                  <a:srgbClr val="16749A"/>
                </a:solidFill>
                <a:latin typeface="Arial"/>
              </a:rPr>
              <a:t>— </a:t>
            </a:r>
            <a:r>
              <a:rPr lang="ru" b="1" sz="900">
                <a:latin typeface="Arial"/>
              </a:rPr>
              <a:t>0.2 Отзывы</a:t>
            </a:r>
          </a:p>
        </p:txBody>
      </p:sp>
      <p:sp>
        <p:nvSpPr>
          <p:cNvPr id="46" name=""/>
          <p:cNvSpPr/>
          <p:nvPr/>
        </p:nvSpPr>
        <p:spPr>
          <a:xfrm>
            <a:off x="393192" y="14788896"/>
            <a:ext cx="1097280" cy="115824"/>
          </a:xfrm>
          <a:prstGeom prst="rect">
            <a:avLst/>
          </a:prstGeom>
          <a:solidFill>
            <a:srgbClr val="FFFFFF"/>
          </a:solidFill>
        </p:spPr>
        <p:txBody>
          <a:bodyPr lIns="0" tIns="0" rIns="0" bIns="0" wrap="none">
            <a:noAutofit/>
          </a:bodyPr>
          <a:p>
            <a:pPr indent="0"/>
            <a:r>
              <a:rPr lang="ru" b="1" sz="900">
                <a:latin typeface="Arial"/>
              </a:rPr>
              <a:t>— 0.3 Каталог</a:t>
            </a:r>
          </a:p>
        </p:txBody>
      </p:sp>
      <p:sp>
        <p:nvSpPr>
          <p:cNvPr id="47" name=""/>
          <p:cNvSpPr/>
          <p:nvPr/>
        </p:nvSpPr>
        <p:spPr>
          <a:xfrm>
            <a:off x="1146048" y="15526512"/>
            <a:ext cx="579120" cy="91440"/>
          </a:xfrm>
          <a:prstGeom prst="rect">
            <a:avLst/>
          </a:prstGeom>
          <a:solidFill>
            <a:srgbClr val="FFFFFF"/>
          </a:solidFill>
        </p:spPr>
        <p:txBody>
          <a:bodyPr lIns="0" tIns="0" rIns="0" bIns="0" wrap="none">
            <a:noAutofit/>
          </a:bodyPr>
          <a:p>
            <a:pPr indent="0"/>
            <a:r>
              <a:rPr lang="ru" sz="400">
                <a:latin typeface="Arial"/>
              </a:rPr>
              <a:t>Секция каталога</a:t>
            </a:r>
          </a:p>
        </p:txBody>
      </p:sp>
      <p:sp>
        <p:nvSpPr>
          <p:cNvPr id="48" name=""/>
          <p:cNvSpPr/>
          <p:nvPr/>
        </p:nvSpPr>
        <p:spPr>
          <a:xfrm>
            <a:off x="1146048" y="15617952"/>
            <a:ext cx="893064" cy="140208"/>
          </a:xfrm>
          <a:prstGeom prst="rect">
            <a:avLst/>
          </a:prstGeom>
          <a:solidFill>
            <a:srgbClr val="FFFFFF"/>
          </a:solidFill>
        </p:spPr>
        <p:txBody>
          <a:bodyPr lIns="0" tIns="0" rIns="0" bIns="0">
            <a:noAutofit/>
          </a:bodyPr>
          <a:p>
            <a:pPr indent="0"/>
            <a:r>
              <a:rPr lang="ru" sz="400">
                <a:latin typeface="Arial"/>
              </a:rPr>
              <a:t>Большая и удобная база данных разделов в каталоге, для всех случаев.</a:t>
            </a:r>
          </a:p>
        </p:txBody>
      </p:sp>
      <p:sp>
        <p:nvSpPr>
          <p:cNvPr id="49" name=""/>
          <p:cNvSpPr/>
          <p:nvPr/>
        </p:nvSpPr>
        <p:spPr>
          <a:xfrm>
            <a:off x="2718816" y="17041368"/>
            <a:ext cx="1054608" cy="103632"/>
          </a:xfrm>
          <a:prstGeom prst="rect">
            <a:avLst/>
          </a:prstGeom>
          <a:solidFill>
            <a:srgbClr val="FFFFFF"/>
          </a:solidFill>
        </p:spPr>
        <p:txBody>
          <a:bodyPr lIns="0" tIns="0" rIns="0" bIns="0" wrap="none">
            <a:noAutofit/>
          </a:bodyPr>
          <a:p>
            <a:pPr indent="0"/>
            <a:r>
              <a:rPr lang="ru" sz="400">
                <a:solidFill>
                  <a:srgbClr val="CE4E49"/>
                </a:solidFill>
                <a:latin typeface="Arial"/>
              </a:rPr>
              <a:t>• </a:t>
            </a:r>
            <a:r>
              <a:rPr lang="ru" sz="400">
                <a:latin typeface="Arial"/>
              </a:rPr>
              <a:t>Информация всегда рядом</a:t>
            </a:r>
          </a:p>
        </p:txBody>
      </p:sp>
      <p:sp>
        <p:nvSpPr>
          <p:cNvPr id="50" name=""/>
          <p:cNvSpPr/>
          <p:nvPr/>
        </p:nvSpPr>
        <p:spPr>
          <a:xfrm>
            <a:off x="2849880" y="17141952"/>
            <a:ext cx="886968" cy="252984"/>
          </a:xfrm>
          <a:prstGeom prst="rect">
            <a:avLst/>
          </a:prstGeom>
          <a:solidFill>
            <a:srgbClr val="FFFFFF"/>
          </a:solidFill>
        </p:spPr>
        <p:txBody>
          <a:bodyPr lIns="0" tIns="0" rIns="0" bIns="0">
            <a:noAutofit/>
          </a:bodyPr>
          <a:p>
            <a:pPr indent="0"/>
            <a:r>
              <a:rPr lang="ru" sz="400">
                <a:latin typeface="Arial"/>
              </a:rPr>
              <a:t>Информация об отзывах всех товаров, мест, помещения в одном месте. Быстрый переход в желаемый раздел для пользователя.</a:t>
            </a:r>
          </a:p>
        </p:txBody>
      </p:sp>
      <p:sp>
        <p:nvSpPr>
          <p:cNvPr id="51" name=""/>
          <p:cNvSpPr/>
          <p:nvPr/>
        </p:nvSpPr>
        <p:spPr>
          <a:xfrm>
            <a:off x="710184" y="18476976"/>
            <a:ext cx="557784" cy="170688"/>
          </a:xfrm>
          <a:prstGeom prst="rect">
            <a:avLst/>
          </a:prstGeom>
          <a:solidFill>
            <a:srgbClr val="FFFFFF"/>
          </a:solidFill>
        </p:spPr>
        <p:txBody>
          <a:bodyPr lIns="0" tIns="0" rIns="0" bIns="0" wrap="none">
            <a:noAutofit/>
          </a:bodyPr>
          <a:p>
            <a:pPr algn="just" indent="0"/>
            <a:r>
              <a:rPr lang="ru" b="1" sz="1200">
                <a:latin typeface="Arial"/>
              </a:rPr>
              <a:t>4 ——</a:t>
            </a:r>
          </a:p>
        </p:txBody>
      </p:sp>
      <p:sp>
        <p:nvSpPr>
          <p:cNvPr id="52" name=""/>
          <p:cNvSpPr/>
          <p:nvPr/>
        </p:nvSpPr>
        <p:spPr>
          <a:xfrm>
            <a:off x="2749296" y="18266664"/>
            <a:ext cx="1152144" cy="146304"/>
          </a:xfrm>
          <a:prstGeom prst="rect">
            <a:avLst/>
          </a:prstGeom>
          <a:solidFill>
            <a:srgbClr val="FFFFFF"/>
          </a:solidFill>
        </p:spPr>
        <p:txBody>
          <a:bodyPr lIns="0" tIns="0" rIns="0" bIns="0" wrap="none">
            <a:noAutofit/>
          </a:bodyPr>
          <a:p>
            <a:pPr indent="0"/>
            <a:r>
              <a:rPr lang="ru" b="1" i="1" sz="900">
                <a:solidFill>
                  <a:srgbClr val="CE4E49"/>
                </a:solidFill>
                <a:latin typeface="Arial"/>
              </a:rPr>
              <a:t>— </a:t>
            </a:r>
            <a:r>
              <a:rPr lang="ru" b="1" i="1" sz="900">
                <a:latin typeface="Arial"/>
              </a:rPr>
              <a:t>0.4</a:t>
            </a:r>
            <a:r>
              <a:rPr lang="ru" b="1" sz="900">
                <a:latin typeface="Arial"/>
              </a:rPr>
              <a:t> Профиль</a:t>
            </a:r>
          </a:p>
        </p:txBody>
      </p:sp>
      <p:sp>
        <p:nvSpPr>
          <p:cNvPr id="53" name=""/>
          <p:cNvSpPr/>
          <p:nvPr/>
        </p:nvSpPr>
        <p:spPr>
          <a:xfrm>
            <a:off x="2282952" y="20994624"/>
            <a:ext cx="1170432" cy="295656"/>
          </a:xfrm>
          <a:prstGeom prst="rect">
            <a:avLst/>
          </a:prstGeom>
          <a:solidFill>
            <a:srgbClr val="FFFFFF"/>
          </a:solidFill>
        </p:spPr>
        <p:txBody>
          <a:bodyPr lIns="0" tIns="0" rIns="0" bIns="0">
            <a:noAutofit/>
          </a:bodyPr>
          <a:p>
            <a:pPr indent="0"/>
            <a:r>
              <a:rPr lang="ru" sz="400">
                <a:solidFill>
                  <a:srgbClr val="CE4E49"/>
                </a:solidFill>
                <a:latin typeface="Arial"/>
              </a:rPr>
              <a:t>• </a:t>
            </a:r>
            <a:r>
              <a:rPr lang="ru" sz="400">
                <a:latin typeface="Arial"/>
              </a:rPr>
              <a:t>Аккаунт пользователя</a:t>
            </a:r>
          </a:p>
          <a:p>
            <a:pPr algn="just" marL="93540" indent="0"/>
            <a:r>
              <a:rPr lang="ru" sz="400">
                <a:latin typeface="Arial"/>
              </a:rPr>
              <a:t>Возможность пометить в избранное отзывы, общение между пользователями улучшает, взаимодействие пользователей и их отзывов.</a:t>
            </a:r>
          </a:p>
        </p:txBody>
      </p:sp>
      <p:sp>
        <p:nvSpPr>
          <p:cNvPr id="54" name=""/>
          <p:cNvSpPr/>
          <p:nvPr/>
        </p:nvSpPr>
        <p:spPr>
          <a:xfrm>
            <a:off x="853440" y="21799296"/>
            <a:ext cx="2554224" cy="256032"/>
          </a:xfrm>
          <a:prstGeom prst="rect">
            <a:avLst/>
          </a:prstGeom>
          <a:solidFill>
            <a:srgbClr val="FFFFFF"/>
          </a:solidFill>
        </p:spPr>
        <p:txBody>
          <a:bodyPr lIns="0" tIns="0" rIns="0" bIns="0" wrap="none">
            <a:noAutofit/>
          </a:bodyPr>
          <a:p>
            <a:pPr algn="ctr" indent="0"/>
            <a:r>
              <a:rPr lang="ru" b="1" sz="1800">
                <a:latin typeface="Arial"/>
              </a:rPr>
              <a:t>Спасибо за просмотр</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396240" y="749808"/>
            <a:ext cx="3529584" cy="1831848"/>
          </a:xfrm>
          <a:prstGeom prst="rect">
            <a:avLst/>
          </a:prstGeom>
        </p:spPr>
      </p:pic>
      <p:pic>
        <p:nvPicPr>
          <p:cNvPr id="3" name=""/>
          <p:cNvPicPr>
            <a:picLocks noChangeAspect="1"/>
          </p:cNvPicPr>
          <p:nvPr/>
        </p:nvPicPr>
        <p:blipFill>
          <a:blip r:embed="rPictId1"/>
          <a:stretch>
            <a:fillRect/>
          </a:stretch>
        </p:blipFill>
        <p:spPr>
          <a:xfrm>
            <a:off x="271272" y="2962656"/>
            <a:ext cx="1652016" cy="1789176"/>
          </a:xfrm>
          <a:prstGeom prst="rect">
            <a:avLst/>
          </a:prstGeom>
        </p:spPr>
      </p:pic>
      <p:pic>
        <p:nvPicPr>
          <p:cNvPr id="4" name=""/>
          <p:cNvPicPr>
            <a:picLocks noChangeAspect="1"/>
          </p:cNvPicPr>
          <p:nvPr/>
        </p:nvPicPr>
        <p:blipFill>
          <a:blip r:embed="rPictId2"/>
          <a:stretch>
            <a:fillRect/>
          </a:stretch>
        </p:blipFill>
        <p:spPr>
          <a:xfrm>
            <a:off x="2697480" y="3657600"/>
            <a:ext cx="914400" cy="935736"/>
          </a:xfrm>
          <a:prstGeom prst="rect">
            <a:avLst/>
          </a:prstGeom>
        </p:spPr>
      </p:pic>
      <p:pic>
        <p:nvPicPr>
          <p:cNvPr id="5" name=""/>
          <p:cNvPicPr>
            <a:picLocks noChangeAspect="1"/>
          </p:cNvPicPr>
          <p:nvPr/>
        </p:nvPicPr>
        <p:blipFill>
          <a:blip r:embed="rPictId3"/>
          <a:stretch>
            <a:fillRect/>
          </a:stretch>
        </p:blipFill>
        <p:spPr>
          <a:xfrm>
            <a:off x="0" y="4949952"/>
            <a:ext cx="4005072" cy="4709160"/>
          </a:xfrm>
          <a:prstGeom prst="rect">
            <a:avLst/>
          </a:prstGeom>
        </p:spPr>
      </p:pic>
      <p:pic>
        <p:nvPicPr>
          <p:cNvPr id="6" name=""/>
          <p:cNvPicPr>
            <a:picLocks noChangeAspect="1"/>
          </p:cNvPicPr>
          <p:nvPr/>
        </p:nvPicPr>
        <p:blipFill>
          <a:blip r:embed="rPictId4"/>
          <a:stretch>
            <a:fillRect/>
          </a:stretch>
        </p:blipFill>
        <p:spPr>
          <a:xfrm>
            <a:off x="890016" y="10189464"/>
            <a:ext cx="374904" cy="374904"/>
          </a:xfrm>
          <a:prstGeom prst="rect">
            <a:avLst/>
          </a:prstGeom>
        </p:spPr>
      </p:pic>
      <p:pic>
        <p:nvPicPr>
          <p:cNvPr id="7" name=""/>
          <p:cNvPicPr>
            <a:picLocks noChangeAspect="1"/>
          </p:cNvPicPr>
          <p:nvPr/>
        </p:nvPicPr>
        <p:blipFill>
          <a:blip r:embed="rPictId5"/>
          <a:stretch>
            <a:fillRect/>
          </a:stretch>
        </p:blipFill>
        <p:spPr>
          <a:xfrm>
            <a:off x="1615440" y="10189464"/>
            <a:ext cx="1100328" cy="374904"/>
          </a:xfrm>
          <a:prstGeom prst="rect">
            <a:avLst/>
          </a:prstGeom>
        </p:spPr>
      </p:pic>
      <p:pic>
        <p:nvPicPr>
          <p:cNvPr id="8" name=""/>
          <p:cNvPicPr>
            <a:picLocks noChangeAspect="1"/>
          </p:cNvPicPr>
          <p:nvPr/>
        </p:nvPicPr>
        <p:blipFill>
          <a:blip r:embed="rPictId6"/>
          <a:stretch>
            <a:fillRect/>
          </a:stretch>
        </p:blipFill>
        <p:spPr>
          <a:xfrm>
            <a:off x="3066288" y="10186416"/>
            <a:ext cx="374904" cy="374904"/>
          </a:xfrm>
          <a:prstGeom prst="rect">
            <a:avLst/>
          </a:prstGeom>
        </p:spPr>
      </p:pic>
      <p:pic>
        <p:nvPicPr>
          <p:cNvPr id="9" name=""/>
          <p:cNvPicPr>
            <a:picLocks noChangeAspect="1"/>
          </p:cNvPicPr>
          <p:nvPr/>
        </p:nvPicPr>
        <p:blipFill>
          <a:blip r:embed="rPictId7"/>
          <a:stretch>
            <a:fillRect/>
          </a:stretch>
        </p:blipFill>
        <p:spPr>
          <a:xfrm>
            <a:off x="173736" y="11125200"/>
            <a:ext cx="4154424" cy="6333744"/>
          </a:xfrm>
          <a:prstGeom prst="rect">
            <a:avLst/>
          </a:prstGeom>
        </p:spPr>
      </p:pic>
      <p:pic>
        <p:nvPicPr>
          <p:cNvPr id="10" name=""/>
          <p:cNvPicPr>
            <a:picLocks noChangeAspect="1"/>
          </p:cNvPicPr>
          <p:nvPr/>
        </p:nvPicPr>
        <p:blipFill>
          <a:blip r:embed="rPictId8"/>
          <a:stretch>
            <a:fillRect/>
          </a:stretch>
        </p:blipFill>
        <p:spPr>
          <a:xfrm>
            <a:off x="329184" y="17623536"/>
            <a:ext cx="3672840" cy="926592"/>
          </a:xfrm>
          <a:prstGeom prst="rect">
            <a:avLst/>
          </a:prstGeom>
        </p:spPr>
      </p:pic>
      <p:pic>
        <p:nvPicPr>
          <p:cNvPr id="11" name=""/>
          <p:cNvPicPr>
            <a:picLocks noChangeAspect="1"/>
          </p:cNvPicPr>
          <p:nvPr/>
        </p:nvPicPr>
        <p:blipFill>
          <a:blip r:embed="rPictId9"/>
          <a:stretch>
            <a:fillRect/>
          </a:stretch>
        </p:blipFill>
        <p:spPr>
          <a:xfrm>
            <a:off x="1752600" y="18608040"/>
            <a:ext cx="2176272" cy="576072"/>
          </a:xfrm>
          <a:prstGeom prst="rect">
            <a:avLst/>
          </a:prstGeom>
        </p:spPr>
      </p:pic>
      <p:pic>
        <p:nvPicPr>
          <p:cNvPr id="12" name=""/>
          <p:cNvPicPr>
            <a:picLocks noChangeAspect="1"/>
          </p:cNvPicPr>
          <p:nvPr/>
        </p:nvPicPr>
        <p:blipFill>
          <a:blip r:embed="rPictId10"/>
          <a:stretch>
            <a:fillRect/>
          </a:stretch>
        </p:blipFill>
        <p:spPr>
          <a:xfrm>
            <a:off x="0" y="19394424"/>
            <a:ext cx="4276344" cy="7696200"/>
          </a:xfrm>
          <a:prstGeom prst="rect">
            <a:avLst/>
          </a:prstGeom>
        </p:spPr>
      </p:pic>
      <p:pic>
        <p:nvPicPr>
          <p:cNvPr id="13" name=""/>
          <p:cNvPicPr>
            <a:picLocks noChangeAspect="1"/>
          </p:cNvPicPr>
          <p:nvPr/>
        </p:nvPicPr>
        <p:blipFill>
          <a:blip r:embed="rPictId11"/>
          <a:stretch>
            <a:fillRect/>
          </a:stretch>
        </p:blipFill>
        <p:spPr>
          <a:xfrm>
            <a:off x="167640" y="27367992"/>
            <a:ext cx="3831336" cy="3691128"/>
          </a:xfrm>
          <a:prstGeom prst="rect">
            <a:avLst/>
          </a:prstGeom>
        </p:spPr>
      </p:pic>
      <p:pic>
        <p:nvPicPr>
          <p:cNvPr id="14" name=""/>
          <p:cNvPicPr>
            <a:picLocks noChangeAspect="1"/>
          </p:cNvPicPr>
          <p:nvPr/>
        </p:nvPicPr>
        <p:blipFill>
          <a:blip r:embed="rPictId12"/>
          <a:stretch>
            <a:fillRect/>
          </a:stretch>
        </p:blipFill>
        <p:spPr>
          <a:xfrm>
            <a:off x="271272" y="31333440"/>
            <a:ext cx="3895344" cy="2731008"/>
          </a:xfrm>
          <a:prstGeom prst="rect">
            <a:avLst/>
          </a:prstGeom>
        </p:spPr>
      </p:pic>
      <p:pic>
        <p:nvPicPr>
          <p:cNvPr id="15" name=""/>
          <p:cNvPicPr>
            <a:picLocks noChangeAspect="1"/>
          </p:cNvPicPr>
          <p:nvPr/>
        </p:nvPicPr>
        <p:blipFill>
          <a:blip r:embed="rPictId13"/>
          <a:stretch>
            <a:fillRect/>
          </a:stretch>
        </p:blipFill>
        <p:spPr>
          <a:xfrm>
            <a:off x="326136" y="34286952"/>
            <a:ext cx="3800856" cy="2362200"/>
          </a:xfrm>
          <a:prstGeom prst="rect">
            <a:avLst/>
          </a:prstGeom>
        </p:spPr>
      </p:pic>
      <p:pic>
        <p:nvPicPr>
          <p:cNvPr id="16" name=""/>
          <p:cNvPicPr>
            <a:picLocks noChangeAspect="1"/>
          </p:cNvPicPr>
          <p:nvPr/>
        </p:nvPicPr>
        <p:blipFill>
          <a:blip r:embed="rPictId14"/>
          <a:stretch>
            <a:fillRect/>
          </a:stretch>
        </p:blipFill>
        <p:spPr>
          <a:xfrm>
            <a:off x="329184" y="36804600"/>
            <a:ext cx="3672840" cy="2554224"/>
          </a:xfrm>
          <a:prstGeom prst="rect">
            <a:avLst/>
          </a:prstGeom>
        </p:spPr>
      </p:pic>
      <p:pic>
        <p:nvPicPr>
          <p:cNvPr id="17" name=""/>
          <p:cNvPicPr>
            <a:picLocks noChangeAspect="1"/>
          </p:cNvPicPr>
          <p:nvPr/>
        </p:nvPicPr>
        <p:blipFill>
          <a:blip r:embed="rPictId15"/>
          <a:stretch>
            <a:fillRect/>
          </a:stretch>
        </p:blipFill>
        <p:spPr>
          <a:xfrm>
            <a:off x="524256" y="39922704"/>
            <a:ext cx="298704" cy="298704"/>
          </a:xfrm>
          <a:prstGeom prst="rect">
            <a:avLst/>
          </a:prstGeom>
        </p:spPr>
      </p:pic>
      <p:pic>
        <p:nvPicPr>
          <p:cNvPr id="18" name=""/>
          <p:cNvPicPr>
            <a:picLocks noChangeAspect="1"/>
          </p:cNvPicPr>
          <p:nvPr/>
        </p:nvPicPr>
        <p:blipFill>
          <a:blip r:embed="rPictId16"/>
          <a:stretch>
            <a:fillRect/>
          </a:stretch>
        </p:blipFill>
        <p:spPr>
          <a:xfrm>
            <a:off x="960120" y="39922704"/>
            <a:ext cx="298704" cy="298704"/>
          </a:xfrm>
          <a:prstGeom prst="rect">
            <a:avLst/>
          </a:prstGeom>
        </p:spPr>
      </p:pic>
      <p:pic>
        <p:nvPicPr>
          <p:cNvPr id="19" name=""/>
          <p:cNvPicPr>
            <a:picLocks noChangeAspect="1"/>
          </p:cNvPicPr>
          <p:nvPr/>
        </p:nvPicPr>
        <p:blipFill>
          <a:blip r:embed="rPictId17"/>
          <a:stretch>
            <a:fillRect/>
          </a:stretch>
        </p:blipFill>
        <p:spPr>
          <a:xfrm>
            <a:off x="1395984" y="39928800"/>
            <a:ext cx="289560" cy="283464"/>
          </a:xfrm>
          <a:prstGeom prst="rect">
            <a:avLst/>
          </a:prstGeom>
        </p:spPr>
      </p:pic>
      <p:pic>
        <p:nvPicPr>
          <p:cNvPr id="20" name=""/>
          <p:cNvPicPr>
            <a:picLocks noChangeAspect="1"/>
          </p:cNvPicPr>
          <p:nvPr/>
        </p:nvPicPr>
        <p:blipFill>
          <a:blip r:embed="rPictId18"/>
          <a:stretch>
            <a:fillRect/>
          </a:stretch>
        </p:blipFill>
        <p:spPr>
          <a:xfrm>
            <a:off x="1624584" y="40267128"/>
            <a:ext cx="475488" cy="1459992"/>
          </a:xfrm>
          <a:prstGeom prst="rect">
            <a:avLst/>
          </a:prstGeom>
        </p:spPr>
      </p:pic>
      <p:pic>
        <p:nvPicPr>
          <p:cNvPr id="21" name=""/>
          <p:cNvPicPr>
            <a:picLocks noChangeAspect="1"/>
          </p:cNvPicPr>
          <p:nvPr/>
        </p:nvPicPr>
        <p:blipFill>
          <a:blip r:embed="rPictId19"/>
          <a:stretch>
            <a:fillRect/>
          </a:stretch>
        </p:blipFill>
        <p:spPr>
          <a:xfrm>
            <a:off x="0" y="40291512"/>
            <a:ext cx="2014728" cy="1435608"/>
          </a:xfrm>
          <a:prstGeom prst="rect">
            <a:avLst/>
          </a:prstGeom>
        </p:spPr>
      </p:pic>
      <p:pic>
        <p:nvPicPr>
          <p:cNvPr id="22" name=""/>
          <p:cNvPicPr>
            <a:picLocks noChangeAspect="1"/>
          </p:cNvPicPr>
          <p:nvPr/>
        </p:nvPicPr>
        <p:blipFill>
          <a:blip r:embed="rPictId20"/>
          <a:stretch>
            <a:fillRect/>
          </a:stretch>
        </p:blipFill>
        <p:spPr>
          <a:xfrm>
            <a:off x="2538984" y="40696896"/>
            <a:ext cx="1789176" cy="1030224"/>
          </a:xfrm>
          <a:prstGeom prst="rect">
            <a:avLst/>
          </a:prstGeom>
        </p:spPr>
      </p:pic>
      <p:sp>
        <p:nvSpPr>
          <p:cNvPr id="23" name=""/>
          <p:cNvSpPr/>
          <p:nvPr/>
        </p:nvSpPr>
        <p:spPr>
          <a:xfrm>
            <a:off x="838200" y="286512"/>
            <a:ext cx="740664" cy="109728"/>
          </a:xfrm>
          <a:prstGeom prst="rect">
            <a:avLst/>
          </a:prstGeom>
          <a:solidFill>
            <a:srgbClr val="FFFFFF"/>
          </a:solidFill>
        </p:spPr>
        <p:txBody>
          <a:bodyPr lIns="0" tIns="0" rIns="0" bIns="0" wrap="none">
            <a:noAutofit/>
          </a:bodyPr>
          <a:p>
            <a:pPr algn="r" indent="0"/>
            <a:r>
              <a:rPr lang="de" b="1" sz="800">
                <a:solidFill>
                  <a:srgbClr val="693833"/>
                </a:solidFill>
                <a:latin typeface="Arial"/>
              </a:rPr>
              <a:t>PARISKAPRIZ</a:t>
            </a:r>
          </a:p>
        </p:txBody>
      </p:sp>
      <p:sp>
        <p:nvSpPr>
          <p:cNvPr id="24" name=""/>
          <p:cNvSpPr/>
          <p:nvPr/>
        </p:nvSpPr>
        <p:spPr>
          <a:xfrm>
            <a:off x="2203704" y="2862072"/>
            <a:ext cx="1383792" cy="350520"/>
          </a:xfrm>
          <a:prstGeom prst="rect">
            <a:avLst/>
          </a:prstGeom>
          <a:solidFill>
            <a:srgbClr val="FFFFFF"/>
          </a:solidFill>
        </p:spPr>
        <p:txBody>
          <a:bodyPr lIns="0" tIns="0" rIns="0" bIns="0">
            <a:noAutofit/>
          </a:bodyPr>
          <a:p>
            <a:pPr indent="0">
              <a:lnSpc>
                <a:spcPct val="115000"/>
              </a:lnSpc>
              <a:spcAft>
                <a:spcPts val="490"/>
              </a:spcAft>
            </a:pPr>
            <a:r>
              <a:rPr lang="en-US" b="1" sz="550">
                <a:latin typeface="Arial"/>
              </a:rPr>
              <a:t>PARISKAPRIZ - FRANCE WOMAN'S ACCESORIES ONLINE SHOP</a:t>
            </a:r>
          </a:p>
          <a:p>
            <a:pPr indent="0"/>
            <a:r>
              <a:rPr lang="en-US" sz="400">
                <a:latin typeface="Arial"/>
              </a:rPr>
              <a:t>THE BEST BRANDED HANDBAGS FROM PARIS</a:t>
            </a:r>
          </a:p>
        </p:txBody>
      </p:sp>
      <p:sp>
        <p:nvSpPr>
          <p:cNvPr id="25" name=""/>
          <p:cNvSpPr/>
          <p:nvPr/>
        </p:nvSpPr>
        <p:spPr>
          <a:xfrm>
            <a:off x="1969008" y="9942576"/>
            <a:ext cx="396240" cy="94488"/>
          </a:xfrm>
          <a:prstGeom prst="rect">
            <a:avLst/>
          </a:prstGeom>
          <a:solidFill>
            <a:srgbClr val="FFFFFF"/>
          </a:solidFill>
        </p:spPr>
        <p:txBody>
          <a:bodyPr lIns="0" tIns="0" rIns="0" bIns="0" wrap="none">
            <a:noAutofit/>
          </a:bodyPr>
          <a:p>
            <a:pPr indent="0"/>
            <a:r>
              <a:rPr lang="en-US" b="1" sz="550">
                <a:latin typeface="Arial"/>
              </a:rPr>
              <a:t>ICON SET</a:t>
            </a:r>
          </a:p>
        </p:txBody>
      </p:sp>
      <p:sp>
        <p:nvSpPr>
          <p:cNvPr id="26" name=""/>
          <p:cNvSpPr/>
          <p:nvPr/>
        </p:nvSpPr>
        <p:spPr>
          <a:xfrm>
            <a:off x="972312" y="10631424"/>
            <a:ext cx="204216" cy="70104"/>
          </a:xfrm>
          <a:prstGeom prst="rect">
            <a:avLst/>
          </a:prstGeom>
          <a:solidFill>
            <a:srgbClr val="FFFFFF"/>
          </a:solidFill>
        </p:spPr>
        <p:txBody>
          <a:bodyPr lIns="0" tIns="0" rIns="0" bIns="0" wrap="none">
            <a:noAutofit/>
          </a:bodyPr>
          <a:p>
            <a:pPr indent="0"/>
            <a:r>
              <a:rPr lang="ru" b="1" sz="400">
                <a:latin typeface="Arial"/>
              </a:rPr>
              <a:t>ПОДБОР</a:t>
            </a:r>
          </a:p>
        </p:txBody>
      </p:sp>
      <p:sp>
        <p:nvSpPr>
          <p:cNvPr id="27" name=""/>
          <p:cNvSpPr/>
          <p:nvPr/>
        </p:nvSpPr>
        <p:spPr>
          <a:xfrm>
            <a:off x="1712976" y="10631424"/>
            <a:ext cx="963168" cy="64008"/>
          </a:xfrm>
          <a:prstGeom prst="rect">
            <a:avLst/>
          </a:prstGeom>
          <a:solidFill>
            <a:srgbClr val="FFFFFF"/>
          </a:solidFill>
        </p:spPr>
        <p:txBody>
          <a:bodyPr lIns="0" tIns="0" rIns="0" bIns="0" wrap="none">
            <a:noAutofit/>
          </a:bodyPr>
          <a:p>
            <a:pPr indent="0"/>
            <a:r>
              <a:rPr lang="ru" b="1" sz="400">
                <a:latin typeface="Arial"/>
              </a:rPr>
              <a:t>СУМКИ                  АКСЕССУАРЫ</a:t>
            </a:r>
          </a:p>
        </p:txBody>
      </p:sp>
      <p:sp>
        <p:nvSpPr>
          <p:cNvPr id="28" name=""/>
          <p:cNvSpPr/>
          <p:nvPr/>
        </p:nvSpPr>
        <p:spPr>
          <a:xfrm>
            <a:off x="3093720" y="10631424"/>
            <a:ext cx="316992" cy="70104"/>
          </a:xfrm>
          <a:prstGeom prst="rect">
            <a:avLst/>
          </a:prstGeom>
          <a:solidFill>
            <a:srgbClr val="FFFFFF"/>
          </a:solidFill>
        </p:spPr>
        <p:txBody>
          <a:bodyPr lIns="0" tIns="0" rIns="0" bIns="0" wrap="none">
            <a:noAutofit/>
          </a:bodyPr>
          <a:p>
            <a:pPr indent="0"/>
            <a:r>
              <a:rPr lang="ru" b="1" sz="400">
                <a:latin typeface="Arial"/>
              </a:rPr>
              <a:t>РАСПРОДАЖА</a:t>
            </a:r>
          </a:p>
        </p:txBody>
      </p:sp>
      <p:sp>
        <p:nvSpPr>
          <p:cNvPr id="29" name=""/>
          <p:cNvSpPr/>
          <p:nvPr/>
        </p:nvSpPr>
        <p:spPr>
          <a:xfrm>
            <a:off x="545592" y="18824448"/>
            <a:ext cx="1088136" cy="472440"/>
          </a:xfrm>
          <a:prstGeom prst="rect">
            <a:avLst/>
          </a:prstGeom>
          <a:solidFill>
            <a:srgbClr val="FFFFFF"/>
          </a:solidFill>
        </p:spPr>
        <p:txBody>
          <a:bodyPr lIns="0" tIns="0" rIns="0" bIns="0" wrap="none">
            <a:noAutofit/>
          </a:bodyPr>
          <a:p>
            <a:pPr indent="0"/>
            <a:r>
              <a:rPr lang="ru" b="1" sz="4800">
                <a:latin typeface="Arial"/>
              </a:rPr>
              <a:t>« </a:t>
            </a:r>
            <a:r>
              <a:rPr lang="en-US" b="1" sz="4800">
                <a:latin typeface="Arial"/>
              </a:rPr>
              <a:t>A</a:t>
            </a:r>
          </a:p>
        </p:txBody>
      </p:sp>
      <p:sp>
        <p:nvSpPr>
          <p:cNvPr id="30" name=""/>
          <p:cNvSpPr/>
          <p:nvPr/>
        </p:nvSpPr>
        <p:spPr>
          <a:xfrm>
            <a:off x="530352" y="39703248"/>
            <a:ext cx="661416" cy="94488"/>
          </a:xfrm>
          <a:prstGeom prst="rect">
            <a:avLst/>
          </a:prstGeom>
          <a:solidFill>
            <a:srgbClr val="FFFFFF"/>
          </a:solidFill>
        </p:spPr>
        <p:txBody>
          <a:bodyPr lIns="0" tIns="0" rIns="0" bIns="0" wrap="none">
            <a:noAutofit/>
          </a:bodyPr>
          <a:p>
            <a:pPr indent="0"/>
            <a:r>
              <a:rPr lang="en-US" b="1" sz="550">
                <a:latin typeface="Arial"/>
              </a:rPr>
              <a:t>COLOR </a:t>
            </a:r>
            <a:r>
              <a:rPr lang="de" b="1" sz="550">
                <a:latin typeface="Arial"/>
              </a:rPr>
              <a:t>PALLETE</a:t>
            </a:r>
          </a:p>
        </p:txBody>
      </p:sp>
      <p:sp>
        <p:nvSpPr>
          <p:cNvPr id="31" name=""/>
          <p:cNvSpPr/>
          <p:nvPr/>
        </p:nvSpPr>
        <p:spPr>
          <a:xfrm>
            <a:off x="2807208" y="39703248"/>
            <a:ext cx="576072" cy="646176"/>
          </a:xfrm>
          <a:prstGeom prst="rect">
            <a:avLst/>
          </a:prstGeom>
          <a:solidFill>
            <a:srgbClr val="FFFFFF"/>
          </a:solidFill>
        </p:spPr>
        <p:txBody>
          <a:bodyPr lIns="0" tIns="0" rIns="0" bIns="0">
            <a:noAutofit/>
          </a:bodyPr>
          <a:p>
            <a:pPr indent="0">
              <a:spcAft>
                <a:spcPts val="770"/>
              </a:spcAft>
            </a:pPr>
            <a:r>
              <a:rPr lang="en-US" b="1" sz="550">
                <a:latin typeface="Arial"/>
              </a:rPr>
              <a:t>TYPOGRAPHY</a:t>
            </a:r>
          </a:p>
          <a:p>
            <a:pPr indent="0">
              <a:spcAft>
                <a:spcPts val="980"/>
              </a:spcAft>
            </a:pPr>
            <a:r>
              <a:rPr lang="en-US" sz="400">
                <a:latin typeface="Arial"/>
              </a:rPr>
              <a:t>OPEN SANS</a:t>
            </a:r>
          </a:p>
          <a:p>
            <a:pPr indent="0"/>
            <a:r>
              <a:rPr lang="en-US" sz="400">
                <a:latin typeface="Arial"/>
              </a:rPr>
              <a:t>HELVETICA</a:t>
            </a:r>
          </a:p>
          <a:p>
            <a:pPr indent="0"/>
            <a:r>
              <a:rPr lang="en-US" sz="400">
                <a:latin typeface="Arial"/>
              </a:rPr>
              <a:t>Light</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9F9"/>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329184" y="192024"/>
            <a:ext cx="2615184" cy="548640"/>
          </a:xfrm>
          <a:prstGeom prst="rect">
            <a:avLst/>
          </a:prstGeom>
        </p:spPr>
      </p:pic>
      <p:pic>
        <p:nvPicPr>
          <p:cNvPr id="3" name=""/>
          <p:cNvPicPr>
            <a:picLocks noChangeAspect="1"/>
          </p:cNvPicPr>
          <p:nvPr/>
        </p:nvPicPr>
        <p:blipFill>
          <a:blip r:embed="rPictId1"/>
          <a:stretch>
            <a:fillRect/>
          </a:stretch>
        </p:blipFill>
        <p:spPr>
          <a:xfrm>
            <a:off x="2709672" y="1481328"/>
            <a:ext cx="161544" cy="109728"/>
          </a:xfrm>
          <a:prstGeom prst="rect">
            <a:avLst/>
          </a:prstGeom>
        </p:spPr>
      </p:pic>
      <p:pic>
        <p:nvPicPr>
          <p:cNvPr id="4" name=""/>
          <p:cNvPicPr>
            <a:picLocks noChangeAspect="1"/>
          </p:cNvPicPr>
          <p:nvPr/>
        </p:nvPicPr>
        <p:blipFill>
          <a:blip r:embed="rPictId2"/>
          <a:stretch>
            <a:fillRect/>
          </a:stretch>
        </p:blipFill>
        <p:spPr>
          <a:xfrm>
            <a:off x="310896" y="1697736"/>
            <a:ext cx="484632" cy="341376"/>
          </a:xfrm>
          <a:prstGeom prst="rect">
            <a:avLst/>
          </a:prstGeom>
        </p:spPr>
      </p:pic>
      <p:pic>
        <p:nvPicPr>
          <p:cNvPr id="5" name=""/>
          <p:cNvPicPr>
            <a:picLocks noChangeAspect="1"/>
          </p:cNvPicPr>
          <p:nvPr/>
        </p:nvPicPr>
        <p:blipFill>
          <a:blip r:embed="rPictId3"/>
          <a:stretch>
            <a:fillRect/>
          </a:stretch>
        </p:blipFill>
        <p:spPr>
          <a:xfrm>
            <a:off x="1572768" y="1795272"/>
            <a:ext cx="1112520" cy="82296"/>
          </a:xfrm>
          <a:prstGeom prst="rect">
            <a:avLst/>
          </a:prstGeom>
        </p:spPr>
      </p:pic>
      <p:pic>
        <p:nvPicPr>
          <p:cNvPr id="6" name=""/>
          <p:cNvPicPr>
            <a:picLocks noChangeAspect="1"/>
          </p:cNvPicPr>
          <p:nvPr/>
        </p:nvPicPr>
        <p:blipFill>
          <a:blip r:embed="rPictId4"/>
          <a:stretch>
            <a:fillRect/>
          </a:stretch>
        </p:blipFill>
        <p:spPr>
          <a:xfrm>
            <a:off x="1603248" y="2042160"/>
            <a:ext cx="2157984" cy="478536"/>
          </a:xfrm>
          <a:prstGeom prst="rect">
            <a:avLst/>
          </a:prstGeom>
        </p:spPr>
      </p:pic>
      <p:pic>
        <p:nvPicPr>
          <p:cNvPr id="7" name=""/>
          <p:cNvPicPr>
            <a:picLocks noChangeAspect="1"/>
          </p:cNvPicPr>
          <p:nvPr/>
        </p:nvPicPr>
        <p:blipFill>
          <a:blip r:embed="rPictId5"/>
          <a:stretch>
            <a:fillRect/>
          </a:stretch>
        </p:blipFill>
        <p:spPr>
          <a:xfrm>
            <a:off x="1615440" y="2578608"/>
            <a:ext cx="2307336" cy="82296"/>
          </a:xfrm>
          <a:prstGeom prst="rect">
            <a:avLst/>
          </a:prstGeom>
        </p:spPr>
      </p:pic>
      <p:pic>
        <p:nvPicPr>
          <p:cNvPr id="8" name=""/>
          <p:cNvPicPr>
            <a:picLocks noChangeAspect="1"/>
          </p:cNvPicPr>
          <p:nvPr/>
        </p:nvPicPr>
        <p:blipFill>
          <a:blip r:embed="rPictId6"/>
          <a:stretch>
            <a:fillRect/>
          </a:stretch>
        </p:blipFill>
        <p:spPr>
          <a:xfrm>
            <a:off x="329184" y="4203192"/>
            <a:ext cx="3721608" cy="2514600"/>
          </a:xfrm>
          <a:prstGeom prst="rect">
            <a:avLst/>
          </a:prstGeom>
        </p:spPr>
      </p:pic>
      <p:pic>
        <p:nvPicPr>
          <p:cNvPr id="9" name=""/>
          <p:cNvPicPr>
            <a:picLocks noChangeAspect="1"/>
          </p:cNvPicPr>
          <p:nvPr/>
        </p:nvPicPr>
        <p:blipFill>
          <a:blip r:embed="rPictId7"/>
          <a:stretch>
            <a:fillRect/>
          </a:stretch>
        </p:blipFill>
        <p:spPr>
          <a:xfrm>
            <a:off x="405384" y="10070592"/>
            <a:ext cx="140208" cy="88392"/>
          </a:xfrm>
          <a:prstGeom prst="rect">
            <a:avLst/>
          </a:prstGeom>
        </p:spPr>
      </p:pic>
      <p:pic>
        <p:nvPicPr>
          <p:cNvPr id="10" name=""/>
          <p:cNvPicPr>
            <a:picLocks noChangeAspect="1"/>
          </p:cNvPicPr>
          <p:nvPr/>
        </p:nvPicPr>
        <p:blipFill>
          <a:blip r:embed="rPictId8"/>
          <a:stretch>
            <a:fillRect/>
          </a:stretch>
        </p:blipFill>
        <p:spPr>
          <a:xfrm>
            <a:off x="661416" y="10204704"/>
            <a:ext cx="1002792" cy="204216"/>
          </a:xfrm>
          <a:prstGeom prst="rect">
            <a:avLst/>
          </a:prstGeom>
        </p:spPr>
      </p:pic>
      <p:pic>
        <p:nvPicPr>
          <p:cNvPr id="11" name=""/>
          <p:cNvPicPr>
            <a:picLocks noChangeAspect="1"/>
          </p:cNvPicPr>
          <p:nvPr/>
        </p:nvPicPr>
        <p:blipFill>
          <a:blip r:embed="rPictId9"/>
          <a:stretch>
            <a:fillRect/>
          </a:stretch>
        </p:blipFill>
        <p:spPr>
          <a:xfrm>
            <a:off x="344424" y="10418064"/>
            <a:ext cx="1063752" cy="1014984"/>
          </a:xfrm>
          <a:prstGeom prst="rect">
            <a:avLst/>
          </a:prstGeom>
        </p:spPr>
      </p:pic>
      <p:pic>
        <p:nvPicPr>
          <p:cNvPr id="12" name=""/>
          <p:cNvPicPr>
            <a:picLocks noChangeAspect="1"/>
          </p:cNvPicPr>
          <p:nvPr/>
        </p:nvPicPr>
        <p:blipFill>
          <a:blip r:embed="rPictId10"/>
          <a:stretch>
            <a:fillRect/>
          </a:stretch>
        </p:blipFill>
        <p:spPr>
          <a:xfrm>
            <a:off x="368808" y="10442448"/>
            <a:ext cx="1310640" cy="908304"/>
          </a:xfrm>
          <a:prstGeom prst="rect">
            <a:avLst/>
          </a:prstGeom>
        </p:spPr>
      </p:pic>
      <p:pic>
        <p:nvPicPr>
          <p:cNvPr id="13" name=""/>
          <p:cNvPicPr>
            <a:picLocks noChangeAspect="1"/>
          </p:cNvPicPr>
          <p:nvPr/>
        </p:nvPicPr>
        <p:blipFill>
          <a:blip r:embed="rPictId11"/>
          <a:stretch>
            <a:fillRect/>
          </a:stretch>
        </p:blipFill>
        <p:spPr>
          <a:xfrm>
            <a:off x="1661160" y="10433304"/>
            <a:ext cx="45720" cy="868680"/>
          </a:xfrm>
          <a:prstGeom prst="rect">
            <a:avLst/>
          </a:prstGeom>
        </p:spPr>
      </p:pic>
      <p:pic>
        <p:nvPicPr>
          <p:cNvPr id="14" name=""/>
          <p:cNvPicPr>
            <a:picLocks noChangeAspect="1"/>
          </p:cNvPicPr>
          <p:nvPr/>
        </p:nvPicPr>
        <p:blipFill>
          <a:blip r:embed="rPictId12"/>
          <a:stretch>
            <a:fillRect/>
          </a:stretch>
        </p:blipFill>
        <p:spPr>
          <a:xfrm>
            <a:off x="2203704" y="10732008"/>
            <a:ext cx="1231392" cy="566928"/>
          </a:xfrm>
          <a:prstGeom prst="rect">
            <a:avLst/>
          </a:prstGeom>
        </p:spPr>
      </p:pic>
      <p:pic>
        <p:nvPicPr>
          <p:cNvPr id="15" name=""/>
          <p:cNvPicPr>
            <a:picLocks noChangeAspect="1"/>
          </p:cNvPicPr>
          <p:nvPr/>
        </p:nvPicPr>
        <p:blipFill>
          <a:blip r:embed="rPictId13"/>
          <a:stretch>
            <a:fillRect/>
          </a:stretch>
        </p:blipFill>
        <p:spPr>
          <a:xfrm>
            <a:off x="359664" y="11716512"/>
            <a:ext cx="1408176" cy="134112"/>
          </a:xfrm>
          <a:prstGeom prst="rect">
            <a:avLst/>
          </a:prstGeom>
        </p:spPr>
      </p:pic>
      <p:pic>
        <p:nvPicPr>
          <p:cNvPr id="16" name=""/>
          <p:cNvPicPr>
            <a:picLocks noChangeAspect="1"/>
          </p:cNvPicPr>
          <p:nvPr/>
        </p:nvPicPr>
        <p:blipFill>
          <a:blip r:embed="rPictId14"/>
          <a:stretch>
            <a:fillRect/>
          </a:stretch>
        </p:blipFill>
        <p:spPr>
          <a:xfrm>
            <a:off x="0" y="12560808"/>
            <a:ext cx="4328160" cy="3115056"/>
          </a:xfrm>
          <a:prstGeom prst="rect">
            <a:avLst/>
          </a:prstGeom>
        </p:spPr>
      </p:pic>
      <p:pic>
        <p:nvPicPr>
          <p:cNvPr id="17" name=""/>
          <p:cNvPicPr>
            <a:picLocks noChangeAspect="1"/>
          </p:cNvPicPr>
          <p:nvPr/>
        </p:nvPicPr>
        <p:blipFill>
          <a:blip r:embed="rPictId15"/>
          <a:stretch>
            <a:fillRect/>
          </a:stretch>
        </p:blipFill>
        <p:spPr>
          <a:xfrm>
            <a:off x="560832" y="17004792"/>
            <a:ext cx="2816352" cy="2136648"/>
          </a:xfrm>
          <a:prstGeom prst="rect">
            <a:avLst/>
          </a:prstGeom>
        </p:spPr>
      </p:pic>
      <p:pic>
        <p:nvPicPr>
          <p:cNvPr id="18" name=""/>
          <p:cNvPicPr>
            <a:picLocks noChangeAspect="1"/>
          </p:cNvPicPr>
          <p:nvPr/>
        </p:nvPicPr>
        <p:blipFill>
          <a:blip r:embed="rPictId16"/>
          <a:stretch>
            <a:fillRect/>
          </a:stretch>
        </p:blipFill>
        <p:spPr>
          <a:xfrm>
            <a:off x="316992" y="20388072"/>
            <a:ext cx="542544" cy="347472"/>
          </a:xfrm>
          <a:prstGeom prst="rect">
            <a:avLst/>
          </a:prstGeom>
        </p:spPr>
      </p:pic>
      <p:pic>
        <p:nvPicPr>
          <p:cNvPr id="19" name=""/>
          <p:cNvPicPr>
            <a:picLocks noChangeAspect="1"/>
          </p:cNvPicPr>
          <p:nvPr/>
        </p:nvPicPr>
        <p:blipFill>
          <a:blip r:embed="rPictId17"/>
          <a:stretch>
            <a:fillRect/>
          </a:stretch>
        </p:blipFill>
        <p:spPr>
          <a:xfrm>
            <a:off x="1463040" y="20196048"/>
            <a:ext cx="819912" cy="1313688"/>
          </a:xfrm>
          <a:prstGeom prst="rect">
            <a:avLst/>
          </a:prstGeom>
        </p:spPr>
      </p:pic>
      <p:pic>
        <p:nvPicPr>
          <p:cNvPr id="20" name=""/>
          <p:cNvPicPr>
            <a:picLocks noChangeAspect="1"/>
          </p:cNvPicPr>
          <p:nvPr/>
        </p:nvPicPr>
        <p:blipFill>
          <a:blip r:embed="rPictId18"/>
          <a:stretch>
            <a:fillRect/>
          </a:stretch>
        </p:blipFill>
        <p:spPr>
          <a:xfrm>
            <a:off x="2383536" y="20305776"/>
            <a:ext cx="1627632" cy="786384"/>
          </a:xfrm>
          <a:prstGeom prst="rect">
            <a:avLst/>
          </a:prstGeom>
        </p:spPr>
      </p:pic>
      <p:pic>
        <p:nvPicPr>
          <p:cNvPr id="21" name=""/>
          <p:cNvPicPr>
            <a:picLocks noChangeAspect="1"/>
          </p:cNvPicPr>
          <p:nvPr/>
        </p:nvPicPr>
        <p:blipFill>
          <a:blip r:embed="rPictId19"/>
          <a:stretch>
            <a:fillRect/>
          </a:stretch>
        </p:blipFill>
        <p:spPr>
          <a:xfrm>
            <a:off x="335280" y="24984456"/>
            <a:ext cx="3608832" cy="2654808"/>
          </a:xfrm>
          <a:prstGeom prst="rect">
            <a:avLst/>
          </a:prstGeom>
        </p:spPr>
      </p:pic>
      <p:pic>
        <p:nvPicPr>
          <p:cNvPr id="22" name=""/>
          <p:cNvPicPr>
            <a:picLocks noChangeAspect="1"/>
          </p:cNvPicPr>
          <p:nvPr/>
        </p:nvPicPr>
        <p:blipFill>
          <a:blip r:embed="rPictId20"/>
          <a:stretch>
            <a:fillRect/>
          </a:stretch>
        </p:blipFill>
        <p:spPr>
          <a:xfrm>
            <a:off x="0" y="29370528"/>
            <a:ext cx="4328160" cy="1536192"/>
          </a:xfrm>
          <a:prstGeom prst="rect">
            <a:avLst/>
          </a:prstGeom>
        </p:spPr>
      </p:pic>
      <p:pic>
        <p:nvPicPr>
          <p:cNvPr id="23" name=""/>
          <p:cNvPicPr>
            <a:picLocks noChangeAspect="1"/>
          </p:cNvPicPr>
          <p:nvPr/>
        </p:nvPicPr>
        <p:blipFill>
          <a:blip r:embed="rPictId21"/>
          <a:stretch>
            <a:fillRect/>
          </a:stretch>
        </p:blipFill>
        <p:spPr>
          <a:xfrm>
            <a:off x="1755648" y="31531560"/>
            <a:ext cx="1264920" cy="762000"/>
          </a:xfrm>
          <a:prstGeom prst="rect">
            <a:avLst/>
          </a:prstGeom>
        </p:spPr>
      </p:pic>
      <p:pic>
        <p:nvPicPr>
          <p:cNvPr id="24" name=""/>
          <p:cNvPicPr>
            <a:picLocks noChangeAspect="1"/>
          </p:cNvPicPr>
          <p:nvPr/>
        </p:nvPicPr>
        <p:blipFill>
          <a:blip r:embed="rPictId22"/>
          <a:stretch>
            <a:fillRect/>
          </a:stretch>
        </p:blipFill>
        <p:spPr>
          <a:xfrm>
            <a:off x="1880616" y="33607248"/>
            <a:ext cx="505968" cy="249936"/>
          </a:xfrm>
          <a:prstGeom prst="rect">
            <a:avLst/>
          </a:prstGeom>
        </p:spPr>
      </p:pic>
      <p:pic>
        <p:nvPicPr>
          <p:cNvPr id="25" name=""/>
          <p:cNvPicPr>
            <a:picLocks noChangeAspect="1"/>
          </p:cNvPicPr>
          <p:nvPr/>
        </p:nvPicPr>
        <p:blipFill>
          <a:blip r:embed="rPictId23"/>
          <a:stretch>
            <a:fillRect/>
          </a:stretch>
        </p:blipFill>
        <p:spPr>
          <a:xfrm>
            <a:off x="716280" y="34000440"/>
            <a:ext cx="524256" cy="210312"/>
          </a:xfrm>
          <a:prstGeom prst="rect">
            <a:avLst/>
          </a:prstGeom>
        </p:spPr>
      </p:pic>
      <p:pic>
        <p:nvPicPr>
          <p:cNvPr id="26" name=""/>
          <p:cNvPicPr>
            <a:picLocks noChangeAspect="1"/>
          </p:cNvPicPr>
          <p:nvPr/>
        </p:nvPicPr>
        <p:blipFill>
          <a:blip r:embed="rPictId24"/>
          <a:stretch>
            <a:fillRect/>
          </a:stretch>
        </p:blipFill>
        <p:spPr>
          <a:xfrm>
            <a:off x="685800" y="34561272"/>
            <a:ext cx="591312" cy="371856"/>
          </a:xfrm>
          <a:prstGeom prst="rect">
            <a:avLst/>
          </a:prstGeom>
        </p:spPr>
      </p:pic>
      <p:pic>
        <p:nvPicPr>
          <p:cNvPr id="27" name=""/>
          <p:cNvPicPr>
            <a:picLocks noChangeAspect="1"/>
          </p:cNvPicPr>
          <p:nvPr/>
        </p:nvPicPr>
        <p:blipFill>
          <a:blip r:embed="rPictId25"/>
          <a:stretch>
            <a:fillRect/>
          </a:stretch>
        </p:blipFill>
        <p:spPr>
          <a:xfrm>
            <a:off x="682752" y="35262312"/>
            <a:ext cx="594360" cy="393192"/>
          </a:xfrm>
          <a:prstGeom prst="rect">
            <a:avLst/>
          </a:prstGeom>
        </p:spPr>
      </p:pic>
      <p:pic>
        <p:nvPicPr>
          <p:cNvPr id="28" name=""/>
          <p:cNvPicPr>
            <a:picLocks noChangeAspect="1"/>
          </p:cNvPicPr>
          <p:nvPr/>
        </p:nvPicPr>
        <p:blipFill>
          <a:blip r:embed="rPictId26"/>
          <a:stretch>
            <a:fillRect/>
          </a:stretch>
        </p:blipFill>
        <p:spPr>
          <a:xfrm>
            <a:off x="2889504" y="34603944"/>
            <a:ext cx="929640" cy="713232"/>
          </a:xfrm>
          <a:prstGeom prst="rect">
            <a:avLst/>
          </a:prstGeom>
        </p:spPr>
      </p:pic>
      <p:pic>
        <p:nvPicPr>
          <p:cNvPr id="29" name=""/>
          <p:cNvPicPr>
            <a:picLocks noChangeAspect="1"/>
          </p:cNvPicPr>
          <p:nvPr/>
        </p:nvPicPr>
        <p:blipFill>
          <a:blip r:embed="rPictId27"/>
          <a:stretch>
            <a:fillRect/>
          </a:stretch>
        </p:blipFill>
        <p:spPr>
          <a:xfrm>
            <a:off x="557784" y="35999928"/>
            <a:ext cx="838200" cy="240792"/>
          </a:xfrm>
          <a:prstGeom prst="rect">
            <a:avLst/>
          </a:prstGeom>
        </p:spPr>
      </p:pic>
      <p:pic>
        <p:nvPicPr>
          <p:cNvPr id="30" name=""/>
          <p:cNvPicPr>
            <a:picLocks noChangeAspect="1"/>
          </p:cNvPicPr>
          <p:nvPr/>
        </p:nvPicPr>
        <p:blipFill>
          <a:blip r:embed="rPictId28"/>
          <a:stretch>
            <a:fillRect/>
          </a:stretch>
        </p:blipFill>
        <p:spPr>
          <a:xfrm>
            <a:off x="533400" y="36786312"/>
            <a:ext cx="890016" cy="329184"/>
          </a:xfrm>
          <a:prstGeom prst="rect">
            <a:avLst/>
          </a:prstGeom>
        </p:spPr>
      </p:pic>
      <p:pic>
        <p:nvPicPr>
          <p:cNvPr id="31" name=""/>
          <p:cNvPicPr>
            <a:picLocks noChangeAspect="1"/>
          </p:cNvPicPr>
          <p:nvPr/>
        </p:nvPicPr>
        <p:blipFill>
          <a:blip r:embed="rPictId29"/>
          <a:stretch>
            <a:fillRect/>
          </a:stretch>
        </p:blipFill>
        <p:spPr>
          <a:xfrm>
            <a:off x="542544" y="37334952"/>
            <a:ext cx="862584" cy="146304"/>
          </a:xfrm>
          <a:prstGeom prst="rect">
            <a:avLst/>
          </a:prstGeom>
        </p:spPr>
      </p:pic>
      <p:pic>
        <p:nvPicPr>
          <p:cNvPr id="32" name=""/>
          <p:cNvPicPr>
            <a:picLocks noChangeAspect="1"/>
          </p:cNvPicPr>
          <p:nvPr/>
        </p:nvPicPr>
        <p:blipFill>
          <a:blip r:embed="rPictId30"/>
          <a:stretch>
            <a:fillRect/>
          </a:stretch>
        </p:blipFill>
        <p:spPr>
          <a:xfrm>
            <a:off x="515112" y="38862000"/>
            <a:ext cx="359664" cy="262128"/>
          </a:xfrm>
          <a:prstGeom prst="rect">
            <a:avLst/>
          </a:prstGeom>
        </p:spPr>
      </p:pic>
      <p:pic>
        <p:nvPicPr>
          <p:cNvPr id="33" name=""/>
          <p:cNvPicPr>
            <a:picLocks noChangeAspect="1"/>
          </p:cNvPicPr>
          <p:nvPr/>
        </p:nvPicPr>
        <p:blipFill>
          <a:blip r:embed="rPictId31"/>
          <a:stretch>
            <a:fillRect/>
          </a:stretch>
        </p:blipFill>
        <p:spPr>
          <a:xfrm>
            <a:off x="585216" y="39459408"/>
            <a:ext cx="435864" cy="76200"/>
          </a:xfrm>
          <a:prstGeom prst="rect">
            <a:avLst/>
          </a:prstGeom>
        </p:spPr>
      </p:pic>
      <p:pic>
        <p:nvPicPr>
          <p:cNvPr id="34" name=""/>
          <p:cNvPicPr>
            <a:picLocks noChangeAspect="1"/>
          </p:cNvPicPr>
          <p:nvPr/>
        </p:nvPicPr>
        <p:blipFill>
          <a:blip r:embed="rPictId32"/>
          <a:stretch>
            <a:fillRect/>
          </a:stretch>
        </p:blipFill>
        <p:spPr>
          <a:xfrm>
            <a:off x="1700784" y="35396424"/>
            <a:ext cx="551688" cy="323088"/>
          </a:xfrm>
          <a:prstGeom prst="rect">
            <a:avLst/>
          </a:prstGeom>
        </p:spPr>
      </p:pic>
      <p:pic>
        <p:nvPicPr>
          <p:cNvPr id="35" name=""/>
          <p:cNvPicPr>
            <a:picLocks noChangeAspect="1"/>
          </p:cNvPicPr>
          <p:nvPr/>
        </p:nvPicPr>
        <p:blipFill>
          <a:blip r:embed="rPictId33"/>
          <a:stretch>
            <a:fillRect/>
          </a:stretch>
        </p:blipFill>
        <p:spPr>
          <a:xfrm>
            <a:off x="1716024" y="36359592"/>
            <a:ext cx="798576" cy="115824"/>
          </a:xfrm>
          <a:prstGeom prst="rect">
            <a:avLst/>
          </a:prstGeom>
        </p:spPr>
      </p:pic>
      <p:pic>
        <p:nvPicPr>
          <p:cNvPr id="36" name=""/>
          <p:cNvPicPr>
            <a:picLocks noChangeAspect="1"/>
          </p:cNvPicPr>
          <p:nvPr/>
        </p:nvPicPr>
        <p:blipFill>
          <a:blip r:embed="rPictId34"/>
          <a:stretch>
            <a:fillRect/>
          </a:stretch>
        </p:blipFill>
        <p:spPr>
          <a:xfrm>
            <a:off x="1722120" y="37292280"/>
            <a:ext cx="304800" cy="79248"/>
          </a:xfrm>
          <a:prstGeom prst="rect">
            <a:avLst/>
          </a:prstGeom>
        </p:spPr>
      </p:pic>
      <p:pic>
        <p:nvPicPr>
          <p:cNvPr id="37" name=""/>
          <p:cNvPicPr>
            <a:picLocks noChangeAspect="1"/>
          </p:cNvPicPr>
          <p:nvPr/>
        </p:nvPicPr>
        <p:blipFill>
          <a:blip r:embed="rPictId35"/>
          <a:stretch>
            <a:fillRect/>
          </a:stretch>
        </p:blipFill>
        <p:spPr>
          <a:xfrm>
            <a:off x="1703832" y="38124384"/>
            <a:ext cx="920496" cy="1874520"/>
          </a:xfrm>
          <a:prstGeom prst="rect">
            <a:avLst/>
          </a:prstGeom>
        </p:spPr>
      </p:pic>
      <p:pic>
        <p:nvPicPr>
          <p:cNvPr id="38" name=""/>
          <p:cNvPicPr>
            <a:picLocks noChangeAspect="1"/>
          </p:cNvPicPr>
          <p:nvPr/>
        </p:nvPicPr>
        <p:blipFill>
          <a:blip r:embed="rPictId36"/>
          <a:stretch>
            <a:fillRect/>
          </a:stretch>
        </p:blipFill>
        <p:spPr>
          <a:xfrm>
            <a:off x="2889504" y="35920680"/>
            <a:ext cx="883920" cy="277368"/>
          </a:xfrm>
          <a:prstGeom prst="rect">
            <a:avLst/>
          </a:prstGeom>
        </p:spPr>
      </p:pic>
      <p:pic>
        <p:nvPicPr>
          <p:cNvPr id="39" name=""/>
          <p:cNvPicPr>
            <a:picLocks noChangeAspect="1"/>
          </p:cNvPicPr>
          <p:nvPr/>
        </p:nvPicPr>
        <p:blipFill>
          <a:blip r:embed="rPictId37"/>
          <a:stretch>
            <a:fillRect/>
          </a:stretch>
        </p:blipFill>
        <p:spPr>
          <a:xfrm>
            <a:off x="2889504" y="36490656"/>
            <a:ext cx="883920" cy="423672"/>
          </a:xfrm>
          <a:prstGeom prst="rect">
            <a:avLst/>
          </a:prstGeom>
        </p:spPr>
      </p:pic>
      <p:pic>
        <p:nvPicPr>
          <p:cNvPr id="40" name=""/>
          <p:cNvPicPr>
            <a:picLocks noChangeAspect="1"/>
          </p:cNvPicPr>
          <p:nvPr/>
        </p:nvPicPr>
        <p:blipFill>
          <a:blip r:embed="rPictId38"/>
          <a:stretch>
            <a:fillRect/>
          </a:stretch>
        </p:blipFill>
        <p:spPr>
          <a:xfrm>
            <a:off x="2889504" y="37060632"/>
            <a:ext cx="883920" cy="277368"/>
          </a:xfrm>
          <a:prstGeom prst="rect">
            <a:avLst/>
          </a:prstGeom>
        </p:spPr>
      </p:pic>
      <p:pic>
        <p:nvPicPr>
          <p:cNvPr id="41" name=""/>
          <p:cNvPicPr>
            <a:picLocks noChangeAspect="1"/>
          </p:cNvPicPr>
          <p:nvPr/>
        </p:nvPicPr>
        <p:blipFill>
          <a:blip r:embed="rPictId39"/>
          <a:stretch>
            <a:fillRect/>
          </a:stretch>
        </p:blipFill>
        <p:spPr>
          <a:xfrm>
            <a:off x="3346704" y="37560504"/>
            <a:ext cx="472440" cy="146304"/>
          </a:xfrm>
          <a:prstGeom prst="rect">
            <a:avLst/>
          </a:prstGeom>
        </p:spPr>
      </p:pic>
      <p:pic>
        <p:nvPicPr>
          <p:cNvPr id="42" name=""/>
          <p:cNvPicPr>
            <a:picLocks noChangeAspect="1"/>
          </p:cNvPicPr>
          <p:nvPr/>
        </p:nvPicPr>
        <p:blipFill>
          <a:blip r:embed="rPictId40"/>
          <a:stretch>
            <a:fillRect/>
          </a:stretch>
        </p:blipFill>
        <p:spPr>
          <a:xfrm>
            <a:off x="2862072" y="38039040"/>
            <a:ext cx="984504" cy="1414272"/>
          </a:xfrm>
          <a:prstGeom prst="rect">
            <a:avLst/>
          </a:prstGeom>
        </p:spPr>
      </p:pic>
      <p:pic>
        <p:nvPicPr>
          <p:cNvPr id="43" name=""/>
          <p:cNvPicPr>
            <a:picLocks noChangeAspect="1"/>
          </p:cNvPicPr>
          <p:nvPr/>
        </p:nvPicPr>
        <p:blipFill>
          <a:blip r:embed="rPictId41"/>
          <a:stretch>
            <a:fillRect/>
          </a:stretch>
        </p:blipFill>
        <p:spPr>
          <a:xfrm>
            <a:off x="2892552" y="39733728"/>
            <a:ext cx="920496" cy="131064"/>
          </a:xfrm>
          <a:prstGeom prst="rect">
            <a:avLst/>
          </a:prstGeom>
        </p:spPr>
      </p:pic>
      <p:pic>
        <p:nvPicPr>
          <p:cNvPr id="44" name=""/>
          <p:cNvPicPr>
            <a:picLocks noChangeAspect="1"/>
          </p:cNvPicPr>
          <p:nvPr/>
        </p:nvPicPr>
        <p:blipFill>
          <a:blip r:embed="rPictId42"/>
          <a:stretch>
            <a:fillRect/>
          </a:stretch>
        </p:blipFill>
        <p:spPr>
          <a:xfrm>
            <a:off x="515112" y="40108632"/>
            <a:ext cx="886968" cy="545592"/>
          </a:xfrm>
          <a:prstGeom prst="rect">
            <a:avLst/>
          </a:prstGeom>
        </p:spPr>
      </p:pic>
      <p:pic>
        <p:nvPicPr>
          <p:cNvPr id="45" name=""/>
          <p:cNvPicPr>
            <a:picLocks noChangeAspect="1"/>
          </p:cNvPicPr>
          <p:nvPr/>
        </p:nvPicPr>
        <p:blipFill>
          <a:blip r:embed="rPictId43"/>
          <a:stretch>
            <a:fillRect/>
          </a:stretch>
        </p:blipFill>
        <p:spPr>
          <a:xfrm>
            <a:off x="585216" y="40855392"/>
            <a:ext cx="835152" cy="210312"/>
          </a:xfrm>
          <a:prstGeom prst="rect">
            <a:avLst/>
          </a:prstGeom>
        </p:spPr>
      </p:pic>
      <p:pic>
        <p:nvPicPr>
          <p:cNvPr id="46" name=""/>
          <p:cNvPicPr>
            <a:picLocks noChangeAspect="1"/>
          </p:cNvPicPr>
          <p:nvPr/>
        </p:nvPicPr>
        <p:blipFill>
          <a:blip r:embed="rPictId44"/>
          <a:stretch>
            <a:fillRect/>
          </a:stretch>
        </p:blipFill>
        <p:spPr>
          <a:xfrm>
            <a:off x="603504" y="41157144"/>
            <a:ext cx="268224" cy="262128"/>
          </a:xfrm>
          <a:prstGeom prst="rect">
            <a:avLst/>
          </a:prstGeom>
        </p:spPr>
      </p:pic>
      <p:pic>
        <p:nvPicPr>
          <p:cNvPr id="47" name=""/>
          <p:cNvPicPr>
            <a:picLocks noChangeAspect="1"/>
          </p:cNvPicPr>
          <p:nvPr/>
        </p:nvPicPr>
        <p:blipFill>
          <a:blip r:embed="rPictId45"/>
          <a:stretch>
            <a:fillRect/>
          </a:stretch>
        </p:blipFill>
        <p:spPr>
          <a:xfrm>
            <a:off x="2892552" y="41215056"/>
            <a:ext cx="929640" cy="292608"/>
          </a:xfrm>
          <a:prstGeom prst="rect">
            <a:avLst/>
          </a:prstGeom>
        </p:spPr>
      </p:pic>
      <p:pic>
        <p:nvPicPr>
          <p:cNvPr id="48" name=""/>
          <p:cNvPicPr>
            <a:picLocks noChangeAspect="1"/>
          </p:cNvPicPr>
          <p:nvPr/>
        </p:nvPicPr>
        <p:blipFill>
          <a:blip r:embed="rPictId46"/>
          <a:stretch>
            <a:fillRect/>
          </a:stretch>
        </p:blipFill>
        <p:spPr>
          <a:xfrm>
            <a:off x="975360" y="41946576"/>
            <a:ext cx="460248" cy="146304"/>
          </a:xfrm>
          <a:prstGeom prst="rect">
            <a:avLst/>
          </a:prstGeom>
        </p:spPr>
      </p:pic>
      <p:pic>
        <p:nvPicPr>
          <p:cNvPr id="49" name=""/>
          <p:cNvPicPr>
            <a:picLocks noChangeAspect="1"/>
          </p:cNvPicPr>
          <p:nvPr/>
        </p:nvPicPr>
        <p:blipFill>
          <a:blip r:embed="rPictId47"/>
          <a:stretch>
            <a:fillRect/>
          </a:stretch>
        </p:blipFill>
        <p:spPr>
          <a:xfrm>
            <a:off x="1703832" y="41900856"/>
            <a:ext cx="893064" cy="268224"/>
          </a:xfrm>
          <a:prstGeom prst="rect">
            <a:avLst/>
          </a:prstGeom>
        </p:spPr>
      </p:pic>
      <p:pic>
        <p:nvPicPr>
          <p:cNvPr id="50" name=""/>
          <p:cNvPicPr>
            <a:picLocks noChangeAspect="1"/>
          </p:cNvPicPr>
          <p:nvPr/>
        </p:nvPicPr>
        <p:blipFill>
          <a:blip r:embed="rPictId48"/>
          <a:stretch>
            <a:fillRect/>
          </a:stretch>
        </p:blipFill>
        <p:spPr>
          <a:xfrm>
            <a:off x="2127504" y="42236136"/>
            <a:ext cx="496824" cy="146304"/>
          </a:xfrm>
          <a:prstGeom prst="rect">
            <a:avLst/>
          </a:prstGeom>
        </p:spPr>
      </p:pic>
      <p:sp>
        <p:nvSpPr>
          <p:cNvPr id="51" name=""/>
          <p:cNvSpPr/>
          <p:nvPr/>
        </p:nvSpPr>
        <p:spPr>
          <a:xfrm>
            <a:off x="3688080" y="1502664"/>
            <a:ext cx="402336" cy="67056"/>
          </a:xfrm>
          <a:prstGeom prst="rect">
            <a:avLst/>
          </a:prstGeom>
          <a:solidFill>
            <a:srgbClr val="FFFFFF"/>
          </a:solidFill>
        </p:spPr>
        <p:txBody>
          <a:bodyPr lIns="0" tIns="0" rIns="0" bIns="0" wrap="none">
            <a:noAutofit/>
          </a:bodyPr>
          <a:p>
            <a:pPr indent="0"/>
            <a:r>
              <a:rPr lang="en-US" sz="400">
                <a:latin typeface="Arial"/>
              </a:rPr>
              <a:t>1269:- A % B</a:t>
            </a:r>
          </a:p>
        </p:txBody>
      </p:sp>
      <p:sp>
        <p:nvSpPr>
          <p:cNvPr id="52" name=""/>
          <p:cNvSpPr/>
          <p:nvPr/>
        </p:nvSpPr>
        <p:spPr>
          <a:xfrm>
            <a:off x="320040" y="2133600"/>
            <a:ext cx="320040" cy="100584"/>
          </a:xfrm>
          <a:prstGeom prst="rect">
            <a:avLst/>
          </a:prstGeom>
          <a:solidFill>
            <a:srgbClr val="FFFFFF"/>
          </a:solidFill>
        </p:spPr>
        <p:txBody>
          <a:bodyPr lIns="0" tIns="0" rIns="0" bIns="0" wrap="none">
            <a:noAutofit/>
          </a:bodyPr>
          <a:p>
            <a:pPr indent="0"/>
            <a:r>
              <a:rPr lang="en-US" sz="400">
                <a:latin typeface="Arial"/>
              </a:rPr>
              <a:t>CHOOSING OF</a:t>
            </a:r>
          </a:p>
        </p:txBody>
      </p:sp>
      <p:sp>
        <p:nvSpPr>
          <p:cNvPr id="53" name=""/>
          <p:cNvSpPr/>
          <p:nvPr/>
        </p:nvSpPr>
        <p:spPr>
          <a:xfrm>
            <a:off x="1563624" y="1688592"/>
            <a:ext cx="320040" cy="91440"/>
          </a:xfrm>
          <a:prstGeom prst="rect">
            <a:avLst/>
          </a:prstGeom>
          <a:solidFill>
            <a:srgbClr val="FFFFFF"/>
          </a:solidFill>
        </p:spPr>
        <p:txBody>
          <a:bodyPr lIns="0" tIns="0" rIns="0" bIns="0" wrap="none">
            <a:noAutofit/>
          </a:bodyPr>
          <a:p>
            <a:pPr indent="0"/>
            <a:r>
              <a:rPr lang="en-US" b="1" sz="600">
                <a:latin typeface="Times New Roman"/>
              </a:rPr>
              <a:t>Modeller</a:t>
            </a:r>
          </a:p>
        </p:txBody>
      </p:sp>
      <p:sp>
        <p:nvSpPr>
          <p:cNvPr id="54" name=""/>
          <p:cNvSpPr/>
          <p:nvPr/>
        </p:nvSpPr>
        <p:spPr>
          <a:xfrm>
            <a:off x="2484120" y="3465576"/>
            <a:ext cx="630936" cy="368808"/>
          </a:xfrm>
          <a:prstGeom prst="rect">
            <a:avLst/>
          </a:prstGeom>
          <a:solidFill>
            <a:srgbClr val="FFFFFF"/>
          </a:solidFill>
        </p:spPr>
        <p:txBody>
          <a:bodyPr lIns="0" tIns="0" rIns="0" bIns="0" wrap="none">
            <a:noAutofit/>
          </a:bodyPr>
          <a:p>
            <a:pPr algn="just" indent="0"/>
            <a:r>
              <a:rPr lang="en-US" b="1" sz="3800">
                <a:solidFill>
                  <a:srgbClr val="E9D7D1"/>
                </a:solidFill>
                <a:latin typeface="Times New Roman"/>
              </a:rPr>
              <a:t>02</a:t>
            </a:r>
          </a:p>
        </p:txBody>
      </p:sp>
      <p:sp>
        <p:nvSpPr>
          <p:cNvPr id="55" name=""/>
          <p:cNvSpPr/>
          <p:nvPr/>
        </p:nvSpPr>
        <p:spPr>
          <a:xfrm>
            <a:off x="3200400" y="3614928"/>
            <a:ext cx="813816" cy="70104"/>
          </a:xfrm>
          <a:prstGeom prst="rect">
            <a:avLst/>
          </a:prstGeom>
          <a:solidFill>
            <a:srgbClr val="FFFFFF"/>
          </a:solidFill>
        </p:spPr>
        <p:txBody>
          <a:bodyPr lIns="0" tIns="0" rIns="0" bIns="0" wrap="none">
            <a:noAutofit/>
          </a:bodyPr>
          <a:p>
            <a:pPr indent="0"/>
            <a:r>
              <a:rPr lang="en-US" sz="400">
                <a:latin typeface="Arial"/>
              </a:rPr>
              <a:t>CATALOG OF HATS WITH READY DESIGN</a:t>
            </a:r>
          </a:p>
        </p:txBody>
      </p:sp>
      <p:graphicFrame>
        <p:nvGraphicFramePr>
          <p:cNvPr id="56" name=""/>
          <p:cNvGraphicFramePr>
            <a:graphicFrameLocks noGrp="1"/>
          </p:cNvGraphicFramePr>
          <p:nvPr/>
        </p:nvGraphicFramePr>
        <p:xfrm>
          <a:off x="710184" y="7251192"/>
          <a:ext cx="3608832" cy="1655064"/>
        </p:xfrm>
        <a:graphic>
          <a:graphicData uri="http://schemas.openxmlformats.org/drawingml/2006/table">
            <a:tbl>
              <a:tblPr/>
              <a:tblGrid>
                <a:gridCol w="1362456"/>
                <a:gridCol w="2246376"/>
              </a:tblGrid>
              <a:tr h="755904">
                <a:tc>
                  <a:txBody>
                    <a:bodyPr lIns="0" tIns="0" rIns="0" bIns="0">
                      <a:noAutofit/>
                    </a:bodyPr>
                    <a:p>
                      <a:pPr indent="279400"/>
                      <a:r>
                        <a:rPr lang="en-US" b="1" sz="2200">
                          <a:solidFill>
                            <a:srgbClr val="FFFFFF"/>
                          </a:solidFill>
                          <a:latin typeface="Times New Roman"/>
                        </a:rPr>
                        <a:t>Aa</a:t>
                      </a:r>
                    </a:p>
                    <a:p>
                      <a:pPr indent="279400"/>
                      <a:r>
                        <a:rPr lang="en-US" b="1" sz="600">
                          <a:solidFill>
                            <a:srgbClr val="FFFFFF"/>
                          </a:solidFill>
                          <a:latin typeface="Times New Roman"/>
                        </a:rPr>
                        <a:t>Alx*defghijklniuop&lt;|rstu«wxyz</a:t>
                      </a:r>
                    </a:p>
                  </a:txBody>
                  <a:tcPr marL="0" marR="0" marT="0" marB="0" anchor="ctr">
                    <a:solidFill>
                      <a:srgbClr val="000000"/>
                    </a:solidFill>
                  </a:tcPr>
                </a:tc>
                <a:tc>
                  <a:txBody>
                    <a:bodyPr lIns="0" tIns="0" rIns="0" bIns="0">
                      <a:noAutofit/>
                    </a:bodyPr>
                    <a:p>
                      <a:endParaRPr sz="3600"/>
                    </a:p>
                  </a:txBody>
                  <a:tcPr marL="0" marR="0" marT="0" marB="0">
                    <a:solidFill>
                      <a:srgbClr val="000000"/>
                    </a:solidFill>
                  </a:tcPr>
                </a:tc>
              </a:tr>
              <a:tr h="365760">
                <a:tc>
                  <a:txBody>
                    <a:bodyPr lIns="0" tIns="0" rIns="0" bIns="0">
                      <a:noAutofit/>
                    </a:bodyPr>
                    <a:p>
                      <a:pPr indent="279400"/>
                      <a:r>
                        <a:rPr lang="en-US" b="1" sz="1275">
                          <a:solidFill>
                            <a:srgbClr val="FFFFFF"/>
                          </a:solidFill>
                          <a:latin typeface="Arial"/>
                        </a:rPr>
                        <a:t>Aa</a:t>
                      </a:r>
                    </a:p>
                  </a:txBody>
                  <a:tcPr marL="0" marR="0" marT="0" marB="0" anchor="b">
                    <a:solidFill>
                      <a:srgbClr val="000000"/>
                    </a:solidFill>
                  </a:tcPr>
                </a:tc>
                <a:tc>
                  <a:txBody>
                    <a:bodyPr lIns="0" tIns="0" rIns="0" bIns="0">
                      <a:noAutofit/>
                    </a:bodyPr>
                    <a:p>
                      <a:pPr indent="101600"/>
                      <a:r>
                        <a:rPr lang="en-US" sz="2300">
                          <a:solidFill>
                            <a:srgbClr val="FFFFFF"/>
                          </a:solidFill>
                          <a:latin typeface="Arial"/>
                        </a:rPr>
                        <a:t>Aa</a:t>
                      </a:r>
                    </a:p>
                  </a:txBody>
                  <a:tcPr marL="0" marR="0" marT="0" marB="0" anchor="b">
                    <a:solidFill>
                      <a:srgbClr val="000000"/>
                    </a:solidFill>
                  </a:tcPr>
                </a:tc>
              </a:tr>
              <a:tr h="161544">
                <a:tc>
                  <a:txBody>
                    <a:bodyPr lIns="0" tIns="0" rIns="0" bIns="0">
                      <a:noAutofit/>
                    </a:bodyPr>
                    <a:p>
                      <a:pPr indent="279400"/>
                      <a:r>
                        <a:rPr lang="en-US" sz="400">
                          <a:solidFill>
                            <a:srgbClr val="FFFFFF"/>
                          </a:solidFill>
                          <a:latin typeface="Arial"/>
                        </a:rPr>
                        <a:t>Abcdefghijklmnopqrstuvwxyz</a:t>
                      </a:r>
                    </a:p>
                  </a:txBody>
                  <a:tcPr marL="0" marR="0" marT="0" marB="0" anchor="ctr">
                    <a:solidFill>
                      <a:srgbClr val="000000"/>
                    </a:solidFill>
                  </a:tcPr>
                </a:tc>
                <a:tc>
                  <a:txBody>
                    <a:bodyPr lIns="0" tIns="0" rIns="0" bIns="0">
                      <a:noAutofit/>
                    </a:bodyPr>
                    <a:p>
                      <a:pPr indent="101600"/>
                      <a:r>
                        <a:rPr lang="en-US" sz="400">
                          <a:solidFill>
                            <a:srgbClr val="FFFFFF"/>
                          </a:solidFill>
                          <a:latin typeface="Arial"/>
                        </a:rPr>
                        <a:t>Abcdefghijklmnopqrstuvwxyz</a:t>
                      </a:r>
                    </a:p>
                  </a:txBody>
                  <a:tcPr marL="0" marR="0" marT="0" marB="0" anchor="ctr">
                    <a:solidFill>
                      <a:srgbClr val="000000"/>
                    </a:solidFill>
                  </a:tcPr>
                </a:tc>
              </a:tr>
              <a:tr h="371856">
                <a:tc>
                  <a:txBody>
                    <a:bodyPr lIns="0" tIns="0" rIns="0" bIns="0">
                      <a:noAutofit/>
                    </a:bodyPr>
                    <a:p>
                      <a:pPr indent="279400"/>
                      <a:r>
                        <a:rPr lang="en-US" b="1" sz="400">
                          <a:solidFill>
                            <a:srgbClr val="FFFFFF"/>
                          </a:solidFill>
                          <a:latin typeface="Arial"/>
                        </a:rPr>
                        <a:t>---- Brown Regular</a:t>
                      </a:r>
                    </a:p>
                  </a:txBody>
                  <a:tcPr marL="0" marR="0" marT="0" marB="0">
                    <a:solidFill>
                      <a:srgbClr val="000000"/>
                    </a:solidFill>
                  </a:tcPr>
                </a:tc>
                <a:tc>
                  <a:txBody>
                    <a:bodyPr lIns="0" tIns="0" rIns="0" bIns="0">
                      <a:noAutofit/>
                    </a:bodyPr>
                    <a:p>
                      <a:pPr indent="101600"/>
                      <a:r>
                        <a:rPr lang="en-US" b="1" sz="400">
                          <a:solidFill>
                            <a:srgbClr val="FFFFFF"/>
                          </a:solidFill>
                          <a:latin typeface="Arial"/>
                        </a:rPr>
                        <a:t>---- Brown Light</a:t>
                      </a:r>
                    </a:p>
                  </a:txBody>
                  <a:tcPr marL="0" marR="0" marT="0" marB="0">
                    <a:solidFill>
                      <a:srgbClr val="000000"/>
                    </a:solidFill>
                  </a:tcPr>
                </a:tc>
              </a:tr>
            </a:tbl>
          </a:graphicData>
        </a:graphic>
      </p:graphicFrame>
      <p:sp>
        <p:nvSpPr>
          <p:cNvPr id="57" name=""/>
          <p:cNvSpPr/>
          <p:nvPr/>
        </p:nvSpPr>
        <p:spPr>
          <a:xfrm>
            <a:off x="298704" y="9214104"/>
            <a:ext cx="600456" cy="368808"/>
          </a:xfrm>
          <a:prstGeom prst="rect">
            <a:avLst/>
          </a:prstGeom>
          <a:solidFill>
            <a:srgbClr val="FFFFFF"/>
          </a:solidFill>
        </p:spPr>
        <p:txBody>
          <a:bodyPr lIns="0" tIns="0" rIns="0" bIns="0" wrap="none">
            <a:noAutofit/>
          </a:bodyPr>
          <a:p>
            <a:pPr indent="0"/>
            <a:r>
              <a:rPr lang="en-US" b="1" sz="3800">
                <a:solidFill>
                  <a:srgbClr val="E9D7D1"/>
                </a:solidFill>
                <a:latin typeface="Times New Roman"/>
              </a:rPr>
              <a:t>03</a:t>
            </a:r>
          </a:p>
        </p:txBody>
      </p:sp>
      <p:sp>
        <p:nvSpPr>
          <p:cNvPr id="58" name=""/>
          <p:cNvSpPr/>
          <p:nvPr/>
        </p:nvSpPr>
        <p:spPr>
          <a:xfrm>
            <a:off x="987552" y="9366504"/>
            <a:ext cx="569976" cy="64008"/>
          </a:xfrm>
          <a:prstGeom prst="rect">
            <a:avLst/>
          </a:prstGeom>
          <a:solidFill>
            <a:srgbClr val="FFFFFF"/>
          </a:solidFill>
        </p:spPr>
        <p:txBody>
          <a:bodyPr lIns="0" tIns="0" rIns="0" bIns="0" wrap="none">
            <a:noAutofit/>
          </a:bodyPr>
          <a:p>
            <a:pPr indent="0"/>
            <a:r>
              <a:rPr lang="en-US" sz="400">
                <a:latin typeface="Arial"/>
              </a:rPr>
              <a:t>3D MODEL CONFIGURATOR</a:t>
            </a:r>
          </a:p>
        </p:txBody>
      </p:sp>
      <p:sp>
        <p:nvSpPr>
          <p:cNvPr id="59" name=""/>
          <p:cNvSpPr/>
          <p:nvPr/>
        </p:nvSpPr>
        <p:spPr>
          <a:xfrm>
            <a:off x="374904" y="10158984"/>
            <a:ext cx="182880" cy="67056"/>
          </a:xfrm>
          <a:prstGeom prst="rect">
            <a:avLst/>
          </a:prstGeom>
          <a:solidFill>
            <a:srgbClr val="FFFFFF"/>
          </a:solidFill>
        </p:spPr>
        <p:txBody>
          <a:bodyPr lIns="0" tIns="0" rIns="0" bIns="0" wrap="none">
            <a:noAutofit/>
          </a:bodyPr>
          <a:p>
            <a:pPr indent="0"/>
            <a:r>
              <a:rPr lang="en-US" sz="400">
                <a:latin typeface="Arial"/>
              </a:rPr>
              <a:t>Editions</a:t>
            </a:r>
          </a:p>
        </p:txBody>
      </p:sp>
      <p:sp>
        <p:nvSpPr>
          <p:cNvPr id="60" name=""/>
          <p:cNvSpPr/>
          <p:nvPr/>
        </p:nvSpPr>
        <p:spPr>
          <a:xfrm>
            <a:off x="1804416" y="10003536"/>
            <a:ext cx="643128" cy="79248"/>
          </a:xfrm>
          <a:prstGeom prst="rect">
            <a:avLst/>
          </a:prstGeom>
          <a:solidFill>
            <a:srgbClr val="FFFFFF"/>
          </a:solidFill>
        </p:spPr>
        <p:txBody>
          <a:bodyPr lIns="0" tIns="0" rIns="0" bIns="0" wrap="none">
            <a:noAutofit/>
          </a:bodyPr>
          <a:p>
            <a:pPr indent="0"/>
            <a:r>
              <a:rPr lang="en-US" b="1" sz="400">
                <a:latin typeface="Arial"/>
              </a:rPr>
              <a:t>60   </a:t>
            </a:r>
            <a:r>
              <a:rPr lang="en-US" sz="400">
                <a:latin typeface="Arial"/>
              </a:rPr>
              <a:t>№&gt; Delivery Date: 29/08</a:t>
            </a:r>
          </a:p>
        </p:txBody>
      </p:sp>
      <p:sp>
        <p:nvSpPr>
          <p:cNvPr id="61" name=""/>
          <p:cNvSpPr/>
          <p:nvPr/>
        </p:nvSpPr>
        <p:spPr>
          <a:xfrm>
            <a:off x="3410712" y="9973056"/>
            <a:ext cx="316992" cy="106680"/>
          </a:xfrm>
          <a:prstGeom prst="rect">
            <a:avLst/>
          </a:prstGeom>
          <a:solidFill>
            <a:srgbClr val="FFFFFF"/>
          </a:solidFill>
        </p:spPr>
        <p:txBody>
          <a:bodyPr lIns="0" tIns="0" rIns="0" bIns="0" wrap="none">
            <a:noAutofit/>
          </a:bodyPr>
          <a:p>
            <a:pPr indent="0"/>
            <a:r>
              <a:rPr lang="en-US" sz="400">
                <a:latin typeface="Arial"/>
              </a:rPr>
              <a:t>1 269:- A*</a:t>
            </a:r>
          </a:p>
        </p:txBody>
      </p:sp>
      <p:sp>
        <p:nvSpPr>
          <p:cNvPr id="62" name=""/>
          <p:cNvSpPr/>
          <p:nvPr/>
        </p:nvSpPr>
        <p:spPr>
          <a:xfrm>
            <a:off x="667512" y="10027920"/>
            <a:ext cx="1030224" cy="170688"/>
          </a:xfrm>
          <a:prstGeom prst="rect">
            <a:avLst/>
          </a:prstGeom>
          <a:solidFill>
            <a:srgbClr val="FFFFFF"/>
          </a:solidFill>
        </p:spPr>
        <p:txBody>
          <a:bodyPr lIns="0" tIns="0" rIns="0" bIns="0">
            <a:noAutofit/>
          </a:bodyPr>
          <a:p>
            <a:pPr indent="0"/>
            <a:r>
              <a:rPr lang="en-US" b="1" sz="450">
                <a:latin typeface="Arial"/>
              </a:rPr>
              <a:t>StrillllllOr               </a:t>
            </a:r>
            <a:r>
              <a:rPr lang="en-US" sz="400">
                <a:latin typeface="Arial"/>
              </a:rPr>
              <a:t>134:-</a:t>
            </a:r>
          </a:p>
          <a:p>
            <a:pPr indent="0"/>
            <a:r>
              <a:rPr lang="en-US" sz="400">
                <a:latin typeface="Arial"/>
              </a:rPr>
              <a:t>Dette product </a:t>
            </a:r>
            <a:r>
              <a:rPr lang="fr" sz="400">
                <a:latin typeface="Arial"/>
              </a:rPr>
              <a:t>« </a:t>
            </a:r>
            <a:r>
              <a:rPr lang="en-US" sz="400">
                <a:latin typeface="Arial"/>
              </a:rPr>
              <a:t>Inkluderet I pakken         -1494-</a:t>
            </a:r>
          </a:p>
        </p:txBody>
      </p:sp>
      <p:sp>
        <p:nvSpPr>
          <p:cNvPr id="63" name=""/>
          <p:cNvSpPr/>
          <p:nvPr/>
        </p:nvSpPr>
        <p:spPr>
          <a:xfrm>
            <a:off x="396240" y="11469624"/>
            <a:ext cx="1197864" cy="54864"/>
          </a:xfrm>
          <a:prstGeom prst="rect">
            <a:avLst/>
          </a:prstGeom>
          <a:solidFill>
            <a:srgbClr val="FFFFFF"/>
          </a:solidFill>
        </p:spPr>
        <p:txBody>
          <a:bodyPr lIns="0" tIns="0" rIns="0" bIns="0" wrap="none">
            <a:noAutofit/>
          </a:bodyPr>
          <a:p>
            <a:pPr indent="292100"/>
            <a:r>
              <a:rPr lang="de" sz="400">
                <a:latin typeface="Arial"/>
              </a:rPr>
              <a:t>Stentärg</a:t>
            </a:r>
          </a:p>
        </p:txBody>
      </p:sp>
      <p:sp>
        <p:nvSpPr>
          <p:cNvPr id="64" name=""/>
          <p:cNvSpPr/>
          <p:nvPr/>
        </p:nvSpPr>
        <p:spPr>
          <a:xfrm>
            <a:off x="396240" y="11548872"/>
            <a:ext cx="1197864" cy="158496"/>
          </a:xfrm>
          <a:prstGeom prst="rect">
            <a:avLst/>
          </a:prstGeom>
          <a:solidFill>
            <a:srgbClr val="FFFFFF"/>
          </a:solidFill>
        </p:spPr>
        <p:txBody>
          <a:bodyPr lIns="0" tIns="0" rIns="0" bIns="0" wrap="none">
            <a:noAutofit/>
          </a:bodyPr>
          <a:p>
            <a:pPr indent="0">
              <a:lnSpc>
                <a:spcPct val="75000"/>
              </a:lnSpc>
            </a:pPr>
            <a:r>
              <a:rPr lang="en-US" sz="3000">
                <a:latin typeface="Times New Roman"/>
              </a:rPr>
              <a:t>Q </a:t>
            </a:r>
            <a:r>
              <a:rPr lang="en-US" sz="3000">
                <a:solidFill>
                  <a:srgbClr val="CAAC62"/>
                </a:solidFill>
                <a:latin typeface="Times New Roman"/>
              </a:rPr>
              <a:t>®</a:t>
            </a:r>
            <a:r>
              <a:rPr lang="en-US" sz="3000">
                <a:latin typeface="Times New Roman"/>
              </a:rPr>
              <a:t>••••••</a:t>
            </a:r>
          </a:p>
        </p:txBody>
      </p:sp>
      <p:sp>
        <p:nvSpPr>
          <p:cNvPr id="65" name=""/>
          <p:cNvSpPr/>
          <p:nvPr/>
        </p:nvSpPr>
        <p:spPr>
          <a:xfrm>
            <a:off x="2310384" y="11664696"/>
            <a:ext cx="460248" cy="79248"/>
          </a:xfrm>
          <a:prstGeom prst="rect">
            <a:avLst/>
          </a:prstGeom>
          <a:solidFill>
            <a:srgbClr val="FFFFFF"/>
          </a:solidFill>
        </p:spPr>
        <p:txBody>
          <a:bodyPr lIns="0" tIns="0" rIns="0" bIns="0" wrap="none">
            <a:noAutofit/>
          </a:bodyPr>
          <a:p>
            <a:pPr indent="0"/>
            <a:r>
              <a:rPr lang="fr" b="1" u="sng" sz="400">
                <a:latin typeface="Arial"/>
              </a:rPr>
              <a:t>R</a:t>
            </a:r>
            <a:r>
              <a:rPr lang="fr" b="1" sz="400">
                <a:latin typeface="Arial"/>
              </a:rPr>
              <a:t> </a:t>
            </a:r>
            <a:r>
              <a:rPr lang="en-US" b="1" sz="400">
                <a:latin typeface="Arial"/>
              </a:rPr>
              <a:t>SPARA TILL SENARE</a:t>
            </a:r>
          </a:p>
        </p:txBody>
      </p:sp>
      <p:sp>
        <p:nvSpPr>
          <p:cNvPr id="66" name=""/>
          <p:cNvSpPr/>
          <p:nvPr/>
        </p:nvSpPr>
        <p:spPr>
          <a:xfrm>
            <a:off x="2987040" y="11664696"/>
            <a:ext cx="460248" cy="79248"/>
          </a:xfrm>
          <a:prstGeom prst="rect">
            <a:avLst/>
          </a:prstGeom>
          <a:solidFill>
            <a:srgbClr val="FFFFFF"/>
          </a:solidFill>
        </p:spPr>
        <p:txBody>
          <a:bodyPr lIns="0" tIns="0" rIns="0" bIns="0" wrap="none">
            <a:noAutofit/>
          </a:bodyPr>
          <a:p>
            <a:pPr indent="0"/>
            <a:r>
              <a:rPr lang="fr" b="1" sz="400">
                <a:latin typeface="Arial"/>
              </a:rPr>
              <a:t>â </a:t>
            </a:r>
            <a:r>
              <a:rPr lang="en-US" b="1" sz="400">
                <a:latin typeface="Arial"/>
              </a:rPr>
              <a:t>KOP DENNA MOSSA</a:t>
            </a:r>
          </a:p>
        </p:txBody>
      </p:sp>
      <p:sp>
        <p:nvSpPr>
          <p:cNvPr id="67" name=""/>
          <p:cNvSpPr/>
          <p:nvPr/>
        </p:nvSpPr>
        <p:spPr>
          <a:xfrm>
            <a:off x="320040" y="16224504"/>
            <a:ext cx="618744" cy="368808"/>
          </a:xfrm>
          <a:prstGeom prst="rect">
            <a:avLst/>
          </a:prstGeom>
          <a:solidFill>
            <a:srgbClr val="FFFFFF"/>
          </a:solidFill>
        </p:spPr>
        <p:txBody>
          <a:bodyPr lIns="0" tIns="0" rIns="0" bIns="0" wrap="none">
            <a:noAutofit/>
          </a:bodyPr>
          <a:p>
            <a:pPr indent="0"/>
            <a:r>
              <a:rPr lang="en-US" b="1" sz="3800">
                <a:solidFill>
                  <a:srgbClr val="E9D7D1"/>
                </a:solidFill>
                <a:latin typeface="Times New Roman"/>
              </a:rPr>
              <a:t>04</a:t>
            </a:r>
          </a:p>
        </p:txBody>
      </p:sp>
      <p:sp>
        <p:nvSpPr>
          <p:cNvPr id="68" name=""/>
          <p:cNvSpPr/>
          <p:nvPr/>
        </p:nvSpPr>
        <p:spPr>
          <a:xfrm>
            <a:off x="1021080" y="16376904"/>
            <a:ext cx="365760" cy="67056"/>
          </a:xfrm>
          <a:prstGeom prst="rect">
            <a:avLst/>
          </a:prstGeom>
          <a:solidFill>
            <a:srgbClr val="FFFFFF"/>
          </a:solidFill>
        </p:spPr>
        <p:txBody>
          <a:bodyPr lIns="0" tIns="0" rIns="0" bIns="0" wrap="none">
            <a:noAutofit/>
          </a:bodyPr>
          <a:p>
            <a:pPr indent="0"/>
            <a:r>
              <a:rPr lang="en-US" sz="400">
                <a:latin typeface="Arial"/>
              </a:rPr>
              <a:t>VIEWING RESULT</a:t>
            </a:r>
          </a:p>
        </p:txBody>
      </p:sp>
      <p:sp>
        <p:nvSpPr>
          <p:cNvPr id="69" name=""/>
          <p:cNvSpPr/>
          <p:nvPr/>
        </p:nvSpPr>
        <p:spPr>
          <a:xfrm>
            <a:off x="2785872" y="9982200"/>
            <a:ext cx="185928" cy="100584"/>
          </a:xfrm>
          <a:prstGeom prst="rect">
            <a:avLst/>
          </a:prstGeom>
          <a:solidFill>
            <a:srgbClr val="FFFFFF"/>
          </a:solidFill>
        </p:spPr>
        <p:txBody>
          <a:bodyPr lIns="0" tIns="0" rIns="0" bIns="0" wrap="none">
            <a:noAutofit/>
          </a:bodyPr>
          <a:p>
            <a:pPr algn="just" indent="0"/>
            <a:r>
              <a:rPr lang="en-US" b="1" sz="750">
                <a:latin typeface="Times New Roman"/>
              </a:rPr>
              <a:t>«6p</a:t>
            </a:r>
          </a:p>
        </p:txBody>
      </p:sp>
      <p:sp>
        <p:nvSpPr>
          <p:cNvPr id="70" name=""/>
          <p:cNvSpPr/>
          <p:nvPr/>
        </p:nvSpPr>
        <p:spPr>
          <a:xfrm>
            <a:off x="3688080" y="20080224"/>
            <a:ext cx="405384" cy="88392"/>
          </a:xfrm>
          <a:prstGeom prst="rect">
            <a:avLst/>
          </a:prstGeom>
          <a:solidFill>
            <a:srgbClr val="FFFFFF"/>
          </a:solidFill>
        </p:spPr>
        <p:txBody>
          <a:bodyPr lIns="0" tIns="0" rIns="0" bIns="0" wrap="none">
            <a:noAutofit/>
          </a:bodyPr>
          <a:p>
            <a:pPr algn="r" indent="0"/>
            <a:r>
              <a:rPr lang="en-US" sz="400">
                <a:latin typeface="Arial"/>
              </a:rPr>
              <a:t>1 269:- ■* %* B</a:t>
            </a:r>
          </a:p>
        </p:txBody>
      </p:sp>
      <p:sp>
        <p:nvSpPr>
          <p:cNvPr id="71" name=""/>
          <p:cNvSpPr/>
          <p:nvPr/>
        </p:nvSpPr>
        <p:spPr>
          <a:xfrm>
            <a:off x="323088" y="20830032"/>
            <a:ext cx="347472" cy="67056"/>
          </a:xfrm>
          <a:prstGeom prst="rect">
            <a:avLst/>
          </a:prstGeom>
          <a:solidFill>
            <a:srgbClr val="FFFFFF"/>
          </a:solidFill>
        </p:spPr>
        <p:txBody>
          <a:bodyPr lIns="0" tIns="0" rIns="0" bIns="0" wrap="none">
            <a:noAutofit/>
          </a:bodyPr>
          <a:p>
            <a:pPr indent="0"/>
            <a:r>
              <a:rPr lang="en-US" sz="400">
                <a:latin typeface="Arial"/>
              </a:rPr>
              <a:t>SIZE CHOOSING</a:t>
            </a:r>
          </a:p>
        </p:txBody>
      </p:sp>
      <p:sp>
        <p:nvSpPr>
          <p:cNvPr id="72" name=""/>
          <p:cNvSpPr/>
          <p:nvPr/>
        </p:nvSpPr>
        <p:spPr>
          <a:xfrm>
            <a:off x="2368296" y="21092160"/>
            <a:ext cx="512064" cy="210312"/>
          </a:xfrm>
          <a:prstGeom prst="rect">
            <a:avLst/>
          </a:prstGeom>
          <a:solidFill>
            <a:srgbClr val="FFFFFF"/>
          </a:solidFill>
        </p:spPr>
        <p:txBody>
          <a:bodyPr lIns="0" tIns="0" rIns="0" bIns="0">
            <a:noAutofit/>
          </a:bodyPr>
          <a:p>
            <a:pPr indent="0"/>
            <a:r>
              <a:rPr lang="en-US" sz="950">
                <a:latin typeface="Times New Roman"/>
              </a:rPr>
              <a:t>HHHE</a:t>
            </a:r>
          </a:p>
          <a:p>
            <a:pPr indent="0">
              <a:lnSpc>
                <a:spcPct val="75000"/>
              </a:lnSpc>
            </a:pPr>
            <a:r>
              <a:rPr lang="en-US" sz="950">
                <a:latin typeface="Times New Roman"/>
              </a:rPr>
              <a:t>SHH</a:t>
            </a:r>
          </a:p>
        </p:txBody>
      </p:sp>
      <p:sp>
        <p:nvSpPr>
          <p:cNvPr id="73" name=""/>
          <p:cNvSpPr/>
          <p:nvPr/>
        </p:nvSpPr>
        <p:spPr>
          <a:xfrm>
            <a:off x="2938272" y="21092160"/>
            <a:ext cx="512064" cy="210312"/>
          </a:xfrm>
          <a:prstGeom prst="rect">
            <a:avLst/>
          </a:prstGeom>
          <a:solidFill>
            <a:srgbClr val="FFFFFF"/>
          </a:solidFill>
        </p:spPr>
        <p:txBody>
          <a:bodyPr lIns="0" tIns="0" rIns="0" bIns="0">
            <a:noAutofit/>
          </a:bodyPr>
          <a:p>
            <a:pPr indent="0"/>
            <a:r>
              <a:rPr lang="en-US" sz="900">
                <a:latin typeface="Arial"/>
              </a:rPr>
              <a:t>HHHH</a:t>
            </a:r>
          </a:p>
          <a:p>
            <a:pPr indent="0">
              <a:lnSpc>
                <a:spcPct val="78000"/>
              </a:lnSpc>
            </a:pPr>
            <a:r>
              <a:rPr lang="en-US" sz="900">
                <a:latin typeface="Arial"/>
              </a:rPr>
              <a:t>HHH</a:t>
            </a:r>
          </a:p>
        </p:txBody>
      </p:sp>
      <p:sp>
        <p:nvSpPr>
          <p:cNvPr id="74" name=""/>
          <p:cNvSpPr/>
          <p:nvPr/>
        </p:nvSpPr>
        <p:spPr>
          <a:xfrm>
            <a:off x="3511296" y="21092160"/>
            <a:ext cx="512064" cy="210312"/>
          </a:xfrm>
          <a:prstGeom prst="rect">
            <a:avLst/>
          </a:prstGeom>
          <a:solidFill>
            <a:srgbClr val="FFFFFF"/>
          </a:solidFill>
        </p:spPr>
        <p:txBody>
          <a:bodyPr lIns="0" tIns="0" rIns="0" bIns="0">
            <a:noAutofit/>
          </a:bodyPr>
          <a:p>
            <a:pPr indent="0"/>
            <a:r>
              <a:rPr lang="en-US" sz="900">
                <a:latin typeface="Arial"/>
              </a:rPr>
              <a:t>HHHH</a:t>
            </a:r>
          </a:p>
          <a:p>
            <a:pPr indent="0">
              <a:lnSpc>
                <a:spcPct val="75000"/>
              </a:lnSpc>
            </a:pPr>
            <a:r>
              <a:rPr lang="en-US" sz="900">
                <a:latin typeface="Arial"/>
              </a:rPr>
              <a:t>H00</a:t>
            </a:r>
          </a:p>
        </p:txBody>
      </p:sp>
      <p:graphicFrame>
        <p:nvGraphicFramePr>
          <p:cNvPr id="75" name=""/>
          <p:cNvGraphicFramePr>
            <a:graphicFrameLocks noGrp="1"/>
          </p:cNvGraphicFramePr>
          <p:nvPr/>
        </p:nvGraphicFramePr>
        <p:xfrm>
          <a:off x="926592" y="22317456"/>
          <a:ext cx="2660904" cy="1508760"/>
        </p:xfrm>
        <a:graphic>
          <a:graphicData uri="http://schemas.openxmlformats.org/drawingml/2006/table">
            <a:tbl>
              <a:tblPr/>
              <a:tblGrid>
                <a:gridCol w="908304"/>
                <a:gridCol w="844296"/>
                <a:gridCol w="908304"/>
              </a:tblGrid>
              <a:tr h="304800">
                <a:tc gridSpan="2">
                  <a:txBody>
                    <a:bodyPr lIns="0" tIns="0" rIns="0" bIns="0">
                      <a:noAutofit/>
                    </a:bodyPr>
                    <a:p>
                      <a:pPr indent="139700"/>
                      <a:r>
                        <a:rPr lang="de" b="1" sz="900">
                          <a:latin typeface="Arial"/>
                        </a:rPr>
                        <a:t>Mössutproviiiiig</a:t>
                      </a:r>
                    </a:p>
                  </a:txBody>
                  <a:tcPr marL="0" marR="0" marT="0" marB="0" anchor="b"/>
                </a:tc>
                <a:tc hMerge="1">
                  <a:txBody>
                    <a:bodyPr lIns="0" tIns="0" rIns="0" bIns="0">
                      <a:noAutofit/>
                    </a:bodyPr>
                    <a:p>
                      <a:endParaRPr sz="1500"/>
                    </a:p>
                  </a:txBody>
                  <a:tcPr marL="0" marR="0" marT="0" marB="0"/>
                </a:tc>
                <a:tc rowSpan="2">
                  <a:txBody>
                    <a:bodyPr lIns="0" tIns="0" rIns="0" bIns="0">
                      <a:noAutofit/>
                    </a:bodyPr>
                    <a:p>
                      <a:pPr indent="0">
                        <a:spcAft>
                          <a:spcPts val="560"/>
                        </a:spcAft>
                      </a:pPr>
                      <a:r>
                        <a:rPr lang="de" b="1" sz="400">
                          <a:latin typeface="Arial"/>
                        </a:rPr>
                        <a:t>•</a:t>
                      </a:r>
                    </a:p>
                    <a:p>
                      <a:pPr indent="0"/>
                      <a:r>
                        <a:rPr lang="de" b="1" sz="400">
                          <a:latin typeface="Arial"/>
                        </a:rPr>
                        <a:t>FÄ SKOLANS RABATTER</a:t>
                      </a:r>
                    </a:p>
                  </a:txBody>
                  <a:tcPr marL="0" marR="0" marT="0" marB="0" anchor="ctr"/>
                </a:tc>
              </a:tr>
              <a:tr h="536448">
                <a:tc>
                  <a:txBody>
                    <a:bodyPr lIns="0" tIns="0" rIns="0" bIns="0">
                      <a:noAutofit/>
                    </a:bodyPr>
                    <a:p>
                      <a:pPr marL="116400" indent="0">
                        <a:lnSpc>
                          <a:spcPct val="110000"/>
                        </a:lnSpc>
                      </a:pPr>
                      <a:r>
                        <a:rPr lang="de" sz="400">
                          <a:latin typeface="Arial"/>
                        </a:rPr>
                        <a:t>Här Är Skalen </a:t>
                      </a:r>
                      <a:r>
                        <a:rPr lang="en-US" sz="400">
                          <a:latin typeface="Arial"/>
                        </a:rPr>
                        <a:t>Till </a:t>
                      </a:r>
                      <a:r>
                        <a:rPr lang="de" sz="400">
                          <a:latin typeface="Arial"/>
                        </a:rPr>
                        <a:t>Att Du Vill Gä:</a:t>
                      </a:r>
                    </a:p>
                  </a:txBody>
                  <a:tcPr marL="0" marR="0" marT="0" marB="0" anchor="ctr"/>
                </a:tc>
                <a:tc>
                  <a:txBody>
                    <a:bodyPr lIns="0" tIns="0" rIns="0" bIns="0">
                      <a:noAutofit/>
                    </a:bodyPr>
                    <a:p>
                      <a:pPr indent="0">
                        <a:spcAft>
                          <a:spcPts val="210"/>
                        </a:spcAft>
                      </a:pPr>
                      <a:r>
                        <a:rPr lang="de" b="1" sz="400">
                          <a:latin typeface="Arial"/>
                        </a:rPr>
                        <a:t>BETALA NÄR DET PASSAR</a:t>
                      </a:r>
                    </a:p>
                    <a:p>
                      <a:pPr indent="0"/>
                      <a:r>
                        <a:rPr lang="de" b="1" sz="400">
                          <a:latin typeface="Arial"/>
                        </a:rPr>
                        <a:t>du E+IoM. na. d« pa-za </a:t>
                      </a:r>
                      <a:r>
                        <a:rPr lang="en-US" b="1" sz="400">
                          <a:latin typeface="Arial"/>
                        </a:rPr>
                        <a:t>dig</a:t>
                      </a:r>
                    </a:p>
                  </a:txBody>
                  <a:tcPr marL="0" marR="0" marT="0" marB="0" anchor="b"/>
                </a:tc>
                <a:tc vMerge="1">
                  <a:txBody>
                    <a:bodyPr lIns="0" tIns="0" rIns="0" bIns="0">
                      <a:noAutofit/>
                    </a:bodyPr>
                    <a:p>
                      <a:endParaRPr sz="2600"/>
                    </a:p>
                  </a:txBody>
                  <a:tcPr marL="0" marR="0" marT="0" marB="0"/>
                </a:tc>
              </a:tr>
              <a:tr h="420624">
                <a:tc>
                  <a:txBody>
                    <a:bodyPr lIns="0" tIns="0" rIns="0" bIns="0">
                      <a:noAutofit/>
                    </a:bodyPr>
                    <a:p>
                      <a:pPr indent="152400"/>
                      <a:r>
                        <a:rPr lang="de" b="1" sz="400">
                          <a:latin typeface="Arial"/>
                        </a:rPr>
                        <a:t>ÖPPET KOP - FULL RETURRÄTT</a:t>
                      </a:r>
                    </a:p>
                  </a:txBody>
                  <a:tcPr marL="0" marR="0" marT="0" marB="0" anchor="b"/>
                </a:tc>
                <a:tc>
                  <a:txBody>
                    <a:bodyPr lIns="0" tIns="0" rIns="0" bIns="0">
                      <a:noAutofit/>
                    </a:bodyPr>
                    <a:p>
                      <a:pPr indent="114300">
                        <a:spcAft>
                          <a:spcPts val="420"/>
                        </a:spcAft>
                      </a:pPr>
                      <a:r>
                        <a:rPr lang="de" b="1" sz="400">
                          <a:solidFill>
                            <a:srgbClr val="777B8A"/>
                          </a:solidFill>
                          <a:latin typeface="Arial"/>
                        </a:rPr>
                        <a:t>*</a:t>
                      </a:r>
                    </a:p>
                    <a:p>
                      <a:pPr indent="0"/>
                      <a:r>
                        <a:rPr lang="de" b="1" sz="400">
                          <a:latin typeface="Arial"/>
                        </a:rPr>
                        <a:t>GEMENSAM LEVERANS</a:t>
                      </a:r>
                    </a:p>
                  </a:txBody>
                  <a:tcPr marL="0" marR="0" marT="0" marB="0" anchor="ctr"/>
                </a:tc>
                <a:tc>
                  <a:txBody>
                    <a:bodyPr lIns="0" tIns="0" rIns="0" bIns="0">
                      <a:noAutofit/>
                    </a:bodyPr>
                    <a:p>
                      <a:pPr indent="0">
                        <a:spcAft>
                          <a:spcPts val="420"/>
                        </a:spcAft>
                      </a:pPr>
                      <a:r>
                        <a:rPr lang="de" b="1" sz="600">
                          <a:latin typeface="Times New Roman"/>
                        </a:rPr>
                        <a:t>«-S</a:t>
                      </a:r>
                    </a:p>
                    <a:p>
                      <a:pPr indent="0"/>
                      <a:r>
                        <a:rPr lang="de" b="1" sz="400">
                          <a:latin typeface="Arial"/>
                        </a:rPr>
                        <a:t>FÄ RÄTT STORLEK PÄ MÖSSAN</a:t>
                      </a:r>
                    </a:p>
                  </a:txBody>
                  <a:tcPr marL="0" marR="0" marT="0" marB="0" anchor="ctr"/>
                </a:tc>
              </a:tr>
              <a:tr h="246888">
                <a:tc>
                  <a:txBody>
                    <a:bodyPr lIns="0" tIns="0" rIns="0" bIns="0">
                      <a:noAutofit/>
                    </a:bodyPr>
                    <a:p>
                      <a:endParaRPr sz="1200"/>
                    </a:p>
                  </a:txBody>
                  <a:tcPr marL="0" marR="0" marT="0" marB="0"/>
                </a:tc>
                <a:tc>
                  <a:txBody>
                    <a:bodyPr lIns="0" tIns="0" rIns="0" bIns="0">
                      <a:noAutofit/>
                    </a:bodyPr>
                    <a:p>
                      <a:endParaRPr sz="1200"/>
                    </a:p>
                  </a:txBody>
                  <a:tcPr marL="0" marR="0" marT="0" marB="0"/>
                </a:tc>
                <a:tc>
                  <a:txBody>
                    <a:bodyPr lIns="0" tIns="0" rIns="0" bIns="0">
                      <a:noAutofit/>
                    </a:bodyPr>
                    <a:p>
                      <a:endParaRPr sz="1200"/>
                    </a:p>
                  </a:txBody>
                  <a:tcPr marL="0" marR="0" marT="0" marB="0"/>
                </a:tc>
              </a:tr>
            </a:tbl>
          </a:graphicData>
        </a:graphic>
      </p:graphicFrame>
      <p:sp>
        <p:nvSpPr>
          <p:cNvPr id="76" name=""/>
          <p:cNvSpPr/>
          <p:nvPr/>
        </p:nvSpPr>
        <p:spPr>
          <a:xfrm>
            <a:off x="320040" y="24329136"/>
            <a:ext cx="615696" cy="368808"/>
          </a:xfrm>
          <a:prstGeom prst="rect">
            <a:avLst/>
          </a:prstGeom>
          <a:solidFill>
            <a:srgbClr val="FFFFFF"/>
          </a:solidFill>
        </p:spPr>
        <p:txBody>
          <a:bodyPr lIns="0" tIns="0" rIns="0" bIns="0" wrap="none">
            <a:noAutofit/>
          </a:bodyPr>
          <a:p>
            <a:pPr indent="0"/>
            <a:r>
              <a:rPr lang="en-US" b="1" sz="3800">
                <a:solidFill>
                  <a:srgbClr val="E9D7D1"/>
                </a:solidFill>
                <a:latin typeface="Times New Roman"/>
              </a:rPr>
              <a:t>06</a:t>
            </a:r>
          </a:p>
        </p:txBody>
      </p:sp>
      <p:sp>
        <p:nvSpPr>
          <p:cNvPr id="77" name=""/>
          <p:cNvSpPr/>
          <p:nvPr/>
        </p:nvSpPr>
        <p:spPr>
          <a:xfrm>
            <a:off x="1024128" y="24478488"/>
            <a:ext cx="835152" cy="70104"/>
          </a:xfrm>
          <a:prstGeom prst="rect">
            <a:avLst/>
          </a:prstGeom>
          <a:solidFill>
            <a:srgbClr val="FFFFFF"/>
          </a:solidFill>
        </p:spPr>
        <p:txBody>
          <a:bodyPr lIns="0" tIns="0" rIns="0" bIns="0" wrap="none">
            <a:noAutofit/>
          </a:bodyPr>
          <a:p>
            <a:pPr indent="0"/>
            <a:r>
              <a:rPr lang="en-US" sz="400">
                <a:latin typeface="Arial"/>
              </a:rPr>
              <a:t>COLLECTION OF ADDITIONAL PRODUCTS</a:t>
            </a:r>
          </a:p>
        </p:txBody>
      </p:sp>
      <p:sp>
        <p:nvSpPr>
          <p:cNvPr id="78" name=""/>
          <p:cNvSpPr/>
          <p:nvPr/>
        </p:nvSpPr>
        <p:spPr>
          <a:xfrm>
            <a:off x="1191768" y="28160472"/>
            <a:ext cx="585216" cy="377952"/>
          </a:xfrm>
          <a:prstGeom prst="rect">
            <a:avLst/>
          </a:prstGeom>
          <a:solidFill>
            <a:srgbClr val="FFFFFF"/>
          </a:solidFill>
        </p:spPr>
        <p:txBody>
          <a:bodyPr lIns="0" tIns="0" rIns="0" bIns="0" wrap="none">
            <a:noAutofit/>
          </a:bodyPr>
          <a:p>
            <a:pPr indent="0"/>
            <a:r>
              <a:rPr lang="en-US" b="1" sz="3800">
                <a:solidFill>
                  <a:srgbClr val="E9D7D1"/>
                </a:solidFill>
                <a:latin typeface="Times New Roman"/>
              </a:rPr>
              <a:t>07</a:t>
            </a:r>
          </a:p>
        </p:txBody>
      </p:sp>
      <p:sp>
        <p:nvSpPr>
          <p:cNvPr id="79" name=""/>
          <p:cNvSpPr/>
          <p:nvPr/>
        </p:nvSpPr>
        <p:spPr>
          <a:xfrm>
            <a:off x="1865376" y="28315920"/>
            <a:ext cx="374904" cy="64008"/>
          </a:xfrm>
          <a:prstGeom prst="rect">
            <a:avLst/>
          </a:prstGeom>
          <a:solidFill>
            <a:srgbClr val="FFFFFF"/>
          </a:solidFill>
        </p:spPr>
        <p:txBody>
          <a:bodyPr lIns="0" tIns="0" rIns="0" bIns="0" wrap="none">
            <a:noAutofit/>
          </a:bodyPr>
          <a:p>
            <a:pPr indent="0"/>
            <a:r>
              <a:rPr lang="en-US" sz="400">
                <a:latin typeface="Arial"/>
              </a:rPr>
              <a:t>CHECKOUT STEPS</a:t>
            </a:r>
          </a:p>
        </p:txBody>
      </p:sp>
      <p:sp>
        <p:nvSpPr>
          <p:cNvPr id="80" name=""/>
          <p:cNvSpPr/>
          <p:nvPr/>
        </p:nvSpPr>
        <p:spPr>
          <a:xfrm>
            <a:off x="600456" y="29016960"/>
            <a:ext cx="3477768" cy="131064"/>
          </a:xfrm>
          <a:prstGeom prst="rect">
            <a:avLst/>
          </a:prstGeom>
          <a:solidFill>
            <a:srgbClr val="FFFFFF"/>
          </a:solidFill>
        </p:spPr>
        <p:txBody>
          <a:bodyPr lIns="0" tIns="0" rIns="0" bIns="0" wrap="none">
            <a:noAutofit/>
          </a:bodyPr>
          <a:p>
            <a:pPr indent="330200"/>
            <a:r>
              <a:rPr lang="fr" b="1" sz="450">
                <a:latin typeface="Arial"/>
              </a:rPr>
              <a:t>sa R» </a:t>
            </a:r>
            <a:r>
              <a:rPr lang="en-US" b="1" sz="400">
                <a:latin typeface="Arial"/>
              </a:rPr>
              <a:t>Delivery Dote: 29/08                                            </a:t>
            </a:r>
            <a:r>
              <a:rPr lang="en-US" i="1" sz="450">
                <a:latin typeface="Arial"/>
              </a:rPr>
              <a:t>(llfC</a:t>
            </a:r>
            <a:r>
              <a:rPr lang="en-US" sz="400">
                <a:latin typeface="Arial"/>
              </a:rPr>
              <a:t>                                                1 269:- </a:t>
            </a:r>
            <a:r>
              <a:rPr lang="fr" b="1" sz="450">
                <a:latin typeface="Arial"/>
              </a:rPr>
              <a:t>A* </a:t>
            </a:r>
            <a:r>
              <a:rPr lang="en-US" b="1" sz="450">
                <a:solidFill>
                  <a:srgbClr val="D73724"/>
                </a:solidFill>
                <a:latin typeface="Arial"/>
              </a:rPr>
              <a:t>%* </a:t>
            </a:r>
            <a:r>
              <a:rPr lang="en-US" b="1" sz="450">
                <a:latin typeface="Arial"/>
              </a:rPr>
              <a:t>B</a:t>
            </a:r>
          </a:p>
        </p:txBody>
      </p:sp>
      <p:sp>
        <p:nvSpPr>
          <p:cNvPr id="81" name=""/>
          <p:cNvSpPr/>
          <p:nvPr/>
        </p:nvSpPr>
        <p:spPr>
          <a:xfrm>
            <a:off x="691896" y="29266896"/>
            <a:ext cx="722376" cy="100584"/>
          </a:xfrm>
          <a:prstGeom prst="rect">
            <a:avLst/>
          </a:prstGeom>
          <a:solidFill>
            <a:srgbClr val="FFFFFF"/>
          </a:solidFill>
        </p:spPr>
        <p:txBody>
          <a:bodyPr lIns="0" tIns="0" rIns="0" bIns="0" wrap="none">
            <a:noAutofit/>
          </a:bodyPr>
          <a:p>
            <a:pPr indent="419100"/>
            <a:r>
              <a:rPr lang="en-US" b="1" sz="550">
                <a:latin typeface="Arial"/>
              </a:rPr>
              <a:t>Din student</a:t>
            </a:r>
            <a:r>
              <a:rPr lang="de" b="1" sz="550">
                <a:latin typeface="Arial"/>
              </a:rPr>
              <a:t>mössa</a:t>
            </a:r>
          </a:p>
        </p:txBody>
      </p:sp>
      <p:sp>
        <p:nvSpPr>
          <p:cNvPr id="82" name=""/>
          <p:cNvSpPr/>
          <p:nvPr/>
        </p:nvSpPr>
        <p:spPr>
          <a:xfrm>
            <a:off x="509016" y="32860488"/>
            <a:ext cx="917448" cy="880872"/>
          </a:xfrm>
          <a:prstGeom prst="rect">
            <a:avLst/>
          </a:prstGeom>
          <a:solidFill>
            <a:srgbClr val="FFFFFF"/>
          </a:solidFill>
        </p:spPr>
        <p:txBody>
          <a:bodyPr lIns="0" tIns="0" rIns="0" bIns="0">
            <a:noAutofit/>
          </a:bodyPr>
          <a:p>
            <a:pPr indent="241300">
              <a:spcAft>
                <a:spcPts val="490"/>
              </a:spcAft>
            </a:pPr>
            <a:r>
              <a:rPr lang="en-US" i="1" sz="650">
                <a:latin typeface="Arial"/>
              </a:rPr>
              <a:t>abc</a:t>
            </a:r>
            <a:r>
              <a:rPr lang="en-US" b="1" sz="450">
                <a:latin typeface="Arial"/>
              </a:rPr>
              <a:t> o №  ■* % B</a:t>
            </a:r>
          </a:p>
          <a:p>
            <a:pPr indent="38100">
              <a:spcAft>
                <a:spcPts val="140"/>
              </a:spcAft>
            </a:pPr>
            <a:r>
              <a:rPr lang="en-US" b="1" sz="600">
                <a:latin typeface="Times New Roman"/>
              </a:rPr>
              <a:t>Editions -1 ai'diga </a:t>
            </a:r>
            <a:r>
              <a:rPr lang="de" b="1" sz="600">
                <a:latin typeface="Times New Roman"/>
              </a:rPr>
              <a:t>Mössor </a:t>
            </a:r>
            <a:r>
              <a:rPr lang="en-US" b="1" sz="600">
                <a:latin typeface="Times New Roman"/>
              </a:rPr>
              <a:t>Soin Startpunkt</a:t>
            </a:r>
          </a:p>
          <a:p>
            <a:pPr algn="just" indent="38100">
              <a:lnSpc>
                <a:spcPct val="141000"/>
              </a:lnSpc>
              <a:spcAft>
                <a:spcPts val="350"/>
              </a:spcAft>
            </a:pPr>
            <a:r>
              <a:rPr lang="en-US" sz="400">
                <a:latin typeface="Arial"/>
              </a:rPr>
              <a:t>Spare tid </a:t>
            </a:r>
            <a:r>
              <a:rPr lang="de" sz="400">
                <a:latin typeface="Arial"/>
              </a:rPr>
              <a:t>och fä hjälp när du </a:t>
            </a:r>
            <a:r>
              <a:rPr lang="en-US" sz="400">
                <a:latin typeface="Arial"/>
              </a:rPr>
              <a:t>designar - </a:t>
            </a:r>
            <a:r>
              <a:rPr lang="de" sz="400">
                <a:latin typeface="Arial"/>
              </a:rPr>
              <a:t>välj en Edition. Du ton bäde lögga </a:t>
            </a:r>
            <a:r>
              <a:rPr lang="en-US" sz="400">
                <a:latin typeface="Arial"/>
              </a:rPr>
              <a:t>till, </a:t>
            </a:r>
            <a:r>
              <a:rPr lang="de" sz="400">
                <a:latin typeface="Arial"/>
              </a:rPr>
              <a:t>ändra och ta bort varje tillval frön den färdiga perfekt.</a:t>
            </a:r>
          </a:p>
          <a:p>
            <a:pPr indent="304800">
              <a:lnSpc>
                <a:spcPct val="141000"/>
              </a:lnSpc>
            </a:pPr>
            <a:r>
              <a:rPr lang="en-US" sz="400">
                <a:latin typeface="Arial"/>
              </a:rPr>
              <a:t>Classic </a:t>
            </a:r>
            <a:r>
              <a:rPr lang="de" sz="400">
                <a:latin typeface="Arial"/>
              </a:rPr>
              <a:t>Edition</a:t>
            </a:r>
          </a:p>
        </p:txBody>
      </p:sp>
      <p:sp>
        <p:nvSpPr>
          <p:cNvPr id="83" name=""/>
          <p:cNvSpPr/>
          <p:nvPr/>
        </p:nvSpPr>
        <p:spPr>
          <a:xfrm>
            <a:off x="2886456" y="33686496"/>
            <a:ext cx="917448" cy="115824"/>
          </a:xfrm>
          <a:prstGeom prst="rect">
            <a:avLst/>
          </a:prstGeom>
          <a:solidFill>
            <a:srgbClr val="FFFFFF"/>
          </a:solidFill>
        </p:spPr>
        <p:txBody>
          <a:bodyPr lIns="0" tIns="0" rIns="0" bIns="0" wrap="none">
            <a:noAutofit/>
          </a:bodyPr>
          <a:p>
            <a:pPr algn="just" indent="0"/>
            <a:r>
              <a:rPr lang="de" b="1" sz="700">
                <a:latin typeface="Arial"/>
              </a:rPr>
              <a:t>aöc </a:t>
            </a:r>
            <a:r>
              <a:rPr lang="en-US" b="1" sz="700">
                <a:latin typeface="Arial"/>
              </a:rPr>
              <a:t>a </a:t>
            </a:r>
            <a:r>
              <a:rPr lang="de" b="1" sz="700">
                <a:latin typeface="Arial"/>
              </a:rPr>
              <a:t>» </a:t>
            </a:r>
            <a:r>
              <a:rPr lang="fr" b="1" sz="700">
                <a:latin typeface="Arial"/>
              </a:rPr>
              <a:t>Z </a:t>
            </a:r>
            <a:r>
              <a:rPr lang="de" b="1" sz="700">
                <a:latin typeface="Arial"/>
              </a:rPr>
              <a:t>% </a:t>
            </a:r>
            <a:r>
              <a:rPr lang="fr" cap="small" sz="550">
                <a:latin typeface="Arial"/>
              </a:rPr>
              <a:t>b</a:t>
            </a:r>
          </a:p>
        </p:txBody>
      </p:sp>
      <p:sp>
        <p:nvSpPr>
          <p:cNvPr id="84" name=""/>
          <p:cNvSpPr/>
          <p:nvPr/>
        </p:nvSpPr>
        <p:spPr>
          <a:xfrm>
            <a:off x="569976" y="34235136"/>
            <a:ext cx="292608" cy="246888"/>
          </a:xfrm>
          <a:prstGeom prst="rect">
            <a:avLst/>
          </a:prstGeom>
          <a:solidFill>
            <a:srgbClr val="FFFFFF"/>
          </a:solidFill>
        </p:spPr>
        <p:txBody>
          <a:bodyPr lIns="0" tIns="0" rIns="0" bIns="0">
            <a:noAutofit/>
          </a:bodyPr>
          <a:p>
            <a:pPr indent="0">
              <a:spcAft>
                <a:spcPts val="560"/>
              </a:spcAft>
            </a:pPr>
            <a:r>
              <a:rPr lang="de" sz="400">
                <a:latin typeface="Arial"/>
              </a:rPr>
              <a:t>339:-</a:t>
            </a:r>
          </a:p>
          <a:p>
            <a:pPr indent="0"/>
            <a:r>
              <a:rPr lang="de" sz="400">
                <a:latin typeface="Arial"/>
              </a:rPr>
              <a:t>Party Edition</a:t>
            </a:r>
          </a:p>
        </p:txBody>
      </p:sp>
      <p:sp>
        <p:nvSpPr>
          <p:cNvPr id="85" name=""/>
          <p:cNvSpPr/>
          <p:nvPr/>
        </p:nvSpPr>
        <p:spPr>
          <a:xfrm>
            <a:off x="1688592" y="34052256"/>
            <a:ext cx="950976" cy="195072"/>
          </a:xfrm>
          <a:prstGeom prst="rect">
            <a:avLst/>
          </a:prstGeom>
          <a:solidFill>
            <a:srgbClr val="FFFFFF"/>
          </a:solidFill>
        </p:spPr>
        <p:txBody>
          <a:bodyPr lIns="0" tIns="0" rIns="0" bIns="0">
            <a:noAutofit/>
          </a:bodyPr>
          <a:p>
            <a:pPr indent="0"/>
            <a:r>
              <a:rPr lang="de" b="1" sz="500">
                <a:latin typeface="Times New Roman"/>
              </a:rPr>
              <a:t>Brod)r baksida upplill </a:t>
            </a:r>
            <a:r>
              <a:rPr lang="de" sz="400">
                <a:latin typeface="Arial"/>
              </a:rPr>
              <a:t>134:-</a:t>
            </a:r>
          </a:p>
          <a:p>
            <a:pPr indent="0"/>
            <a:r>
              <a:rPr lang="de" sz="400">
                <a:latin typeface="Arial"/>
              </a:rPr>
              <a:t>Dette </a:t>
            </a:r>
            <a:r>
              <a:rPr lang="en-US" sz="400">
                <a:latin typeface="Arial"/>
              </a:rPr>
              <a:t>product </a:t>
            </a:r>
            <a:r>
              <a:rPr lang="de" sz="400">
                <a:latin typeface="Arial"/>
              </a:rPr>
              <a:t>er inkluderet i pakken 1494—</a:t>
            </a:r>
          </a:p>
        </p:txBody>
      </p:sp>
      <p:sp>
        <p:nvSpPr>
          <p:cNvPr id="86" name=""/>
          <p:cNvSpPr/>
          <p:nvPr/>
        </p:nvSpPr>
        <p:spPr>
          <a:xfrm>
            <a:off x="2877312" y="33893760"/>
            <a:ext cx="908304" cy="408432"/>
          </a:xfrm>
          <a:prstGeom prst="rect">
            <a:avLst/>
          </a:prstGeom>
          <a:solidFill>
            <a:srgbClr val="FFFFFF"/>
          </a:solidFill>
        </p:spPr>
        <p:txBody>
          <a:bodyPr lIns="0" tIns="0" rIns="0" bIns="0">
            <a:noAutofit/>
          </a:bodyPr>
          <a:p>
            <a:pPr algn="r" indent="0">
              <a:spcAft>
                <a:spcPts val="350"/>
              </a:spcAft>
            </a:pPr>
            <a:r>
              <a:rPr lang="de" b="1" sz="600">
                <a:latin typeface="Times New Roman"/>
              </a:rPr>
              <a:t>Välj storlek</a:t>
            </a:r>
          </a:p>
          <a:p>
            <a:pPr algn="r" indent="0"/>
            <a:r>
              <a:rPr lang="de" sz="400">
                <a:latin typeface="Arial"/>
              </a:rPr>
              <a:t>© 100% STORLEKSGARANTI -</a:t>
            </a:r>
          </a:p>
          <a:p>
            <a:pPr algn="r" indent="0">
              <a:spcAft>
                <a:spcPts val="140"/>
              </a:spcAft>
            </a:pPr>
            <a:r>
              <a:rPr lang="de" sz="400">
                <a:latin typeface="Arial"/>
              </a:rPr>
              <a:t>passar inte mössan perfekt fär du en ny!</a:t>
            </a:r>
          </a:p>
          <a:p>
            <a:pPr algn="r" indent="0"/>
            <a:r>
              <a:rPr lang="de" sz="400">
                <a:latin typeface="Arial"/>
              </a:rPr>
              <a:t>© VÄU TILL KORKINLÄGG-</a:t>
            </a:r>
          </a:p>
        </p:txBody>
      </p:sp>
      <p:graphicFrame>
        <p:nvGraphicFramePr>
          <p:cNvPr id="87" name=""/>
          <p:cNvGraphicFramePr>
            <a:graphicFrameLocks noGrp="1"/>
          </p:cNvGraphicFramePr>
          <p:nvPr/>
        </p:nvGraphicFramePr>
        <p:xfrm>
          <a:off x="1688592" y="34488120"/>
          <a:ext cx="954024" cy="405384"/>
        </p:xfrm>
        <a:graphic>
          <a:graphicData uri="http://schemas.openxmlformats.org/drawingml/2006/table">
            <a:tbl>
              <a:tblPr/>
              <a:tblGrid>
                <a:gridCol w="326136"/>
                <a:gridCol w="301752"/>
                <a:gridCol w="326136"/>
              </a:tblGrid>
              <a:tr h="115824">
                <a:tc gridSpan="2">
                  <a:txBody>
                    <a:bodyPr lIns="0" tIns="0" rIns="0" bIns="0">
                      <a:noAutofit/>
                    </a:bodyPr>
                    <a:p>
                      <a:endParaRPr sz="600"/>
                    </a:p>
                  </a:txBody>
                  <a:tcPr marL="0" marR="0" marT="0" marB="0"/>
                </a:tc>
                <a:tc hMerge="1">
                  <a:txBody>
                    <a:bodyPr lIns="0" tIns="0" rIns="0" bIns="0">
                      <a:noAutofit/>
                    </a:bodyPr>
                    <a:p>
                      <a:endParaRPr sz="600"/>
                    </a:p>
                  </a:txBody>
                  <a:tcPr marL="0" marR="0" marT="0" marB="0"/>
                </a:tc>
                <a:tc>
                  <a:txBody>
                    <a:bodyPr lIns="0" tIns="0" rIns="0" bIns="0">
                      <a:noAutofit/>
                    </a:bodyPr>
                    <a:p>
                      <a:pPr algn="r" indent="0"/>
                      <a:r>
                        <a:rPr lang="de" sz="1200">
                          <a:latin typeface="Arial"/>
                        </a:rPr>
                        <a:t>1</a:t>
                      </a:r>
                    </a:p>
                  </a:txBody>
                  <a:tcPr marL="0" marR="0" marT="0" marB="0" anchor="b"/>
                </a:tc>
              </a:tr>
              <a:tr h="176784">
                <a:tc>
                  <a:txBody>
                    <a:bodyPr lIns="0" tIns="0" rIns="0" bIns="0">
                      <a:noAutofit/>
                    </a:bodyPr>
                    <a:p>
                      <a:pPr algn="just" indent="0"/>
                      <a:r>
                        <a:rPr lang="de" sz="400">
                          <a:latin typeface="Arial"/>
                        </a:rPr>
                        <a:t>Typsnitt</a:t>
                      </a:r>
                    </a:p>
                  </a:txBody>
                  <a:tcPr marL="0" marR="0" marT="0" marB="0" anchor="b"/>
                </a:tc>
                <a:tc>
                  <a:txBody>
                    <a:bodyPr lIns="0" tIns="0" rIns="0" bIns="0">
                      <a:noAutofit/>
                    </a:bodyPr>
                    <a:p>
                      <a:endParaRPr sz="900"/>
                    </a:p>
                  </a:txBody>
                  <a:tcPr marL="0" marR="0" marT="0" marB="0"/>
                </a:tc>
                <a:tc>
                  <a:txBody>
                    <a:bodyPr lIns="0" tIns="0" rIns="0" bIns="0">
                      <a:noAutofit/>
                    </a:bodyPr>
                    <a:p>
                      <a:endParaRPr sz="900"/>
                    </a:p>
                  </a:txBody>
                  <a:tcPr marL="0" marR="0" marT="0" marB="0"/>
                </a:tc>
              </a:tr>
              <a:tr h="112776">
                <a:tc>
                  <a:txBody>
                    <a:bodyPr lIns="0" tIns="0" rIns="0" bIns="0">
                      <a:noAutofit/>
                    </a:bodyPr>
                    <a:p>
                      <a:pPr algn="just" indent="0"/>
                      <a:r>
                        <a:rPr lang="de" sz="400">
                          <a:latin typeface="Arial"/>
                        </a:rPr>
                        <a:t>1 £%M4rc 1</a:t>
                      </a:r>
                    </a:p>
                  </a:txBody>
                  <a:tcPr marL="0" marR="0" marT="0" marB="0" anchor="ctr"/>
                </a:tc>
                <a:tc>
                  <a:txBody>
                    <a:bodyPr lIns="0" tIns="0" rIns="0" bIns="0">
                      <a:noAutofit/>
                    </a:bodyPr>
                    <a:p>
                      <a:pPr algn="ctr" indent="0"/>
                      <a:r>
                        <a:rPr lang="de" b="1" sz="450">
                          <a:latin typeface="Times New Roman"/>
                        </a:rPr>
                        <a:t>Serif</a:t>
                      </a:r>
                    </a:p>
                  </a:txBody>
                  <a:tcPr marL="0" marR="0" marT="0" marB="0" anchor="ctr"/>
                </a:tc>
                <a:tc>
                  <a:txBody>
                    <a:bodyPr lIns="0" tIns="0" rIns="0" bIns="0">
                      <a:noAutofit/>
                    </a:bodyPr>
                    <a:p>
                      <a:endParaRPr sz="600"/>
                    </a:p>
                  </a:txBody>
                  <a:tcPr marL="0" marR="0" marT="0" marB="0"/>
                </a:tc>
              </a:tr>
            </a:tbl>
          </a:graphicData>
        </a:graphic>
      </p:graphicFrame>
      <p:sp>
        <p:nvSpPr>
          <p:cNvPr id="88" name=""/>
          <p:cNvSpPr/>
          <p:nvPr/>
        </p:nvSpPr>
        <p:spPr>
          <a:xfrm>
            <a:off x="569976" y="34966656"/>
            <a:ext cx="801624" cy="48768"/>
          </a:xfrm>
          <a:prstGeom prst="rect">
            <a:avLst/>
          </a:prstGeom>
          <a:solidFill>
            <a:srgbClr val="FFFFFF"/>
          </a:solidFill>
        </p:spPr>
        <p:txBody>
          <a:bodyPr lIns="0" tIns="0" rIns="0" bIns="0" wrap="none">
            <a:noAutofit/>
          </a:bodyPr>
          <a:p>
            <a:pPr indent="0"/>
            <a:r>
              <a:rPr lang="de" sz="400">
                <a:latin typeface="Arial"/>
              </a:rPr>
              <a:t>339:-                        e MER</a:t>
            </a:r>
          </a:p>
        </p:txBody>
      </p:sp>
      <p:sp>
        <p:nvSpPr>
          <p:cNvPr id="89" name=""/>
          <p:cNvSpPr/>
          <p:nvPr/>
        </p:nvSpPr>
        <p:spPr>
          <a:xfrm>
            <a:off x="569976" y="35152584"/>
            <a:ext cx="801624" cy="60960"/>
          </a:xfrm>
          <a:prstGeom prst="rect">
            <a:avLst/>
          </a:prstGeom>
          <a:solidFill>
            <a:srgbClr val="FFFFFF"/>
          </a:solidFill>
        </p:spPr>
        <p:txBody>
          <a:bodyPr lIns="0" tIns="0" rIns="0" bIns="0" wrap="none">
            <a:noAutofit/>
          </a:bodyPr>
          <a:p>
            <a:pPr indent="0"/>
            <a:r>
              <a:rPr lang="de" sz="400">
                <a:latin typeface="Arial"/>
              </a:rPr>
              <a:t>Kristall Original </a:t>
            </a:r>
            <a:r>
              <a:rPr lang="en-US" sz="400">
                <a:latin typeface="Arial"/>
              </a:rPr>
              <a:t>Editions</a:t>
            </a:r>
          </a:p>
        </p:txBody>
      </p:sp>
      <p:sp>
        <p:nvSpPr>
          <p:cNvPr id="90" name=""/>
          <p:cNvSpPr/>
          <p:nvPr/>
        </p:nvSpPr>
        <p:spPr>
          <a:xfrm>
            <a:off x="569976" y="35698176"/>
            <a:ext cx="801624" cy="67056"/>
          </a:xfrm>
          <a:prstGeom prst="rect">
            <a:avLst/>
          </a:prstGeom>
          <a:solidFill>
            <a:srgbClr val="FFFFFF"/>
          </a:solidFill>
        </p:spPr>
        <p:txBody>
          <a:bodyPr lIns="0" tIns="0" rIns="0" bIns="0" wrap="none">
            <a:noAutofit/>
          </a:bodyPr>
          <a:p>
            <a:pPr indent="0"/>
            <a:r>
              <a:rPr lang="de" sz="400">
                <a:latin typeface="Arial"/>
              </a:rPr>
              <a:t>339:-                        e MER</a:t>
            </a:r>
          </a:p>
        </p:txBody>
      </p:sp>
      <p:sp>
        <p:nvSpPr>
          <p:cNvPr id="91" name=""/>
          <p:cNvSpPr/>
          <p:nvPr/>
        </p:nvSpPr>
        <p:spPr>
          <a:xfrm>
            <a:off x="1688592" y="34914840"/>
            <a:ext cx="856488" cy="423672"/>
          </a:xfrm>
          <a:prstGeom prst="rect">
            <a:avLst/>
          </a:prstGeom>
          <a:solidFill>
            <a:srgbClr val="FFFFFF"/>
          </a:solidFill>
        </p:spPr>
        <p:txBody>
          <a:bodyPr lIns="0" tIns="0" rIns="0" bIns="0">
            <a:noAutofit/>
          </a:bodyPr>
          <a:p>
            <a:pPr indent="0">
              <a:spcAft>
                <a:spcPts val="280"/>
              </a:spcAft>
            </a:pPr>
            <a:r>
              <a:rPr lang="de" sz="400">
                <a:latin typeface="Arial"/>
              </a:rPr>
              <a:t>Vati: </a:t>
            </a:r>
            <a:r>
              <a:rPr lang="en-US" sz="400">
                <a:latin typeface="Arial"/>
              </a:rPr>
              <a:t>Classic</a:t>
            </a:r>
          </a:p>
          <a:p>
            <a:pPr indent="0">
              <a:spcAft>
                <a:spcPts val="840"/>
              </a:spcAft>
            </a:pPr>
            <a:r>
              <a:rPr lang="de" sz="400">
                <a:latin typeface="Arial"/>
              </a:rPr>
              <a:t>Symbol</a:t>
            </a:r>
          </a:p>
          <a:p>
            <a:pPr indent="0"/>
            <a:r>
              <a:rPr lang="de" sz="400">
                <a:latin typeface="Arial"/>
              </a:rPr>
              <a:t>Valt: Lejon                   </a:t>
            </a:r>
            <a:r>
              <a:rPr lang="de" u="sng" sz="400">
                <a:solidFill>
                  <a:srgbClr val="CAAC62"/>
                </a:solidFill>
                <a:latin typeface="Arial"/>
              </a:rPr>
              <a:t>Visamer</a:t>
            </a:r>
          </a:p>
        </p:txBody>
      </p:sp>
      <p:sp>
        <p:nvSpPr>
          <p:cNvPr id="92" name=""/>
          <p:cNvSpPr/>
          <p:nvPr/>
        </p:nvSpPr>
        <p:spPr>
          <a:xfrm>
            <a:off x="573024" y="35868864"/>
            <a:ext cx="530352" cy="67056"/>
          </a:xfrm>
          <a:prstGeom prst="rect">
            <a:avLst/>
          </a:prstGeom>
          <a:solidFill>
            <a:srgbClr val="FFFFFF"/>
          </a:solidFill>
        </p:spPr>
        <p:txBody>
          <a:bodyPr lIns="0" tIns="0" rIns="0" bIns="0" wrap="none">
            <a:noAutofit/>
          </a:bodyPr>
          <a:p>
            <a:pPr indent="0"/>
            <a:r>
              <a:rPr lang="de" sz="400">
                <a:latin typeface="Arial"/>
              </a:rPr>
              <a:t>Black </a:t>
            </a:r>
            <a:r>
              <a:rPr lang="en-US" sz="400">
                <a:latin typeface="Arial"/>
              </a:rPr>
              <a:t>and </a:t>
            </a:r>
            <a:r>
              <a:rPr lang="de" sz="400">
                <a:latin typeface="Arial"/>
              </a:rPr>
              <a:t>White </a:t>
            </a:r>
            <a:r>
              <a:rPr lang="en-US" sz="400">
                <a:latin typeface="Arial"/>
              </a:rPr>
              <a:t>Editions</a:t>
            </a:r>
          </a:p>
        </p:txBody>
      </p:sp>
      <p:sp>
        <p:nvSpPr>
          <p:cNvPr id="93" name=""/>
          <p:cNvSpPr/>
          <p:nvPr/>
        </p:nvSpPr>
        <p:spPr>
          <a:xfrm>
            <a:off x="536448" y="36252912"/>
            <a:ext cx="359664" cy="225552"/>
          </a:xfrm>
          <a:prstGeom prst="rect">
            <a:avLst/>
          </a:prstGeom>
          <a:solidFill>
            <a:srgbClr val="FFFFFF"/>
          </a:solidFill>
        </p:spPr>
        <p:txBody>
          <a:bodyPr lIns="0" tIns="0" rIns="0" bIns="0">
            <a:noAutofit/>
          </a:bodyPr>
          <a:p>
            <a:pPr indent="0">
              <a:spcAft>
                <a:spcPts val="280"/>
              </a:spcAft>
            </a:pPr>
            <a:r>
              <a:rPr lang="de" sz="400">
                <a:latin typeface="Arial"/>
              </a:rPr>
              <a:t>Kurdistan Edition</a:t>
            </a:r>
          </a:p>
          <a:p>
            <a:pPr indent="0"/>
            <a:r>
              <a:rPr lang="en-US" sz="400">
                <a:latin typeface="Arial"/>
              </a:rPr>
              <a:t>Sverige </a:t>
            </a:r>
            <a:r>
              <a:rPr lang="de" sz="400">
                <a:latin typeface="Arial"/>
              </a:rPr>
              <a:t>Edition</a:t>
            </a:r>
          </a:p>
        </p:txBody>
      </p:sp>
      <p:sp>
        <p:nvSpPr>
          <p:cNvPr id="94" name=""/>
          <p:cNvSpPr/>
          <p:nvPr/>
        </p:nvSpPr>
        <p:spPr>
          <a:xfrm>
            <a:off x="536448" y="36704016"/>
            <a:ext cx="347472" cy="67056"/>
          </a:xfrm>
          <a:prstGeom prst="rect">
            <a:avLst/>
          </a:prstGeom>
          <a:solidFill>
            <a:srgbClr val="FFFFFF"/>
          </a:solidFill>
        </p:spPr>
        <p:txBody>
          <a:bodyPr lIns="0" tIns="0" rIns="0" bIns="0" wrap="none">
            <a:noAutofit/>
          </a:bodyPr>
          <a:p>
            <a:pPr indent="0"/>
            <a:r>
              <a:rPr lang="de" sz="400">
                <a:latin typeface="Arial"/>
              </a:rPr>
              <a:t>Albanien Edition</a:t>
            </a:r>
          </a:p>
        </p:txBody>
      </p:sp>
      <p:sp>
        <p:nvSpPr>
          <p:cNvPr id="95" name=""/>
          <p:cNvSpPr/>
          <p:nvPr/>
        </p:nvSpPr>
        <p:spPr>
          <a:xfrm>
            <a:off x="569976" y="37161216"/>
            <a:ext cx="140208" cy="67056"/>
          </a:xfrm>
          <a:prstGeom prst="rect">
            <a:avLst/>
          </a:prstGeom>
          <a:solidFill>
            <a:srgbClr val="FFFFFF"/>
          </a:solidFill>
        </p:spPr>
        <p:txBody>
          <a:bodyPr lIns="0" tIns="0" rIns="0" bIns="0" wrap="none">
            <a:noAutofit/>
          </a:bodyPr>
          <a:p>
            <a:pPr indent="0"/>
            <a:r>
              <a:rPr lang="de" sz="400">
                <a:latin typeface="Arial"/>
              </a:rPr>
              <a:t>439:-</a:t>
            </a:r>
          </a:p>
        </p:txBody>
      </p:sp>
      <p:sp>
        <p:nvSpPr>
          <p:cNvPr id="96" name=""/>
          <p:cNvSpPr/>
          <p:nvPr/>
        </p:nvSpPr>
        <p:spPr>
          <a:xfrm>
            <a:off x="679704" y="37575744"/>
            <a:ext cx="746760" cy="134112"/>
          </a:xfrm>
          <a:prstGeom prst="rect">
            <a:avLst/>
          </a:prstGeom>
          <a:solidFill>
            <a:srgbClr val="FFFFFF"/>
          </a:solidFill>
        </p:spPr>
        <p:txBody>
          <a:bodyPr lIns="0" tIns="0" rIns="0" bIns="0" wrap="none">
            <a:noAutofit/>
          </a:bodyPr>
          <a:p>
            <a:pPr algn="just" indent="0"/>
            <a:r>
              <a:rPr lang="de" sz="950">
                <a:latin typeface="Times New Roman"/>
              </a:rPr>
              <a:t>s ® • ©</a:t>
            </a:r>
          </a:p>
        </p:txBody>
      </p:sp>
      <p:sp>
        <p:nvSpPr>
          <p:cNvPr id="97" name=""/>
          <p:cNvSpPr/>
          <p:nvPr/>
        </p:nvSpPr>
        <p:spPr>
          <a:xfrm>
            <a:off x="512064" y="37929312"/>
            <a:ext cx="917448" cy="115824"/>
          </a:xfrm>
          <a:prstGeom prst="rect">
            <a:avLst/>
          </a:prstGeom>
          <a:solidFill>
            <a:srgbClr val="FFFFFF"/>
          </a:solidFill>
        </p:spPr>
        <p:txBody>
          <a:bodyPr lIns="0" tIns="0" rIns="0" bIns="0" wrap="none">
            <a:noAutofit/>
          </a:bodyPr>
          <a:p>
            <a:pPr indent="0"/>
            <a:r>
              <a:rPr lang="de" b="1" sz="700">
                <a:latin typeface="Arial"/>
              </a:rPr>
              <a:t>aftc </a:t>
            </a:r>
            <a:r>
              <a:rPr lang="fr" cap="small" sz="550">
                <a:latin typeface="Arial"/>
              </a:rPr>
              <a:t>b </a:t>
            </a:r>
            <a:r>
              <a:rPr lang="de" cap="small" sz="550">
                <a:latin typeface="Arial"/>
              </a:rPr>
              <a:t>» ä* </a:t>
            </a:r>
            <a:r>
              <a:rPr lang="fr" cap="small" sz="550">
                <a:latin typeface="Arial"/>
              </a:rPr>
              <a:t>b</a:t>
            </a:r>
          </a:p>
        </p:txBody>
      </p:sp>
      <p:sp>
        <p:nvSpPr>
          <p:cNvPr id="98" name=""/>
          <p:cNvSpPr/>
          <p:nvPr/>
        </p:nvSpPr>
        <p:spPr>
          <a:xfrm>
            <a:off x="512064" y="38136576"/>
            <a:ext cx="640080" cy="91440"/>
          </a:xfrm>
          <a:prstGeom prst="rect">
            <a:avLst/>
          </a:prstGeom>
          <a:solidFill>
            <a:srgbClr val="FFFFFF"/>
          </a:solidFill>
        </p:spPr>
        <p:txBody>
          <a:bodyPr lIns="0" tIns="0" rIns="0" bIns="0" wrap="none">
            <a:noAutofit/>
          </a:bodyPr>
          <a:p>
            <a:pPr indent="0"/>
            <a:r>
              <a:rPr lang="de" b="1" sz="600">
                <a:latin typeface="Times New Roman"/>
              </a:rPr>
              <a:t>Din stiidentiiiössa</a:t>
            </a:r>
          </a:p>
        </p:txBody>
      </p:sp>
      <p:sp>
        <p:nvSpPr>
          <p:cNvPr id="99" name=""/>
          <p:cNvSpPr/>
          <p:nvPr/>
        </p:nvSpPr>
        <p:spPr>
          <a:xfrm>
            <a:off x="502920" y="38596824"/>
            <a:ext cx="807720" cy="109728"/>
          </a:xfrm>
          <a:prstGeom prst="rect">
            <a:avLst/>
          </a:prstGeom>
          <a:solidFill>
            <a:srgbClr val="FFFFFF"/>
          </a:solidFill>
        </p:spPr>
        <p:txBody>
          <a:bodyPr lIns="0" tIns="0" rIns="0" bIns="0" wrap="none">
            <a:noAutofit/>
          </a:bodyPr>
          <a:p>
            <a:pPr indent="0"/>
            <a:r>
              <a:rPr lang="de" sz="400">
                <a:latin typeface="Arial"/>
              </a:rPr>
              <a:t>Populäre tillval som </a:t>
            </a:r>
            <a:r>
              <a:rPr lang="en-US" sz="400">
                <a:latin typeface="Arial"/>
              </a:rPr>
              <a:t>de fiesta </a:t>
            </a:r>
            <a:r>
              <a:rPr lang="de" sz="400">
                <a:latin typeface="Arial"/>
              </a:rPr>
              <a:t>väljer </a:t>
            </a:r>
            <a:r>
              <a:rPr lang="en-US" sz="400">
                <a:latin typeface="Arial"/>
              </a:rPr>
              <a:t>till </a:t>
            </a:r>
            <a:r>
              <a:rPr lang="de" sz="400">
                <a:latin typeface="Arial"/>
              </a:rPr>
              <a:t>är</a:t>
            </a:r>
          </a:p>
        </p:txBody>
      </p:sp>
      <p:sp>
        <p:nvSpPr>
          <p:cNvPr id="100" name=""/>
          <p:cNvSpPr/>
          <p:nvPr/>
        </p:nvSpPr>
        <p:spPr>
          <a:xfrm>
            <a:off x="591312" y="39163752"/>
            <a:ext cx="414528" cy="85344"/>
          </a:xfrm>
          <a:prstGeom prst="rect">
            <a:avLst/>
          </a:prstGeom>
          <a:solidFill>
            <a:srgbClr val="FFFFFF"/>
          </a:solidFill>
        </p:spPr>
        <p:txBody>
          <a:bodyPr lIns="0" tIns="0" rIns="0" bIns="0" wrap="none">
            <a:noAutofit/>
          </a:bodyPr>
          <a:p>
            <a:pPr indent="0"/>
            <a:r>
              <a:rPr lang="de" sz="400">
                <a:latin typeface="Arial"/>
              </a:rPr>
              <a:t>Storleksjustering</a:t>
            </a:r>
          </a:p>
        </p:txBody>
      </p:sp>
      <p:sp>
        <p:nvSpPr>
          <p:cNvPr id="101" name=""/>
          <p:cNvSpPr/>
          <p:nvPr/>
        </p:nvSpPr>
        <p:spPr>
          <a:xfrm>
            <a:off x="1331976" y="39163752"/>
            <a:ext cx="118872" cy="73152"/>
          </a:xfrm>
          <a:prstGeom prst="rect">
            <a:avLst/>
          </a:prstGeom>
          <a:solidFill>
            <a:srgbClr val="FFFFFF"/>
          </a:solidFill>
        </p:spPr>
        <p:txBody>
          <a:bodyPr lIns="0" tIns="0" rIns="0" bIns="0" wrap="none">
            <a:noAutofit/>
          </a:bodyPr>
          <a:p>
            <a:pPr algn="just" indent="0"/>
            <a:r>
              <a:rPr lang="de" sz="400">
                <a:latin typeface="Arial"/>
              </a:rPr>
              <a:t>16:-</a:t>
            </a:r>
          </a:p>
        </p:txBody>
      </p:sp>
      <p:sp>
        <p:nvSpPr>
          <p:cNvPr id="102" name=""/>
          <p:cNvSpPr/>
          <p:nvPr/>
        </p:nvSpPr>
        <p:spPr>
          <a:xfrm>
            <a:off x="780288" y="39246048"/>
            <a:ext cx="131064" cy="73152"/>
          </a:xfrm>
          <a:prstGeom prst="rect">
            <a:avLst/>
          </a:prstGeom>
          <a:solidFill>
            <a:srgbClr val="FFFFFF"/>
          </a:solidFill>
        </p:spPr>
        <p:txBody>
          <a:bodyPr lIns="0" tIns="0" rIns="0" bIns="0" wrap="none">
            <a:noAutofit/>
          </a:bodyPr>
          <a:p>
            <a:pPr indent="0"/>
            <a:r>
              <a:rPr lang="de" sz="400">
                <a:latin typeface="Arial"/>
              </a:rPr>
              <a:t>ipokke</a:t>
            </a:r>
          </a:p>
        </p:txBody>
      </p:sp>
      <p:sp>
        <p:nvSpPr>
          <p:cNvPr id="103" name=""/>
          <p:cNvSpPr/>
          <p:nvPr/>
        </p:nvSpPr>
        <p:spPr>
          <a:xfrm>
            <a:off x="1341120" y="39243000"/>
            <a:ext cx="109728" cy="67056"/>
          </a:xfrm>
          <a:prstGeom prst="rect">
            <a:avLst/>
          </a:prstGeom>
          <a:solidFill>
            <a:srgbClr val="FFFFFF"/>
          </a:solidFill>
        </p:spPr>
        <p:txBody>
          <a:bodyPr lIns="0" tIns="0" rIns="0" bIns="0" wrap="none">
            <a:noAutofit/>
          </a:bodyPr>
          <a:p>
            <a:pPr algn="just" indent="0"/>
            <a:r>
              <a:rPr lang="de" b="1" sz="400">
                <a:latin typeface="Arial"/>
              </a:rPr>
              <a:t>Ifc-</a:t>
            </a:r>
          </a:p>
        </p:txBody>
      </p:sp>
      <p:sp>
        <p:nvSpPr>
          <p:cNvPr id="104" name=""/>
          <p:cNvSpPr/>
          <p:nvPr/>
        </p:nvSpPr>
        <p:spPr>
          <a:xfrm>
            <a:off x="591312" y="39331392"/>
            <a:ext cx="819912" cy="121920"/>
          </a:xfrm>
          <a:prstGeom prst="rect">
            <a:avLst/>
          </a:prstGeom>
          <a:solidFill>
            <a:srgbClr val="FFFFFF"/>
          </a:solidFill>
        </p:spPr>
        <p:txBody>
          <a:bodyPr lIns="0" tIns="0" rIns="0" bIns="0" wrap="none">
            <a:noAutofit/>
          </a:bodyPr>
          <a:p>
            <a:pPr indent="0"/>
            <a:r>
              <a:rPr lang="de" sz="400">
                <a:latin typeface="Arial"/>
              </a:rPr>
              <a:t>Llgger du mellan tvä storlekar? Välj den</a:t>
            </a:r>
          </a:p>
        </p:txBody>
      </p:sp>
      <p:sp>
        <p:nvSpPr>
          <p:cNvPr id="105" name=""/>
          <p:cNvSpPr/>
          <p:nvPr/>
        </p:nvSpPr>
        <p:spPr>
          <a:xfrm>
            <a:off x="554736" y="39675816"/>
            <a:ext cx="576072" cy="338328"/>
          </a:xfrm>
          <a:prstGeom prst="rect">
            <a:avLst/>
          </a:prstGeom>
          <a:solidFill>
            <a:srgbClr val="FFFFFF"/>
          </a:solidFill>
        </p:spPr>
        <p:txBody>
          <a:bodyPr lIns="0" tIns="0" rIns="0" bIns="0">
            <a:noAutofit/>
          </a:bodyPr>
          <a:p>
            <a:pPr indent="0">
              <a:spcAft>
                <a:spcPts val="210"/>
              </a:spcAft>
            </a:pPr>
            <a:r>
              <a:rPr lang="de" sz="2000">
                <a:latin typeface="Arial"/>
              </a:rPr>
              <a:t>w</a:t>
            </a:r>
          </a:p>
          <a:p>
            <a:pPr indent="0"/>
            <a:r>
              <a:rPr lang="de" sz="400">
                <a:latin typeface="Arial"/>
              </a:rPr>
              <a:t>Exklusiv förvaringsbox</a:t>
            </a:r>
          </a:p>
        </p:txBody>
      </p:sp>
      <p:sp>
        <p:nvSpPr>
          <p:cNvPr id="106" name=""/>
          <p:cNvSpPr/>
          <p:nvPr/>
        </p:nvSpPr>
        <p:spPr>
          <a:xfrm>
            <a:off x="1298448" y="39928800"/>
            <a:ext cx="152400" cy="146304"/>
          </a:xfrm>
          <a:prstGeom prst="rect">
            <a:avLst/>
          </a:prstGeom>
          <a:solidFill>
            <a:srgbClr val="FFFFFF"/>
          </a:solidFill>
        </p:spPr>
        <p:txBody>
          <a:bodyPr lIns="0" tIns="0" rIns="0" bIns="0">
            <a:noAutofit/>
          </a:bodyPr>
          <a:p>
            <a:pPr indent="0"/>
            <a:r>
              <a:rPr lang="de" sz="400">
                <a:latin typeface="Arial"/>
              </a:rPr>
              <a:t>349:-</a:t>
            </a:r>
          </a:p>
          <a:p>
            <a:pPr algn="r" indent="0"/>
            <a:r>
              <a:rPr lang="de" sz="400">
                <a:latin typeface="Arial"/>
              </a:rPr>
              <a:t>375:-</a:t>
            </a:r>
          </a:p>
        </p:txBody>
      </p:sp>
      <p:sp>
        <p:nvSpPr>
          <p:cNvPr id="107" name=""/>
          <p:cNvSpPr/>
          <p:nvPr/>
        </p:nvSpPr>
        <p:spPr>
          <a:xfrm>
            <a:off x="1691640" y="35783520"/>
            <a:ext cx="219456" cy="109728"/>
          </a:xfrm>
          <a:prstGeom prst="rect">
            <a:avLst/>
          </a:prstGeom>
          <a:solidFill>
            <a:srgbClr val="FFFFFF"/>
          </a:solidFill>
        </p:spPr>
        <p:txBody>
          <a:bodyPr lIns="0" tIns="0" rIns="0" bIns="0" wrap="none">
            <a:noAutofit/>
          </a:bodyPr>
          <a:p>
            <a:pPr indent="0"/>
            <a:r>
              <a:rPr lang="de" sz="400">
                <a:latin typeface="Arial"/>
              </a:rPr>
              <a:t>Flaggor</a:t>
            </a:r>
          </a:p>
        </p:txBody>
      </p:sp>
      <p:sp>
        <p:nvSpPr>
          <p:cNvPr id="108" name=""/>
          <p:cNvSpPr/>
          <p:nvPr/>
        </p:nvSpPr>
        <p:spPr>
          <a:xfrm>
            <a:off x="1685544" y="36198048"/>
            <a:ext cx="847344" cy="158496"/>
          </a:xfrm>
          <a:prstGeom prst="rect">
            <a:avLst/>
          </a:prstGeom>
          <a:solidFill>
            <a:srgbClr val="FFFFFF"/>
          </a:solidFill>
        </p:spPr>
        <p:txBody>
          <a:bodyPr lIns="0" tIns="0" rIns="0" bIns="0" wrap="none">
            <a:noAutofit/>
          </a:bodyPr>
          <a:p>
            <a:pPr indent="0"/>
            <a:r>
              <a:rPr lang="de" b="1" sz="1700">
                <a:solidFill>
                  <a:srgbClr val="9A9FAC"/>
                </a:solidFill>
                <a:latin typeface="Arial"/>
              </a:rPr>
              <a:t>Q+eeee</a:t>
            </a:r>
          </a:p>
        </p:txBody>
      </p:sp>
      <p:sp>
        <p:nvSpPr>
          <p:cNvPr id="109" name=""/>
          <p:cNvSpPr/>
          <p:nvPr/>
        </p:nvSpPr>
        <p:spPr>
          <a:xfrm>
            <a:off x="1691640" y="36496752"/>
            <a:ext cx="231648" cy="67056"/>
          </a:xfrm>
          <a:prstGeom prst="rect">
            <a:avLst/>
          </a:prstGeom>
          <a:solidFill>
            <a:srgbClr val="FFFFFF"/>
          </a:solidFill>
        </p:spPr>
        <p:txBody>
          <a:bodyPr lIns="0" tIns="0" rIns="0" bIns="0" wrap="none">
            <a:noAutofit/>
          </a:bodyPr>
          <a:p>
            <a:pPr indent="0"/>
            <a:r>
              <a:rPr lang="de" sz="400">
                <a:latin typeface="Arial"/>
              </a:rPr>
              <a:t>Volt: Guld</a:t>
            </a:r>
          </a:p>
        </p:txBody>
      </p:sp>
      <p:sp>
        <p:nvSpPr>
          <p:cNvPr id="110" name=""/>
          <p:cNvSpPr/>
          <p:nvPr/>
        </p:nvSpPr>
        <p:spPr>
          <a:xfrm>
            <a:off x="1697736" y="37615368"/>
            <a:ext cx="917448" cy="115824"/>
          </a:xfrm>
          <a:prstGeom prst="rect">
            <a:avLst/>
          </a:prstGeom>
          <a:solidFill>
            <a:srgbClr val="FFFFFF"/>
          </a:solidFill>
        </p:spPr>
        <p:txBody>
          <a:bodyPr lIns="0" tIns="0" rIns="0" bIns="0" wrap="none">
            <a:noAutofit/>
          </a:bodyPr>
          <a:p>
            <a:pPr indent="0"/>
            <a:r>
              <a:rPr lang="de" b="1" sz="450">
                <a:latin typeface="Arial"/>
              </a:rPr>
              <a:t>rrfx- B                B</a:t>
            </a:r>
          </a:p>
        </p:txBody>
      </p:sp>
      <p:sp>
        <p:nvSpPr>
          <p:cNvPr id="111" name=""/>
          <p:cNvSpPr/>
          <p:nvPr/>
        </p:nvSpPr>
        <p:spPr>
          <a:xfrm>
            <a:off x="1688592" y="37941504"/>
            <a:ext cx="414528" cy="85344"/>
          </a:xfrm>
          <a:prstGeom prst="rect">
            <a:avLst/>
          </a:prstGeom>
          <a:solidFill>
            <a:srgbClr val="FFFFFF"/>
          </a:solidFill>
        </p:spPr>
        <p:txBody>
          <a:bodyPr lIns="0" tIns="0" rIns="0" bIns="0" wrap="none">
            <a:noAutofit/>
          </a:bodyPr>
          <a:p>
            <a:pPr indent="0"/>
            <a:r>
              <a:rPr lang="de" sz="400">
                <a:latin typeface="Arial"/>
              </a:rPr>
              <a:t>Kontaktuppgifte</a:t>
            </a:r>
          </a:p>
        </p:txBody>
      </p:sp>
      <p:sp>
        <p:nvSpPr>
          <p:cNvPr id="112" name=""/>
          <p:cNvSpPr/>
          <p:nvPr/>
        </p:nvSpPr>
        <p:spPr>
          <a:xfrm>
            <a:off x="2880360" y="35393376"/>
            <a:ext cx="886968" cy="338328"/>
          </a:xfrm>
          <a:prstGeom prst="rect">
            <a:avLst/>
          </a:prstGeom>
          <a:solidFill>
            <a:srgbClr val="FFFFFF"/>
          </a:solidFill>
        </p:spPr>
        <p:txBody>
          <a:bodyPr lIns="0" tIns="0" rIns="0" bIns="0">
            <a:noAutofit/>
          </a:bodyPr>
          <a:p>
            <a:pPr indent="0"/>
            <a:r>
              <a:rPr lang="de" b="1" sz="500">
                <a:latin typeface="Times New Roman"/>
              </a:rPr>
              <a:t>Sa inäter du diu storlek</a:t>
            </a:r>
          </a:p>
          <a:p>
            <a:pPr indent="0">
              <a:spcAft>
                <a:spcPts val="630"/>
              </a:spcAft>
            </a:pPr>
            <a:r>
              <a:rPr lang="de" sz="400">
                <a:latin typeface="Arial"/>
              </a:rPr>
              <a:t>För att fä rätt storlek pä dln studentmössa,</a:t>
            </a:r>
          </a:p>
          <a:p>
            <a:pPr indent="0"/>
            <a:r>
              <a:rPr lang="en-US" sz="400">
                <a:latin typeface="Arial"/>
              </a:rPr>
              <a:t>centimeter </a:t>
            </a:r>
            <a:r>
              <a:rPr lang="de" sz="400">
                <a:latin typeface="Arial"/>
              </a:rPr>
              <a:t>(uppät eller nedät) för att fä dln</a:t>
            </a:r>
          </a:p>
        </p:txBody>
      </p:sp>
      <p:sp>
        <p:nvSpPr>
          <p:cNvPr id="113" name=""/>
          <p:cNvSpPr/>
          <p:nvPr/>
        </p:nvSpPr>
        <p:spPr>
          <a:xfrm>
            <a:off x="2880360" y="35838384"/>
            <a:ext cx="652272" cy="76200"/>
          </a:xfrm>
          <a:prstGeom prst="rect">
            <a:avLst/>
          </a:prstGeom>
          <a:solidFill>
            <a:srgbClr val="FFFFFF"/>
          </a:solidFill>
        </p:spPr>
        <p:txBody>
          <a:bodyPr lIns="0" tIns="0" rIns="0" bIns="0" wrap="none">
            <a:noAutofit/>
          </a:bodyPr>
          <a:p>
            <a:pPr indent="0"/>
            <a:r>
              <a:rPr lang="de" sz="400">
                <a:latin typeface="Arial"/>
              </a:rPr>
              <a:t>Skräddarsydda storlekar (läga)</a:t>
            </a:r>
          </a:p>
        </p:txBody>
      </p:sp>
      <p:sp>
        <p:nvSpPr>
          <p:cNvPr id="114" name=""/>
          <p:cNvSpPr/>
          <p:nvPr/>
        </p:nvSpPr>
        <p:spPr>
          <a:xfrm>
            <a:off x="2877312" y="36198048"/>
            <a:ext cx="188976" cy="155448"/>
          </a:xfrm>
          <a:prstGeom prst="rect">
            <a:avLst/>
          </a:prstGeom>
          <a:solidFill>
            <a:srgbClr val="FFFFFF"/>
          </a:solidFill>
        </p:spPr>
        <p:txBody>
          <a:bodyPr lIns="0" tIns="0" rIns="0" bIns="0" wrap="none">
            <a:noAutofit/>
          </a:bodyPr>
          <a:p>
            <a:pPr algn="just" indent="0"/>
            <a:r>
              <a:rPr lang="de" sz="1200">
                <a:latin typeface="Arial"/>
              </a:rPr>
              <a:t>H</a:t>
            </a:r>
          </a:p>
        </p:txBody>
      </p:sp>
      <p:sp>
        <p:nvSpPr>
          <p:cNvPr id="115" name=""/>
          <p:cNvSpPr/>
          <p:nvPr/>
        </p:nvSpPr>
        <p:spPr>
          <a:xfrm>
            <a:off x="2880360" y="36408360"/>
            <a:ext cx="667512" cy="76200"/>
          </a:xfrm>
          <a:prstGeom prst="rect">
            <a:avLst/>
          </a:prstGeom>
          <a:solidFill>
            <a:srgbClr val="FFFFFF"/>
          </a:solidFill>
        </p:spPr>
        <p:txBody>
          <a:bodyPr lIns="0" tIns="0" rIns="0" bIns="0" wrap="none">
            <a:noAutofit/>
          </a:bodyPr>
          <a:p>
            <a:pPr indent="0"/>
            <a:r>
              <a:rPr lang="de" sz="400">
                <a:latin typeface="Arial"/>
              </a:rPr>
              <a:t>Skräddarsydda storlekar (höga)</a:t>
            </a:r>
          </a:p>
        </p:txBody>
      </p:sp>
      <p:sp>
        <p:nvSpPr>
          <p:cNvPr id="116" name=""/>
          <p:cNvSpPr/>
          <p:nvPr/>
        </p:nvSpPr>
        <p:spPr>
          <a:xfrm>
            <a:off x="2877312" y="37341048"/>
            <a:ext cx="188976" cy="152400"/>
          </a:xfrm>
          <a:prstGeom prst="rect">
            <a:avLst/>
          </a:prstGeom>
          <a:solidFill>
            <a:srgbClr val="FFFFFF"/>
          </a:solidFill>
        </p:spPr>
        <p:txBody>
          <a:bodyPr lIns="0" tIns="0" rIns="0" bIns="0" wrap="none">
            <a:noAutofit/>
          </a:bodyPr>
          <a:p>
            <a:pPr algn="just" indent="0"/>
            <a:r>
              <a:rPr lang="de" sz="1200">
                <a:latin typeface="Arial"/>
              </a:rPr>
              <a:t>E</a:t>
            </a:r>
          </a:p>
        </p:txBody>
      </p:sp>
      <p:sp>
        <p:nvSpPr>
          <p:cNvPr id="117" name=""/>
          <p:cNvSpPr/>
          <p:nvPr/>
        </p:nvSpPr>
        <p:spPr>
          <a:xfrm>
            <a:off x="2883408" y="39550848"/>
            <a:ext cx="274320" cy="73152"/>
          </a:xfrm>
          <a:prstGeom prst="rect">
            <a:avLst/>
          </a:prstGeom>
          <a:solidFill>
            <a:srgbClr val="FFFFFF"/>
          </a:solidFill>
        </p:spPr>
        <p:txBody>
          <a:bodyPr lIns="0" tIns="0" rIns="0" bIns="0" wrap="none">
            <a:noAutofit/>
          </a:bodyPr>
          <a:p>
            <a:pPr indent="0"/>
            <a:r>
              <a:rPr lang="de" sz="400">
                <a:latin typeface="Arial"/>
              </a:rPr>
              <a:t>Rabattkod</a:t>
            </a:r>
          </a:p>
        </p:txBody>
      </p:sp>
      <p:sp>
        <p:nvSpPr>
          <p:cNvPr id="118" name=""/>
          <p:cNvSpPr/>
          <p:nvPr/>
        </p:nvSpPr>
        <p:spPr>
          <a:xfrm>
            <a:off x="2907792" y="39992808"/>
            <a:ext cx="262128" cy="79248"/>
          </a:xfrm>
          <a:prstGeom prst="rect">
            <a:avLst/>
          </a:prstGeom>
          <a:solidFill>
            <a:srgbClr val="FFFFFF"/>
          </a:solidFill>
        </p:spPr>
        <p:txBody>
          <a:bodyPr lIns="0" tIns="0" rIns="0" bIns="0" wrap="none">
            <a:noAutofit/>
          </a:bodyPr>
          <a:p>
            <a:pPr indent="0"/>
            <a:r>
              <a:rPr lang="de" sz="400">
                <a:latin typeface="Arial"/>
              </a:rPr>
              <a:t>SUMMA</a:t>
            </a:r>
          </a:p>
        </p:txBody>
      </p:sp>
      <p:sp>
        <p:nvSpPr>
          <p:cNvPr id="119" name=""/>
          <p:cNvSpPr/>
          <p:nvPr/>
        </p:nvSpPr>
        <p:spPr>
          <a:xfrm>
            <a:off x="3444240" y="39992808"/>
            <a:ext cx="359664" cy="79248"/>
          </a:xfrm>
          <a:prstGeom prst="rect">
            <a:avLst/>
          </a:prstGeom>
          <a:solidFill>
            <a:srgbClr val="FFFFFF"/>
          </a:solidFill>
        </p:spPr>
        <p:txBody>
          <a:bodyPr lIns="0" tIns="0" rIns="0" bIns="0" wrap="none">
            <a:noAutofit/>
          </a:bodyPr>
          <a:p>
            <a:pPr indent="0"/>
            <a:r>
              <a:rPr lang="de" sz="400">
                <a:latin typeface="Arial"/>
              </a:rPr>
              <a:t>1649^1 618:-</a:t>
            </a:r>
          </a:p>
        </p:txBody>
      </p:sp>
      <p:sp>
        <p:nvSpPr>
          <p:cNvPr id="120" name=""/>
          <p:cNvSpPr/>
          <p:nvPr/>
        </p:nvSpPr>
        <p:spPr>
          <a:xfrm>
            <a:off x="591312" y="40693848"/>
            <a:ext cx="338328" cy="118872"/>
          </a:xfrm>
          <a:prstGeom prst="rect">
            <a:avLst/>
          </a:prstGeom>
          <a:solidFill>
            <a:srgbClr val="FFFFFF"/>
          </a:solidFill>
        </p:spPr>
        <p:txBody>
          <a:bodyPr lIns="0" tIns="0" rIns="0" bIns="0" wrap="none">
            <a:noAutofit/>
          </a:bodyPr>
          <a:p>
            <a:pPr indent="0"/>
            <a:r>
              <a:rPr lang="de" sz="400">
                <a:latin typeface="Arial"/>
              </a:rPr>
              <a:t>Sminkskydd</a:t>
            </a:r>
          </a:p>
        </p:txBody>
      </p:sp>
      <p:sp>
        <p:nvSpPr>
          <p:cNvPr id="121" name=""/>
          <p:cNvSpPr/>
          <p:nvPr/>
        </p:nvSpPr>
        <p:spPr>
          <a:xfrm>
            <a:off x="1331976" y="40693848"/>
            <a:ext cx="118872" cy="146304"/>
          </a:xfrm>
          <a:prstGeom prst="rect">
            <a:avLst/>
          </a:prstGeom>
          <a:solidFill>
            <a:srgbClr val="FFFFFF"/>
          </a:solidFill>
        </p:spPr>
        <p:txBody>
          <a:bodyPr lIns="0" tIns="0" rIns="0" bIns="0">
            <a:noAutofit/>
          </a:bodyPr>
          <a:p>
            <a:pPr algn="r" indent="0"/>
            <a:r>
              <a:rPr lang="de" sz="400">
                <a:latin typeface="Arial"/>
              </a:rPr>
              <a:t>16:-</a:t>
            </a:r>
          </a:p>
          <a:p>
            <a:pPr algn="r" indent="0"/>
            <a:r>
              <a:rPr lang="de" sz="400">
                <a:latin typeface="Arial"/>
              </a:rPr>
              <a:t>Ifc-</a:t>
            </a:r>
          </a:p>
        </p:txBody>
      </p:sp>
      <p:sp>
        <p:nvSpPr>
          <p:cNvPr id="122" name=""/>
          <p:cNvSpPr/>
          <p:nvPr/>
        </p:nvSpPr>
        <p:spPr>
          <a:xfrm>
            <a:off x="588264" y="41458896"/>
            <a:ext cx="862584" cy="365760"/>
          </a:xfrm>
          <a:prstGeom prst="rect">
            <a:avLst/>
          </a:prstGeom>
          <a:solidFill>
            <a:srgbClr val="FFFFFF"/>
          </a:solidFill>
        </p:spPr>
        <p:txBody>
          <a:bodyPr lIns="0" tIns="0" rIns="0" bIns="0">
            <a:noAutofit/>
          </a:bodyPr>
          <a:p>
            <a:pPr indent="0">
              <a:lnSpc>
                <a:spcPct val="105000"/>
              </a:lnSpc>
            </a:pPr>
            <a:r>
              <a:rPr lang="de" sz="400">
                <a:latin typeface="Arial"/>
              </a:rPr>
              <a:t>Mössförsäkring              349:-</a:t>
            </a:r>
          </a:p>
          <a:p>
            <a:pPr indent="0"/>
            <a:r>
              <a:rPr lang="de" sz="400">
                <a:latin typeface="Arial"/>
              </a:rPr>
              <a:t>Inkluderet i pakken                     575t-</a:t>
            </a:r>
          </a:p>
          <a:p>
            <a:pPr indent="0">
              <a:lnSpc>
                <a:spcPct val="105000"/>
              </a:lnSpc>
            </a:pPr>
            <a:r>
              <a:rPr lang="de" sz="400">
                <a:latin typeface="Arial"/>
              </a:rPr>
              <a:t>Llggerdu mellan tvä storlekar? Välj den större storieken, lägg </a:t>
            </a:r>
            <a:r>
              <a:rPr lang="en-US" sz="400">
                <a:latin typeface="Arial"/>
              </a:rPr>
              <a:t>till </a:t>
            </a:r>
            <a:r>
              <a:rPr lang="de" sz="400">
                <a:latin typeface="Arial"/>
              </a:rPr>
              <a:t>dessa Inlögg och fä perfekt passfbrm!</a:t>
            </a:r>
          </a:p>
        </p:txBody>
      </p:sp>
      <p:sp>
        <p:nvSpPr>
          <p:cNvPr id="123" name=""/>
          <p:cNvSpPr/>
          <p:nvPr/>
        </p:nvSpPr>
        <p:spPr>
          <a:xfrm>
            <a:off x="1700784" y="40203120"/>
            <a:ext cx="917448" cy="115824"/>
          </a:xfrm>
          <a:prstGeom prst="rect">
            <a:avLst/>
          </a:prstGeom>
          <a:solidFill>
            <a:srgbClr val="FFFFFF"/>
          </a:solidFill>
        </p:spPr>
        <p:txBody>
          <a:bodyPr lIns="0" tIns="0" rIns="0" bIns="0" wrap="none">
            <a:noAutofit/>
          </a:bodyPr>
          <a:p>
            <a:pPr indent="0"/>
            <a:r>
              <a:rPr lang="de" i="1" sz="650">
                <a:latin typeface="Arial"/>
              </a:rPr>
              <a:t>abc ®  *&gt; </a:t>
            </a:r>
            <a:r>
              <a:rPr lang="de" cap="small" sz="550">
                <a:latin typeface="Arial"/>
              </a:rPr>
              <a:t>ä* % </a:t>
            </a:r>
            <a:r>
              <a:rPr lang="fr" cap="small" sz="550">
                <a:latin typeface="Arial"/>
              </a:rPr>
              <a:t>b</a:t>
            </a:r>
          </a:p>
        </p:txBody>
      </p:sp>
      <p:sp>
        <p:nvSpPr>
          <p:cNvPr id="124" name=""/>
          <p:cNvSpPr/>
          <p:nvPr/>
        </p:nvSpPr>
        <p:spPr>
          <a:xfrm>
            <a:off x="1691640" y="40529256"/>
            <a:ext cx="947928" cy="682752"/>
          </a:xfrm>
          <a:prstGeom prst="rect">
            <a:avLst/>
          </a:prstGeom>
          <a:solidFill>
            <a:srgbClr val="FFFFFF"/>
          </a:solidFill>
        </p:spPr>
        <p:txBody>
          <a:bodyPr lIns="0" tIns="0" rIns="0" bIns="0">
            <a:noAutofit/>
          </a:bodyPr>
          <a:p>
            <a:pPr algn="just" indent="0">
              <a:lnSpc>
                <a:spcPct val="105000"/>
              </a:lnSpc>
              <a:spcAft>
                <a:spcPts val="140"/>
              </a:spcAft>
            </a:pPr>
            <a:r>
              <a:rPr lang="de" sz="400">
                <a:latin typeface="Arial"/>
              </a:rPr>
              <a:t>Varför väljer </a:t>
            </a:r>
            <a:r>
              <a:rPr lang="en-US" sz="400">
                <a:latin typeface="Arial"/>
              </a:rPr>
              <a:t>de fiesta </a:t>
            </a:r>
            <a:r>
              <a:rPr lang="de" sz="400">
                <a:latin typeface="Arial"/>
              </a:rPr>
              <a:t>ABC?</a:t>
            </a:r>
          </a:p>
          <a:p>
            <a:pPr algn="just" indent="0">
              <a:lnSpc>
                <a:spcPct val="105000"/>
              </a:lnSpc>
              <a:spcAft>
                <a:spcPts val="420"/>
              </a:spcAft>
            </a:pPr>
            <a:r>
              <a:rPr lang="de" sz="400">
                <a:latin typeface="Arial"/>
              </a:rPr>
              <a:t>© 100% storieksgaranti - rätt storlek, annars ny mössa!</a:t>
            </a:r>
          </a:p>
          <a:p>
            <a:pPr algn="just" indent="0">
              <a:lnSpc>
                <a:spcPct val="105000"/>
              </a:lnSpc>
              <a:spcAft>
                <a:spcPts val="140"/>
              </a:spcAft>
            </a:pPr>
            <a:r>
              <a:rPr lang="fr" sz="400">
                <a:latin typeface="Arial"/>
              </a:rPr>
              <a:t>lèverons </a:t>
            </a:r>
            <a:r>
              <a:rPr lang="de" sz="400">
                <a:latin typeface="Arial"/>
              </a:rPr>
              <a:t>i tid!</a:t>
            </a:r>
          </a:p>
          <a:p>
            <a:pPr algn="just" indent="0">
              <a:lnSpc>
                <a:spcPct val="105000"/>
              </a:lnSpc>
              <a:spcAft>
                <a:spcPts val="140"/>
              </a:spcAft>
            </a:pPr>
            <a:r>
              <a:rPr lang="de" sz="400">
                <a:latin typeface="Arial"/>
              </a:rPr>
              <a:t>© Full returrätt &amp; öppet köp - du fär garanterat en snygg mössa!</a:t>
            </a:r>
          </a:p>
          <a:p>
            <a:pPr algn="just" indent="0">
              <a:lnSpc>
                <a:spcPct val="105000"/>
              </a:lnSpc>
            </a:pPr>
            <a:r>
              <a:rPr lang="de" sz="400">
                <a:latin typeface="Arial"/>
              </a:rPr>
              <a:t>© Störsti </a:t>
            </a:r>
            <a:r>
              <a:rPr lang="en-US" sz="400">
                <a:latin typeface="Arial"/>
              </a:rPr>
              <a:t>Sverige-</a:t>
            </a:r>
            <a:r>
              <a:rPr lang="de" sz="400">
                <a:latin typeface="Arial"/>
              </a:rPr>
              <a:t>1.000.000 mössor tlllverkade!</a:t>
            </a:r>
          </a:p>
        </p:txBody>
      </p:sp>
      <p:sp>
        <p:nvSpPr>
          <p:cNvPr id="125" name=""/>
          <p:cNvSpPr/>
          <p:nvPr/>
        </p:nvSpPr>
        <p:spPr>
          <a:xfrm>
            <a:off x="1694688" y="41263824"/>
            <a:ext cx="911352" cy="569976"/>
          </a:xfrm>
          <a:prstGeom prst="rect">
            <a:avLst/>
          </a:prstGeom>
          <a:solidFill>
            <a:srgbClr val="FFFFFF"/>
          </a:solidFill>
        </p:spPr>
        <p:txBody>
          <a:bodyPr lIns="0" tIns="0" rIns="0" bIns="0">
            <a:noAutofit/>
          </a:bodyPr>
          <a:p>
            <a:pPr algn="just" indent="0">
              <a:lnSpc>
                <a:spcPct val="105000"/>
              </a:lnSpc>
              <a:spcAft>
                <a:spcPts val="420"/>
              </a:spcAft>
            </a:pPr>
            <a:r>
              <a:rPr lang="de" sz="400">
                <a:latin typeface="Arial"/>
              </a:rPr>
              <a:t>Betalning vid leverans - eller efter stu-</a:t>
            </a:r>
          </a:p>
          <a:p>
            <a:pPr algn="just" indent="0">
              <a:lnSpc>
                <a:spcPct val="105000"/>
              </a:lnSpc>
              <a:spcAft>
                <a:spcPts val="420"/>
              </a:spcAft>
            </a:pPr>
            <a:r>
              <a:rPr lang="de" sz="400">
                <a:latin typeface="Arial"/>
              </a:rPr>
              <a:t>• Cirka tvä </a:t>
            </a:r>
            <a:r>
              <a:rPr lang="en-US" sz="400">
                <a:latin typeface="Arial"/>
              </a:rPr>
              <a:t>vector </a:t>
            </a:r>
            <a:r>
              <a:rPr lang="de" sz="400">
                <a:latin typeface="Arial"/>
              </a:rPr>
              <a:t>efter beställningen fär du</a:t>
            </a:r>
          </a:p>
          <a:p>
            <a:pPr algn="just" indent="0">
              <a:lnSpc>
                <a:spcPct val="105000"/>
              </a:lnSpc>
              <a:spcAft>
                <a:spcPts val="140"/>
              </a:spcAft>
            </a:pPr>
            <a:r>
              <a:rPr lang="de" sz="400">
                <a:latin typeface="Arial"/>
              </a:rPr>
              <a:t>* Du har 30 dagar pä </a:t>
            </a:r>
            <a:r>
              <a:rPr lang="en-US" sz="400">
                <a:latin typeface="Arial"/>
              </a:rPr>
              <a:t>dig </a:t>
            </a:r>
            <a:r>
              <a:rPr lang="de" sz="400">
                <a:latin typeface="Arial"/>
              </a:rPr>
              <a:t>att betala fakturan - som vanligt eller </a:t>
            </a:r>
            <a:r>
              <a:rPr lang="en-US" sz="400">
                <a:latin typeface="Arial"/>
              </a:rPr>
              <a:t>via Swish.</a:t>
            </a:r>
          </a:p>
          <a:p>
            <a:pPr algn="just" indent="0">
              <a:lnSpc>
                <a:spcPct val="105000"/>
              </a:lnSpc>
            </a:pPr>
            <a:r>
              <a:rPr lang="de" sz="400">
                <a:latin typeface="Arial"/>
              </a:rPr>
              <a:t>■ Dela upp eller förlönga betalningstiden -helt utan kostnad!</a:t>
            </a:r>
          </a:p>
        </p:txBody>
      </p:sp>
      <p:sp>
        <p:nvSpPr>
          <p:cNvPr id="126" name=""/>
          <p:cNvSpPr/>
          <p:nvPr/>
        </p:nvSpPr>
        <p:spPr>
          <a:xfrm>
            <a:off x="3258312" y="40450008"/>
            <a:ext cx="195072" cy="103632"/>
          </a:xfrm>
          <a:prstGeom prst="rect">
            <a:avLst/>
          </a:prstGeom>
          <a:solidFill>
            <a:srgbClr val="FFFFFF"/>
          </a:solidFill>
        </p:spPr>
        <p:txBody>
          <a:bodyPr lIns="0" tIns="0" rIns="0" bIns="0" wrap="none">
            <a:noAutofit/>
          </a:bodyPr>
          <a:p>
            <a:pPr algn="just" indent="0"/>
            <a:r>
              <a:rPr lang="de" b="1" sz="750">
                <a:latin typeface="Times New Roman"/>
              </a:rPr>
              <a:t>«6c</a:t>
            </a:r>
          </a:p>
        </p:txBody>
      </p:sp>
      <p:sp>
        <p:nvSpPr>
          <p:cNvPr id="127" name=""/>
          <p:cNvSpPr/>
          <p:nvPr/>
        </p:nvSpPr>
        <p:spPr>
          <a:xfrm>
            <a:off x="2883408" y="40620696"/>
            <a:ext cx="947928" cy="585216"/>
          </a:xfrm>
          <a:prstGeom prst="rect">
            <a:avLst/>
          </a:prstGeom>
          <a:solidFill>
            <a:srgbClr val="FFFFFF"/>
          </a:solidFill>
        </p:spPr>
        <p:txBody>
          <a:bodyPr lIns="0" tIns="0" rIns="0" bIns="0">
            <a:noAutofit/>
          </a:bodyPr>
          <a:p>
            <a:pPr algn="ctr" indent="0"/>
            <a:r>
              <a:rPr lang="en-US" b="1" sz="600">
                <a:latin typeface="Times New Roman"/>
              </a:rPr>
              <a:t>Thanks For Your </a:t>
            </a:r>
            <a:r>
              <a:rPr lang="de" b="1" sz="600">
                <a:latin typeface="Times New Roman"/>
              </a:rPr>
              <a:t>Order!</a:t>
            </a:r>
          </a:p>
          <a:p>
            <a:pPr algn="ctr" indent="0">
              <a:lnSpc>
                <a:spcPct val="105000"/>
              </a:lnSpc>
            </a:pPr>
            <a:r>
              <a:rPr lang="en-US" sz="400">
                <a:latin typeface="Arial"/>
              </a:rPr>
              <a:t>It </a:t>
            </a:r>
            <a:r>
              <a:rPr lang="de" sz="400">
                <a:latin typeface="Arial"/>
              </a:rPr>
              <a:t>will </a:t>
            </a:r>
            <a:r>
              <a:rPr lang="en-US" sz="400">
                <a:latin typeface="Arial"/>
              </a:rPr>
              <a:t>be delivered on August 29,2017.</a:t>
            </a:r>
          </a:p>
          <a:p>
            <a:pPr algn="ctr" indent="0">
              <a:lnSpc>
                <a:spcPct val="105000"/>
              </a:lnSpc>
            </a:pPr>
            <a:r>
              <a:rPr lang="en-US" sz="400">
                <a:latin typeface="Arial"/>
              </a:rPr>
              <a:t>We sent SMS with Information about your order on your phone +38(067) 000-91-04.</a:t>
            </a:r>
          </a:p>
          <a:p>
            <a:pPr algn="ctr" indent="0">
              <a:lnSpc>
                <a:spcPct val="110000"/>
              </a:lnSpc>
              <a:spcAft>
                <a:spcPts val="280"/>
              </a:spcAft>
            </a:pPr>
            <a:r>
              <a:rPr lang="en-US" sz="400">
                <a:latin typeface="Arial"/>
              </a:rPr>
              <a:t>Please watt for delievery!</a:t>
            </a:r>
          </a:p>
          <a:p>
            <a:pPr algn="ctr" indent="0">
              <a:lnSpc>
                <a:spcPct val="115000"/>
              </a:lnSpc>
            </a:pPr>
            <a:r>
              <a:rPr lang="en-US" sz="400">
                <a:latin typeface="Arial"/>
              </a:rPr>
              <a:t>Invite your friends to design your cap and get bonuses!</a:t>
            </a:r>
          </a:p>
        </p:txBody>
      </p:sp>
      <p:sp>
        <p:nvSpPr>
          <p:cNvPr id="128" name=""/>
          <p:cNvSpPr/>
          <p:nvPr/>
        </p:nvSpPr>
        <p:spPr>
          <a:xfrm>
            <a:off x="3087624" y="41571672"/>
            <a:ext cx="536448" cy="64008"/>
          </a:xfrm>
          <a:prstGeom prst="rect">
            <a:avLst/>
          </a:prstGeom>
          <a:solidFill>
            <a:srgbClr val="FFFFFF"/>
          </a:solidFill>
        </p:spPr>
        <p:txBody>
          <a:bodyPr lIns="0" tIns="0" rIns="0" bIns="0" wrap="none">
            <a:noAutofit/>
          </a:bodyPr>
          <a:p>
            <a:pPr indent="0"/>
            <a:r>
              <a:rPr lang="en-US" sz="400">
                <a:solidFill>
                  <a:srgbClr val="CAAC62"/>
                </a:solidFill>
                <a:latin typeface="Arial"/>
              </a:rPr>
              <a:t>&lt; TILLBAKA TILL EDITIONS</a:t>
            </a:r>
          </a:p>
        </p:txBody>
      </p:sp>
      <p:sp>
        <p:nvSpPr>
          <p:cNvPr id="129" name=""/>
          <p:cNvSpPr/>
          <p:nvPr/>
        </p:nvSpPr>
        <p:spPr>
          <a:xfrm>
            <a:off x="533400" y="42184320"/>
            <a:ext cx="271272" cy="115824"/>
          </a:xfrm>
          <a:prstGeom prst="rect">
            <a:avLst/>
          </a:prstGeom>
          <a:solidFill>
            <a:srgbClr val="FFFFFF"/>
          </a:solidFill>
        </p:spPr>
        <p:txBody>
          <a:bodyPr lIns="0" tIns="0" rIns="0" bIns="0" wrap="none">
            <a:noAutofit/>
          </a:bodyPr>
          <a:p>
            <a:pPr indent="0"/>
            <a:r>
              <a:rPr lang="de" sz="400">
                <a:latin typeface="Arial"/>
              </a:rPr>
              <a:t>SUMMA</a:t>
            </a:r>
          </a:p>
        </p:txBody>
      </p:sp>
      <p:sp>
        <p:nvSpPr>
          <p:cNvPr id="130" name=""/>
          <p:cNvSpPr/>
          <p:nvPr/>
        </p:nvSpPr>
        <p:spPr>
          <a:xfrm>
            <a:off x="1069848" y="42220896"/>
            <a:ext cx="359664" cy="79248"/>
          </a:xfrm>
          <a:prstGeom prst="rect">
            <a:avLst/>
          </a:prstGeom>
          <a:solidFill>
            <a:srgbClr val="FFFFFF"/>
          </a:solidFill>
        </p:spPr>
        <p:txBody>
          <a:bodyPr lIns="0" tIns="0" rIns="0" bIns="0" wrap="none">
            <a:noAutofit/>
          </a:bodyPr>
          <a:p>
            <a:pPr indent="0"/>
            <a:r>
              <a:rPr lang="de" sz="400">
                <a:latin typeface="Arial"/>
              </a:rPr>
              <a:t>13294-1 269:-</a:t>
            </a:r>
          </a:p>
        </p:txBody>
      </p:sp>
      <p:sp>
        <p:nvSpPr>
          <p:cNvPr id="131" name=""/>
          <p:cNvSpPr/>
          <p:nvPr/>
        </p:nvSpPr>
        <p:spPr>
          <a:xfrm>
            <a:off x="1722120" y="42275760"/>
            <a:ext cx="307848" cy="45720"/>
          </a:xfrm>
          <a:prstGeom prst="rect">
            <a:avLst/>
          </a:prstGeom>
          <a:solidFill>
            <a:srgbClr val="FFFFFF"/>
          </a:solidFill>
        </p:spPr>
        <p:txBody>
          <a:bodyPr lIns="0" tIns="0" rIns="0" bIns="0" wrap="none">
            <a:noAutofit/>
          </a:bodyPr>
          <a:p>
            <a:pPr algn="r" indent="0"/>
            <a:r>
              <a:rPr lang="de" sz="400">
                <a:solidFill>
                  <a:srgbClr val="CAAC62"/>
                </a:solidFill>
                <a:latin typeface="Arial"/>
              </a:rPr>
              <a:t>&lt; TIDIGARE</a:t>
            </a:r>
          </a:p>
        </p:txBody>
      </p:sp>
      <p:sp>
        <p:nvSpPr>
          <p:cNvPr id="132" name=""/>
          <p:cNvSpPr/>
          <p:nvPr/>
        </p:nvSpPr>
        <p:spPr>
          <a:xfrm>
            <a:off x="1722120" y="42525696"/>
            <a:ext cx="307848" cy="64008"/>
          </a:xfrm>
          <a:prstGeom prst="rect">
            <a:avLst/>
          </a:prstGeom>
          <a:solidFill>
            <a:srgbClr val="FFFFFF"/>
          </a:solidFill>
        </p:spPr>
        <p:txBody>
          <a:bodyPr lIns="0" tIns="0" rIns="0" bIns="0" wrap="none">
            <a:noAutofit/>
          </a:bodyPr>
          <a:p>
            <a:pPr indent="0"/>
            <a:r>
              <a:rPr lang="de" sz="400">
                <a:latin typeface="Arial"/>
              </a:rPr>
              <a:t>SUMMA</a:t>
            </a:r>
          </a:p>
        </p:txBody>
      </p:sp>
      <p:sp>
        <p:nvSpPr>
          <p:cNvPr id="133" name=""/>
          <p:cNvSpPr/>
          <p:nvPr/>
        </p:nvSpPr>
        <p:spPr>
          <a:xfrm>
            <a:off x="2258568" y="42510456"/>
            <a:ext cx="356616" cy="79248"/>
          </a:xfrm>
          <a:prstGeom prst="rect">
            <a:avLst/>
          </a:prstGeom>
          <a:solidFill>
            <a:srgbClr val="FFFFFF"/>
          </a:solidFill>
        </p:spPr>
        <p:txBody>
          <a:bodyPr lIns="0" tIns="0" rIns="0" bIns="0" wrap="none">
            <a:noAutofit/>
          </a:bodyPr>
          <a:p>
            <a:pPr indent="0"/>
            <a:r>
              <a:rPr lang="de" b="1" sz="400">
                <a:latin typeface="Arial"/>
              </a:rPr>
              <a:t>1649:-1 618:-</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FDFD"/>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374648" y="396240"/>
            <a:ext cx="149352" cy="149352"/>
          </a:xfrm>
          <a:prstGeom prst="rect">
            <a:avLst/>
          </a:prstGeom>
        </p:spPr>
      </p:pic>
      <p:pic>
        <p:nvPicPr>
          <p:cNvPr id="3" name=""/>
          <p:cNvPicPr>
            <a:picLocks noChangeAspect="1"/>
          </p:cNvPicPr>
          <p:nvPr/>
        </p:nvPicPr>
        <p:blipFill>
          <a:blip r:embed="rPictId1"/>
          <a:stretch>
            <a:fillRect/>
          </a:stretch>
        </p:blipFill>
        <p:spPr>
          <a:xfrm>
            <a:off x="1956816" y="396240"/>
            <a:ext cx="356616" cy="240792"/>
          </a:xfrm>
          <a:prstGeom prst="rect">
            <a:avLst/>
          </a:prstGeom>
        </p:spPr>
      </p:pic>
      <p:pic>
        <p:nvPicPr>
          <p:cNvPr id="4" name=""/>
          <p:cNvPicPr>
            <a:picLocks noChangeAspect="1"/>
          </p:cNvPicPr>
          <p:nvPr/>
        </p:nvPicPr>
        <p:blipFill>
          <a:blip r:embed="rPictId2"/>
          <a:stretch>
            <a:fillRect/>
          </a:stretch>
        </p:blipFill>
        <p:spPr>
          <a:xfrm>
            <a:off x="2721864" y="396240"/>
            <a:ext cx="201168" cy="149352"/>
          </a:xfrm>
          <a:prstGeom prst="rect">
            <a:avLst/>
          </a:prstGeom>
        </p:spPr>
      </p:pic>
      <p:pic>
        <p:nvPicPr>
          <p:cNvPr id="5" name=""/>
          <p:cNvPicPr>
            <a:picLocks noChangeAspect="1"/>
          </p:cNvPicPr>
          <p:nvPr/>
        </p:nvPicPr>
        <p:blipFill>
          <a:blip r:embed="rPictId3"/>
          <a:stretch>
            <a:fillRect/>
          </a:stretch>
        </p:blipFill>
        <p:spPr>
          <a:xfrm>
            <a:off x="432816" y="1100328"/>
            <a:ext cx="3230880" cy="2395728"/>
          </a:xfrm>
          <a:prstGeom prst="rect">
            <a:avLst/>
          </a:prstGeom>
        </p:spPr>
      </p:pic>
      <p:pic>
        <p:nvPicPr>
          <p:cNvPr id="6" name=""/>
          <p:cNvPicPr>
            <a:picLocks noChangeAspect="1"/>
          </p:cNvPicPr>
          <p:nvPr/>
        </p:nvPicPr>
        <p:blipFill>
          <a:blip r:embed="rPictId4"/>
          <a:stretch>
            <a:fillRect/>
          </a:stretch>
        </p:blipFill>
        <p:spPr>
          <a:xfrm>
            <a:off x="646176" y="3718560"/>
            <a:ext cx="1088136" cy="502920"/>
          </a:xfrm>
          <a:prstGeom prst="rect">
            <a:avLst/>
          </a:prstGeom>
        </p:spPr>
      </p:pic>
      <p:pic>
        <p:nvPicPr>
          <p:cNvPr id="7" name=""/>
          <p:cNvPicPr>
            <a:picLocks noChangeAspect="1"/>
          </p:cNvPicPr>
          <p:nvPr/>
        </p:nvPicPr>
        <p:blipFill>
          <a:blip r:embed="rPictId5"/>
          <a:stretch>
            <a:fillRect/>
          </a:stretch>
        </p:blipFill>
        <p:spPr>
          <a:xfrm>
            <a:off x="1810512" y="3718560"/>
            <a:ext cx="1091184" cy="560832"/>
          </a:xfrm>
          <a:prstGeom prst="rect">
            <a:avLst/>
          </a:prstGeom>
        </p:spPr>
      </p:pic>
      <p:pic>
        <p:nvPicPr>
          <p:cNvPr id="8" name=""/>
          <p:cNvPicPr>
            <a:picLocks noChangeAspect="1"/>
          </p:cNvPicPr>
          <p:nvPr/>
        </p:nvPicPr>
        <p:blipFill>
          <a:blip r:embed="rPictId6"/>
          <a:stretch>
            <a:fillRect/>
          </a:stretch>
        </p:blipFill>
        <p:spPr>
          <a:xfrm>
            <a:off x="1118616" y="6449568"/>
            <a:ext cx="411480" cy="411480"/>
          </a:xfrm>
          <a:prstGeom prst="rect">
            <a:avLst/>
          </a:prstGeom>
        </p:spPr>
      </p:pic>
      <p:pic>
        <p:nvPicPr>
          <p:cNvPr id="9" name=""/>
          <p:cNvPicPr>
            <a:picLocks noChangeAspect="1"/>
          </p:cNvPicPr>
          <p:nvPr/>
        </p:nvPicPr>
        <p:blipFill>
          <a:blip r:embed="rPictId7"/>
          <a:stretch>
            <a:fillRect/>
          </a:stretch>
        </p:blipFill>
        <p:spPr>
          <a:xfrm>
            <a:off x="301752" y="7220712"/>
            <a:ext cx="3965448" cy="3020568"/>
          </a:xfrm>
          <a:prstGeom prst="rect">
            <a:avLst/>
          </a:prstGeom>
        </p:spPr>
      </p:pic>
      <p:pic>
        <p:nvPicPr>
          <p:cNvPr id="10" name=""/>
          <p:cNvPicPr>
            <a:picLocks noChangeAspect="1"/>
          </p:cNvPicPr>
          <p:nvPr/>
        </p:nvPicPr>
        <p:blipFill>
          <a:blip r:embed="rPictId8"/>
          <a:stretch>
            <a:fillRect/>
          </a:stretch>
        </p:blipFill>
        <p:spPr>
          <a:xfrm>
            <a:off x="298704" y="10445496"/>
            <a:ext cx="3203448" cy="640080"/>
          </a:xfrm>
          <a:prstGeom prst="rect">
            <a:avLst/>
          </a:prstGeom>
        </p:spPr>
      </p:pic>
      <p:pic>
        <p:nvPicPr>
          <p:cNvPr id="11" name=""/>
          <p:cNvPicPr>
            <a:picLocks noChangeAspect="1"/>
          </p:cNvPicPr>
          <p:nvPr/>
        </p:nvPicPr>
        <p:blipFill>
          <a:blip r:embed="rPictId9"/>
          <a:stretch>
            <a:fillRect/>
          </a:stretch>
        </p:blipFill>
        <p:spPr>
          <a:xfrm>
            <a:off x="399288" y="11149584"/>
            <a:ext cx="1850136" cy="103632"/>
          </a:xfrm>
          <a:prstGeom prst="rect">
            <a:avLst/>
          </a:prstGeom>
        </p:spPr>
      </p:pic>
      <p:pic>
        <p:nvPicPr>
          <p:cNvPr id="12" name=""/>
          <p:cNvPicPr>
            <a:picLocks noChangeAspect="1"/>
          </p:cNvPicPr>
          <p:nvPr/>
        </p:nvPicPr>
        <p:blipFill>
          <a:blip r:embed="rPictId10"/>
          <a:stretch>
            <a:fillRect/>
          </a:stretch>
        </p:blipFill>
        <p:spPr>
          <a:xfrm>
            <a:off x="2996184" y="11134344"/>
            <a:ext cx="161544" cy="161544"/>
          </a:xfrm>
          <a:prstGeom prst="rect">
            <a:avLst/>
          </a:prstGeom>
        </p:spPr>
      </p:pic>
      <p:pic>
        <p:nvPicPr>
          <p:cNvPr id="13" name=""/>
          <p:cNvPicPr>
            <a:picLocks noChangeAspect="1"/>
          </p:cNvPicPr>
          <p:nvPr/>
        </p:nvPicPr>
        <p:blipFill>
          <a:blip r:embed="rPictId11"/>
          <a:stretch>
            <a:fillRect/>
          </a:stretch>
        </p:blipFill>
        <p:spPr>
          <a:xfrm>
            <a:off x="286512" y="11878056"/>
            <a:ext cx="3090672" cy="51816"/>
          </a:xfrm>
          <a:prstGeom prst="rect">
            <a:avLst/>
          </a:prstGeom>
        </p:spPr>
      </p:pic>
      <p:pic>
        <p:nvPicPr>
          <p:cNvPr id="14" name=""/>
          <p:cNvPicPr>
            <a:picLocks noChangeAspect="1"/>
          </p:cNvPicPr>
          <p:nvPr/>
        </p:nvPicPr>
        <p:blipFill>
          <a:blip r:embed="rPictId12"/>
          <a:stretch>
            <a:fillRect/>
          </a:stretch>
        </p:blipFill>
        <p:spPr>
          <a:xfrm>
            <a:off x="298704" y="11911584"/>
            <a:ext cx="3352800" cy="1051560"/>
          </a:xfrm>
          <a:prstGeom prst="rect">
            <a:avLst/>
          </a:prstGeom>
        </p:spPr>
      </p:pic>
      <p:pic>
        <p:nvPicPr>
          <p:cNvPr id="15" name=""/>
          <p:cNvPicPr>
            <a:picLocks noChangeAspect="1"/>
          </p:cNvPicPr>
          <p:nvPr/>
        </p:nvPicPr>
        <p:blipFill>
          <a:blip r:embed="rPictId13"/>
          <a:stretch>
            <a:fillRect/>
          </a:stretch>
        </p:blipFill>
        <p:spPr>
          <a:xfrm>
            <a:off x="646176" y="12521184"/>
            <a:ext cx="3032760" cy="466344"/>
          </a:xfrm>
          <a:prstGeom prst="rect">
            <a:avLst/>
          </a:prstGeom>
        </p:spPr>
      </p:pic>
      <p:pic>
        <p:nvPicPr>
          <p:cNvPr id="16" name=""/>
          <p:cNvPicPr>
            <a:picLocks noChangeAspect="1"/>
          </p:cNvPicPr>
          <p:nvPr/>
        </p:nvPicPr>
        <p:blipFill>
          <a:blip r:embed="rPictId14"/>
          <a:stretch>
            <a:fillRect/>
          </a:stretch>
        </p:blipFill>
        <p:spPr>
          <a:xfrm>
            <a:off x="664464" y="12996672"/>
            <a:ext cx="2996184" cy="2410968"/>
          </a:xfrm>
          <a:prstGeom prst="rect">
            <a:avLst/>
          </a:prstGeom>
        </p:spPr>
      </p:pic>
      <p:pic>
        <p:nvPicPr>
          <p:cNvPr id="17" name=""/>
          <p:cNvPicPr>
            <a:picLocks noChangeAspect="1"/>
          </p:cNvPicPr>
          <p:nvPr/>
        </p:nvPicPr>
        <p:blipFill>
          <a:blip r:embed="rPictId15"/>
          <a:stretch>
            <a:fillRect/>
          </a:stretch>
        </p:blipFill>
        <p:spPr>
          <a:xfrm>
            <a:off x="2776728" y="15492984"/>
            <a:ext cx="771144" cy="448056"/>
          </a:xfrm>
          <a:prstGeom prst="rect">
            <a:avLst/>
          </a:prstGeom>
        </p:spPr>
      </p:pic>
      <p:pic>
        <p:nvPicPr>
          <p:cNvPr id="18" name=""/>
          <p:cNvPicPr>
            <a:picLocks noChangeAspect="1"/>
          </p:cNvPicPr>
          <p:nvPr/>
        </p:nvPicPr>
        <p:blipFill>
          <a:blip r:embed="rPictId16"/>
          <a:stretch>
            <a:fillRect/>
          </a:stretch>
        </p:blipFill>
        <p:spPr>
          <a:xfrm>
            <a:off x="307848" y="16163544"/>
            <a:ext cx="3063240" cy="3947160"/>
          </a:xfrm>
          <a:prstGeom prst="rect">
            <a:avLst/>
          </a:prstGeom>
        </p:spPr>
      </p:pic>
      <p:pic>
        <p:nvPicPr>
          <p:cNvPr id="19" name=""/>
          <p:cNvPicPr>
            <a:picLocks noChangeAspect="1"/>
          </p:cNvPicPr>
          <p:nvPr/>
        </p:nvPicPr>
        <p:blipFill>
          <a:blip r:embed="rPictId17"/>
          <a:stretch>
            <a:fillRect/>
          </a:stretch>
        </p:blipFill>
        <p:spPr>
          <a:xfrm>
            <a:off x="1118616" y="20238720"/>
            <a:ext cx="2057400" cy="2060448"/>
          </a:xfrm>
          <a:prstGeom prst="rect">
            <a:avLst/>
          </a:prstGeom>
        </p:spPr>
      </p:pic>
      <p:pic>
        <p:nvPicPr>
          <p:cNvPr id="20" name=""/>
          <p:cNvPicPr>
            <a:picLocks noChangeAspect="1"/>
          </p:cNvPicPr>
          <p:nvPr/>
        </p:nvPicPr>
        <p:blipFill>
          <a:blip r:embed="rPictId18"/>
          <a:stretch>
            <a:fillRect/>
          </a:stretch>
        </p:blipFill>
        <p:spPr>
          <a:xfrm>
            <a:off x="585216" y="22756368"/>
            <a:ext cx="460248" cy="457200"/>
          </a:xfrm>
          <a:prstGeom prst="rect">
            <a:avLst/>
          </a:prstGeom>
        </p:spPr>
      </p:pic>
      <p:pic>
        <p:nvPicPr>
          <p:cNvPr id="21" name=""/>
          <p:cNvPicPr>
            <a:picLocks noChangeAspect="1"/>
          </p:cNvPicPr>
          <p:nvPr/>
        </p:nvPicPr>
        <p:blipFill>
          <a:blip r:embed="rPictId19"/>
          <a:stretch>
            <a:fillRect/>
          </a:stretch>
        </p:blipFill>
        <p:spPr>
          <a:xfrm>
            <a:off x="2913888" y="22756368"/>
            <a:ext cx="533400" cy="274320"/>
          </a:xfrm>
          <a:prstGeom prst="rect">
            <a:avLst/>
          </a:prstGeom>
        </p:spPr>
      </p:pic>
      <p:pic>
        <p:nvPicPr>
          <p:cNvPr id="22" name=""/>
          <p:cNvPicPr>
            <a:picLocks noChangeAspect="1"/>
          </p:cNvPicPr>
          <p:nvPr/>
        </p:nvPicPr>
        <p:blipFill>
          <a:blip r:embed="rPictId20"/>
          <a:stretch>
            <a:fillRect/>
          </a:stretch>
        </p:blipFill>
        <p:spPr>
          <a:xfrm>
            <a:off x="1088136" y="23201376"/>
            <a:ext cx="134112" cy="39624"/>
          </a:xfrm>
          <a:prstGeom prst="rect">
            <a:avLst/>
          </a:prstGeom>
        </p:spPr>
      </p:pic>
      <p:pic>
        <p:nvPicPr>
          <p:cNvPr id="23" name=""/>
          <p:cNvPicPr>
            <a:picLocks noChangeAspect="1"/>
          </p:cNvPicPr>
          <p:nvPr/>
        </p:nvPicPr>
        <p:blipFill>
          <a:blip r:embed="rPictId21"/>
          <a:stretch>
            <a:fillRect/>
          </a:stretch>
        </p:blipFill>
        <p:spPr>
          <a:xfrm>
            <a:off x="569976" y="23256240"/>
            <a:ext cx="42672" cy="128016"/>
          </a:xfrm>
          <a:prstGeom prst="rect">
            <a:avLst/>
          </a:prstGeom>
        </p:spPr>
      </p:pic>
      <p:pic>
        <p:nvPicPr>
          <p:cNvPr id="24" name=""/>
          <p:cNvPicPr>
            <a:picLocks noChangeAspect="1"/>
          </p:cNvPicPr>
          <p:nvPr/>
        </p:nvPicPr>
        <p:blipFill>
          <a:blip r:embed="rPictId22"/>
          <a:stretch>
            <a:fillRect/>
          </a:stretch>
        </p:blipFill>
        <p:spPr>
          <a:xfrm>
            <a:off x="594360" y="23222712"/>
            <a:ext cx="777240" cy="1642872"/>
          </a:xfrm>
          <a:prstGeom prst="rect">
            <a:avLst/>
          </a:prstGeom>
        </p:spPr>
      </p:pic>
      <p:pic>
        <p:nvPicPr>
          <p:cNvPr id="25" name=""/>
          <p:cNvPicPr>
            <a:picLocks noChangeAspect="1"/>
          </p:cNvPicPr>
          <p:nvPr/>
        </p:nvPicPr>
        <p:blipFill>
          <a:blip r:embed="rPictId23"/>
          <a:stretch>
            <a:fillRect/>
          </a:stretch>
        </p:blipFill>
        <p:spPr>
          <a:xfrm>
            <a:off x="1356360" y="24423624"/>
            <a:ext cx="478536" cy="371856"/>
          </a:xfrm>
          <a:prstGeom prst="rect">
            <a:avLst/>
          </a:prstGeom>
        </p:spPr>
      </p:pic>
      <p:pic>
        <p:nvPicPr>
          <p:cNvPr id="26" name=""/>
          <p:cNvPicPr>
            <a:picLocks noChangeAspect="1"/>
          </p:cNvPicPr>
          <p:nvPr/>
        </p:nvPicPr>
        <p:blipFill>
          <a:blip r:embed="rPictId24"/>
          <a:stretch>
            <a:fillRect/>
          </a:stretch>
        </p:blipFill>
        <p:spPr>
          <a:xfrm>
            <a:off x="1395984" y="24984456"/>
            <a:ext cx="402336" cy="121920"/>
          </a:xfrm>
          <a:prstGeom prst="rect">
            <a:avLst/>
          </a:prstGeom>
        </p:spPr>
      </p:pic>
      <p:pic>
        <p:nvPicPr>
          <p:cNvPr id="27" name=""/>
          <p:cNvPicPr>
            <a:picLocks noChangeAspect="1"/>
          </p:cNvPicPr>
          <p:nvPr/>
        </p:nvPicPr>
        <p:blipFill>
          <a:blip r:embed="rPictId25"/>
          <a:stretch>
            <a:fillRect/>
          </a:stretch>
        </p:blipFill>
        <p:spPr>
          <a:xfrm>
            <a:off x="2063496" y="23289768"/>
            <a:ext cx="783336" cy="249936"/>
          </a:xfrm>
          <a:prstGeom prst="rect">
            <a:avLst/>
          </a:prstGeom>
        </p:spPr>
      </p:pic>
      <p:pic>
        <p:nvPicPr>
          <p:cNvPr id="28" name=""/>
          <p:cNvPicPr>
            <a:picLocks noChangeAspect="1"/>
          </p:cNvPicPr>
          <p:nvPr/>
        </p:nvPicPr>
        <p:blipFill>
          <a:blip r:embed="rPictId26"/>
          <a:stretch>
            <a:fillRect/>
          </a:stretch>
        </p:blipFill>
        <p:spPr>
          <a:xfrm>
            <a:off x="1880616" y="23618952"/>
            <a:ext cx="1374648" cy="490728"/>
          </a:xfrm>
          <a:prstGeom prst="rect">
            <a:avLst/>
          </a:prstGeom>
        </p:spPr>
      </p:pic>
      <p:pic>
        <p:nvPicPr>
          <p:cNvPr id="29" name=""/>
          <p:cNvPicPr>
            <a:picLocks noChangeAspect="1"/>
          </p:cNvPicPr>
          <p:nvPr/>
        </p:nvPicPr>
        <p:blipFill>
          <a:blip r:embed="rPictId27"/>
          <a:stretch>
            <a:fillRect/>
          </a:stretch>
        </p:blipFill>
        <p:spPr>
          <a:xfrm>
            <a:off x="2218944" y="24280368"/>
            <a:ext cx="810768" cy="356616"/>
          </a:xfrm>
          <a:prstGeom prst="rect">
            <a:avLst/>
          </a:prstGeom>
        </p:spPr>
      </p:pic>
      <p:pic>
        <p:nvPicPr>
          <p:cNvPr id="30" name=""/>
          <p:cNvPicPr>
            <a:picLocks noChangeAspect="1"/>
          </p:cNvPicPr>
          <p:nvPr/>
        </p:nvPicPr>
        <p:blipFill>
          <a:blip r:embed="rPictId28"/>
          <a:stretch>
            <a:fillRect/>
          </a:stretch>
        </p:blipFill>
        <p:spPr>
          <a:xfrm>
            <a:off x="3093720" y="24182832"/>
            <a:ext cx="536448" cy="548640"/>
          </a:xfrm>
          <a:prstGeom prst="rect">
            <a:avLst/>
          </a:prstGeom>
        </p:spPr>
      </p:pic>
      <p:pic>
        <p:nvPicPr>
          <p:cNvPr id="31" name=""/>
          <p:cNvPicPr>
            <a:picLocks noChangeAspect="1"/>
          </p:cNvPicPr>
          <p:nvPr/>
        </p:nvPicPr>
        <p:blipFill>
          <a:blip r:embed="rPictId29"/>
          <a:stretch>
            <a:fillRect/>
          </a:stretch>
        </p:blipFill>
        <p:spPr>
          <a:xfrm>
            <a:off x="2218944" y="24889968"/>
            <a:ext cx="810768" cy="356616"/>
          </a:xfrm>
          <a:prstGeom prst="rect">
            <a:avLst/>
          </a:prstGeom>
        </p:spPr>
      </p:pic>
      <p:pic>
        <p:nvPicPr>
          <p:cNvPr id="32" name=""/>
          <p:cNvPicPr>
            <a:picLocks noChangeAspect="1"/>
          </p:cNvPicPr>
          <p:nvPr/>
        </p:nvPicPr>
        <p:blipFill>
          <a:blip r:embed="rPictId30"/>
          <a:stretch>
            <a:fillRect/>
          </a:stretch>
        </p:blipFill>
        <p:spPr>
          <a:xfrm>
            <a:off x="3096768" y="24792432"/>
            <a:ext cx="533400" cy="548640"/>
          </a:xfrm>
          <a:prstGeom prst="rect">
            <a:avLst/>
          </a:prstGeom>
        </p:spPr>
      </p:pic>
      <p:pic>
        <p:nvPicPr>
          <p:cNvPr id="33" name=""/>
          <p:cNvPicPr>
            <a:picLocks noChangeAspect="1"/>
          </p:cNvPicPr>
          <p:nvPr/>
        </p:nvPicPr>
        <p:blipFill>
          <a:blip r:embed="rPictId31"/>
          <a:stretch>
            <a:fillRect/>
          </a:stretch>
        </p:blipFill>
        <p:spPr>
          <a:xfrm>
            <a:off x="1905000" y="25423368"/>
            <a:ext cx="249936" cy="350520"/>
          </a:xfrm>
          <a:prstGeom prst="rect">
            <a:avLst/>
          </a:prstGeom>
        </p:spPr>
      </p:pic>
      <p:pic>
        <p:nvPicPr>
          <p:cNvPr id="34" name=""/>
          <p:cNvPicPr>
            <a:picLocks noChangeAspect="1"/>
          </p:cNvPicPr>
          <p:nvPr/>
        </p:nvPicPr>
        <p:blipFill>
          <a:blip r:embed="rPictId32"/>
          <a:stretch>
            <a:fillRect/>
          </a:stretch>
        </p:blipFill>
        <p:spPr>
          <a:xfrm>
            <a:off x="627888" y="11350752"/>
            <a:ext cx="1624584" cy="97536"/>
          </a:xfrm>
          <a:prstGeom prst="rect">
            <a:avLst/>
          </a:prstGeom>
        </p:spPr>
      </p:pic>
      <p:sp>
        <p:nvSpPr>
          <p:cNvPr id="35" name=""/>
          <p:cNvSpPr/>
          <p:nvPr/>
        </p:nvSpPr>
        <p:spPr>
          <a:xfrm>
            <a:off x="1844040" y="109728"/>
            <a:ext cx="582168" cy="112776"/>
          </a:xfrm>
          <a:prstGeom prst="rect">
            <a:avLst/>
          </a:prstGeom>
          <a:solidFill>
            <a:srgbClr val="FFFFFF"/>
          </a:solidFill>
        </p:spPr>
        <p:txBody>
          <a:bodyPr lIns="0" tIns="0" rIns="0" bIns="0" wrap="none">
            <a:noAutofit/>
          </a:bodyPr>
          <a:p>
            <a:pPr indent="0"/>
            <a:r>
              <a:rPr lang="de" b="1" sz="800">
                <a:latin typeface="Arial"/>
              </a:rPr>
              <a:t>Partalomeo</a:t>
            </a:r>
          </a:p>
        </p:txBody>
      </p:sp>
      <p:sp>
        <p:nvSpPr>
          <p:cNvPr id="36" name=""/>
          <p:cNvSpPr/>
          <p:nvPr/>
        </p:nvSpPr>
        <p:spPr>
          <a:xfrm>
            <a:off x="1350264" y="579120"/>
            <a:ext cx="195072" cy="67056"/>
          </a:xfrm>
          <a:prstGeom prst="rect">
            <a:avLst/>
          </a:prstGeom>
          <a:solidFill>
            <a:srgbClr val="FFFFFF"/>
          </a:solidFill>
        </p:spPr>
        <p:txBody>
          <a:bodyPr lIns="0" tIns="0" rIns="0" bIns="0" wrap="none">
            <a:noAutofit/>
          </a:bodyPr>
          <a:p>
            <a:pPr indent="0"/>
            <a:r>
              <a:rPr lang="en-US" sz="400">
                <a:latin typeface="Arial"/>
              </a:rPr>
              <a:t>SPARES</a:t>
            </a:r>
          </a:p>
        </p:txBody>
      </p:sp>
      <p:sp>
        <p:nvSpPr>
          <p:cNvPr id="37" name=""/>
          <p:cNvSpPr/>
          <p:nvPr/>
        </p:nvSpPr>
        <p:spPr>
          <a:xfrm>
            <a:off x="2651760" y="579120"/>
            <a:ext cx="332232" cy="70104"/>
          </a:xfrm>
          <a:prstGeom prst="rect">
            <a:avLst/>
          </a:prstGeom>
          <a:solidFill>
            <a:srgbClr val="FFFFFF"/>
          </a:solidFill>
        </p:spPr>
        <p:txBody>
          <a:bodyPr lIns="0" tIns="0" rIns="0" bIns="0" wrap="none">
            <a:noAutofit/>
          </a:bodyPr>
          <a:p>
            <a:pPr indent="0"/>
            <a:r>
              <a:rPr lang="en-US" sz="400">
                <a:latin typeface="Arial"/>
              </a:rPr>
              <a:t>ACCESSORIES</a:t>
            </a:r>
          </a:p>
        </p:txBody>
      </p:sp>
      <p:sp>
        <p:nvSpPr>
          <p:cNvPr id="38" name=""/>
          <p:cNvSpPr/>
          <p:nvPr/>
        </p:nvSpPr>
        <p:spPr>
          <a:xfrm>
            <a:off x="1908048" y="926592"/>
            <a:ext cx="457200" cy="88392"/>
          </a:xfrm>
          <a:prstGeom prst="rect">
            <a:avLst/>
          </a:prstGeom>
          <a:solidFill>
            <a:srgbClr val="FFFFFF"/>
          </a:solidFill>
        </p:spPr>
        <p:txBody>
          <a:bodyPr lIns="0" tIns="0" rIns="0" bIns="0" wrap="none">
            <a:noAutofit/>
          </a:bodyPr>
          <a:p>
            <a:pPr indent="0"/>
            <a:r>
              <a:rPr lang="en-US" sz="550">
                <a:latin typeface="Arial"/>
              </a:rPr>
              <a:t>HOMEPAGE</a:t>
            </a:r>
          </a:p>
        </p:txBody>
      </p:sp>
      <p:sp>
        <p:nvSpPr>
          <p:cNvPr id="39" name=""/>
          <p:cNvSpPr/>
          <p:nvPr/>
        </p:nvSpPr>
        <p:spPr>
          <a:xfrm>
            <a:off x="1798320" y="3547872"/>
            <a:ext cx="1094232" cy="88392"/>
          </a:xfrm>
          <a:prstGeom prst="rect">
            <a:avLst/>
          </a:prstGeom>
          <a:solidFill>
            <a:srgbClr val="FFFFFF"/>
          </a:solidFill>
        </p:spPr>
        <p:txBody>
          <a:bodyPr lIns="0" tIns="0" rIns="0" bIns="0" wrap="none">
            <a:noAutofit/>
          </a:bodyPr>
          <a:p>
            <a:pPr indent="0"/>
            <a:r>
              <a:rPr lang="en-US" sz="400">
                <a:latin typeface="Arial"/>
              </a:rPr>
              <a:t>Subject to seo-text of the second. Not very big</a:t>
            </a:r>
          </a:p>
        </p:txBody>
      </p:sp>
      <p:sp>
        <p:nvSpPr>
          <p:cNvPr id="40" name=""/>
          <p:cNvSpPr/>
          <p:nvPr/>
        </p:nvSpPr>
        <p:spPr>
          <a:xfrm>
            <a:off x="633984" y="3547872"/>
            <a:ext cx="1103376" cy="143256"/>
          </a:xfrm>
          <a:prstGeom prst="rect">
            <a:avLst/>
          </a:prstGeom>
          <a:solidFill>
            <a:srgbClr val="FFFFFF"/>
          </a:solidFill>
        </p:spPr>
        <p:txBody>
          <a:bodyPr lIns="0" tIns="0" rIns="0" bIns="0">
            <a:noAutofit/>
          </a:bodyPr>
          <a:p>
            <a:pPr algn="just" indent="0"/>
            <a:r>
              <a:rPr lang="en-US" sz="400">
                <a:latin typeface="Arial"/>
              </a:rPr>
              <a:t>Subject to seo-text. Very large and informative in as many as two lines</a:t>
            </a:r>
          </a:p>
        </p:txBody>
      </p:sp>
      <p:sp>
        <p:nvSpPr>
          <p:cNvPr id="41" name=""/>
          <p:cNvSpPr/>
          <p:nvPr/>
        </p:nvSpPr>
        <p:spPr>
          <a:xfrm>
            <a:off x="1008888" y="4462272"/>
            <a:ext cx="1524000" cy="265176"/>
          </a:xfrm>
          <a:prstGeom prst="rect">
            <a:avLst/>
          </a:prstGeom>
          <a:solidFill>
            <a:srgbClr val="000000"/>
          </a:solidFill>
        </p:spPr>
        <p:txBody>
          <a:bodyPr lIns="0" tIns="0" rIns="0" bIns="0">
            <a:noAutofit/>
          </a:bodyPr>
          <a:p>
            <a:pPr algn="ctr" indent="0">
              <a:spcBef>
                <a:spcPts val="560"/>
              </a:spcBef>
            </a:pPr>
            <a:r>
              <a:rPr lang="en-US" b="1" sz="1200">
                <a:solidFill>
                  <a:srgbClr val="FFFFFF"/>
                </a:solidFill>
                <a:latin typeface="Arial"/>
              </a:rPr>
              <a:t>oooo</a:t>
            </a:r>
          </a:p>
          <a:p>
            <a:pPr marL="1028768" indent="0"/>
            <a:r>
              <a:rPr lang="en-US" b="1" sz="400">
                <a:solidFill>
                  <a:srgbClr val="FFFFFF"/>
                </a:solidFill>
                <a:latin typeface="Arial"/>
              </a:rPr>
              <a:t>Developed by </a:t>
            </a:r>
            <a:r>
              <a:rPr lang="en-US" b="1" sz="450">
                <a:solidFill>
                  <a:srgbClr val="FFFFFF"/>
                </a:solidFill>
                <a:latin typeface="Arial"/>
              </a:rPr>
              <a:t>Q</a:t>
            </a:r>
          </a:p>
        </p:txBody>
      </p:sp>
      <p:sp>
        <p:nvSpPr>
          <p:cNvPr id="42" name=""/>
          <p:cNvSpPr/>
          <p:nvPr/>
        </p:nvSpPr>
        <p:spPr>
          <a:xfrm>
            <a:off x="1865376" y="4980432"/>
            <a:ext cx="533400" cy="88392"/>
          </a:xfrm>
          <a:prstGeom prst="rect">
            <a:avLst/>
          </a:prstGeom>
          <a:solidFill>
            <a:srgbClr val="FFFFFF"/>
          </a:solidFill>
        </p:spPr>
        <p:txBody>
          <a:bodyPr lIns="0" tIns="0" rIns="0" bIns="0" wrap="none">
            <a:noAutofit/>
          </a:bodyPr>
          <a:p>
            <a:pPr indent="0"/>
            <a:r>
              <a:rPr lang="en-US" sz="550">
                <a:latin typeface="Arial"/>
              </a:rPr>
              <a:t>TYPOGRAPHY</a:t>
            </a:r>
          </a:p>
        </p:txBody>
      </p:sp>
      <p:sp>
        <p:nvSpPr>
          <p:cNvPr id="43" name=""/>
          <p:cNvSpPr/>
          <p:nvPr/>
        </p:nvSpPr>
        <p:spPr>
          <a:xfrm>
            <a:off x="1063752" y="5187696"/>
            <a:ext cx="512064" cy="88392"/>
          </a:xfrm>
          <a:prstGeom prst="rect">
            <a:avLst/>
          </a:prstGeom>
          <a:solidFill>
            <a:srgbClr val="FFFFFF"/>
          </a:solidFill>
        </p:spPr>
        <p:txBody>
          <a:bodyPr lIns="0" tIns="0" rIns="0" bIns="0" wrap="none">
            <a:noAutofit/>
          </a:bodyPr>
          <a:p>
            <a:pPr indent="0"/>
            <a:r>
              <a:rPr lang="en-US" sz="400">
                <a:solidFill>
                  <a:srgbClr val="EC798A"/>
                </a:solidFill>
                <a:latin typeface="Arial"/>
              </a:rPr>
              <a:t>Open Sans Regular</a:t>
            </a:r>
          </a:p>
        </p:txBody>
      </p:sp>
      <p:sp>
        <p:nvSpPr>
          <p:cNvPr id="44" name=""/>
          <p:cNvSpPr/>
          <p:nvPr/>
        </p:nvSpPr>
        <p:spPr>
          <a:xfrm>
            <a:off x="2791968" y="5187696"/>
            <a:ext cx="426720" cy="88392"/>
          </a:xfrm>
          <a:prstGeom prst="rect">
            <a:avLst/>
          </a:prstGeom>
          <a:solidFill>
            <a:srgbClr val="FFFFFF"/>
          </a:solidFill>
        </p:spPr>
        <p:txBody>
          <a:bodyPr lIns="0" tIns="0" rIns="0" bIns="0" wrap="none">
            <a:noAutofit/>
          </a:bodyPr>
          <a:p>
            <a:pPr indent="0"/>
            <a:r>
              <a:rPr lang="en-US" sz="400">
                <a:solidFill>
                  <a:srgbClr val="EC798A"/>
                </a:solidFill>
                <a:latin typeface="Arial"/>
              </a:rPr>
              <a:t>Open Sans Bold</a:t>
            </a:r>
          </a:p>
        </p:txBody>
      </p:sp>
      <p:sp>
        <p:nvSpPr>
          <p:cNvPr id="45" name=""/>
          <p:cNvSpPr/>
          <p:nvPr/>
        </p:nvSpPr>
        <p:spPr>
          <a:xfrm>
            <a:off x="649224" y="5358384"/>
            <a:ext cx="1267968" cy="536448"/>
          </a:xfrm>
          <a:prstGeom prst="rect">
            <a:avLst/>
          </a:prstGeom>
          <a:solidFill>
            <a:srgbClr val="FFFFFF"/>
          </a:solidFill>
        </p:spPr>
        <p:txBody>
          <a:bodyPr lIns="0" tIns="0" rIns="0" bIns="0">
            <a:noAutofit/>
          </a:bodyPr>
          <a:p>
            <a:pPr indent="0"/>
            <a:r>
              <a:rPr lang="en-US" sz="3200">
                <a:latin typeface="Arial"/>
              </a:rPr>
              <a:t>ABC</a:t>
            </a:r>
          </a:p>
          <a:p>
            <a:pPr indent="0"/>
            <a:r>
              <a:rPr lang="en-US" sz="400">
                <a:latin typeface="Arial"/>
              </a:rPr>
              <a:t>ABCDEFGHIJKLMNOPQRSTUVWXYZ</a:t>
            </a:r>
          </a:p>
        </p:txBody>
      </p:sp>
      <p:sp>
        <p:nvSpPr>
          <p:cNvPr id="46" name=""/>
          <p:cNvSpPr/>
          <p:nvPr/>
        </p:nvSpPr>
        <p:spPr>
          <a:xfrm>
            <a:off x="716280" y="5907024"/>
            <a:ext cx="1133856" cy="88392"/>
          </a:xfrm>
          <a:prstGeom prst="rect">
            <a:avLst/>
          </a:prstGeom>
          <a:solidFill>
            <a:srgbClr val="FFFFFF"/>
          </a:solidFill>
        </p:spPr>
        <p:txBody>
          <a:bodyPr lIns="0" tIns="0" rIns="0" bIns="0" wrap="none">
            <a:noAutofit/>
          </a:bodyPr>
          <a:p>
            <a:pPr indent="0"/>
            <a:r>
              <a:rPr lang="en-US" sz="400">
                <a:latin typeface="Arial"/>
              </a:rPr>
              <a:t>Abcdefghijklmnopqrstuvwxyz</a:t>
            </a:r>
          </a:p>
        </p:txBody>
      </p:sp>
      <p:sp>
        <p:nvSpPr>
          <p:cNvPr id="47" name=""/>
          <p:cNvSpPr/>
          <p:nvPr/>
        </p:nvSpPr>
        <p:spPr>
          <a:xfrm>
            <a:off x="2316480" y="5358384"/>
            <a:ext cx="1307592" cy="640080"/>
          </a:xfrm>
          <a:prstGeom prst="rect">
            <a:avLst/>
          </a:prstGeom>
          <a:solidFill>
            <a:srgbClr val="FFFFFF"/>
          </a:solidFill>
        </p:spPr>
        <p:txBody>
          <a:bodyPr lIns="0" tIns="0" rIns="0" bIns="0">
            <a:noAutofit/>
          </a:bodyPr>
          <a:p>
            <a:pPr algn="r" indent="0">
              <a:spcAft>
                <a:spcPts val="140"/>
              </a:spcAft>
            </a:pPr>
            <a:r>
              <a:rPr lang="en-US" sz="3200">
                <a:latin typeface="Arial"/>
              </a:rPr>
              <a:t>ABC</a:t>
            </a:r>
          </a:p>
          <a:p>
            <a:pPr algn="r" indent="0">
              <a:spcAft>
                <a:spcPts val="140"/>
              </a:spcAft>
            </a:pPr>
            <a:r>
              <a:rPr lang="en-US" sz="400">
                <a:latin typeface="Arial"/>
              </a:rPr>
              <a:t>ABCDEFGHIJKLMNOPQRSTUVWXYZ</a:t>
            </a:r>
          </a:p>
          <a:p>
            <a:pPr algn="ctr" indent="0"/>
            <a:r>
              <a:rPr lang="en-US" sz="400">
                <a:latin typeface="Arial"/>
              </a:rPr>
              <a:t>Abcdefghijklmnopqrstuvwxyz</a:t>
            </a:r>
          </a:p>
        </p:txBody>
      </p:sp>
      <p:sp>
        <p:nvSpPr>
          <p:cNvPr id="48" name=""/>
          <p:cNvSpPr/>
          <p:nvPr/>
        </p:nvSpPr>
        <p:spPr>
          <a:xfrm>
            <a:off x="1822704" y="6175248"/>
            <a:ext cx="618744" cy="88392"/>
          </a:xfrm>
          <a:prstGeom prst="rect">
            <a:avLst/>
          </a:prstGeom>
          <a:solidFill>
            <a:srgbClr val="FFFFFF"/>
          </a:solidFill>
        </p:spPr>
        <p:txBody>
          <a:bodyPr lIns="0" tIns="0" rIns="0" bIns="0" wrap="none">
            <a:noAutofit/>
          </a:bodyPr>
          <a:p>
            <a:pPr indent="0"/>
            <a:r>
              <a:rPr lang="en-US" sz="550">
                <a:latin typeface="Arial"/>
              </a:rPr>
              <a:t>COLOR PALETTE</a:t>
            </a:r>
          </a:p>
        </p:txBody>
      </p:sp>
      <p:sp>
        <p:nvSpPr>
          <p:cNvPr id="49" name=""/>
          <p:cNvSpPr/>
          <p:nvPr/>
        </p:nvSpPr>
        <p:spPr>
          <a:xfrm>
            <a:off x="1917192" y="6437376"/>
            <a:ext cx="1243584" cy="432816"/>
          </a:xfrm>
          <a:prstGeom prst="rect">
            <a:avLst/>
          </a:prstGeom>
          <a:solidFill>
            <a:srgbClr val="FFFFFF"/>
          </a:solidFill>
        </p:spPr>
        <p:txBody>
          <a:bodyPr lIns="0" tIns="0" rIns="0" bIns="0" wrap="none">
            <a:noAutofit/>
          </a:bodyPr>
          <a:p>
            <a:pPr indent="0"/>
            <a:r>
              <a:rPr lang="en-US" b="1" sz="600">
                <a:solidFill>
                  <a:srgbClr val="CE4E49"/>
                </a:solidFill>
                <a:latin typeface="Times New Roman"/>
              </a:rPr>
              <a:t>• </a:t>
            </a:r>
            <a:r>
              <a:rPr lang="en-US" b="1" sz="600">
                <a:solidFill>
                  <a:srgbClr val="EC798A"/>
                </a:solidFill>
                <a:latin typeface="Times New Roman"/>
              </a:rPr>
              <a:t>•</a:t>
            </a:r>
          </a:p>
        </p:txBody>
      </p:sp>
      <p:sp>
        <p:nvSpPr>
          <p:cNvPr id="50" name=""/>
          <p:cNvSpPr/>
          <p:nvPr/>
        </p:nvSpPr>
        <p:spPr>
          <a:xfrm>
            <a:off x="1191768" y="6955536"/>
            <a:ext cx="243840" cy="73152"/>
          </a:xfrm>
          <a:prstGeom prst="rect">
            <a:avLst/>
          </a:prstGeom>
          <a:solidFill>
            <a:srgbClr val="FFFFFF"/>
          </a:solidFill>
        </p:spPr>
        <p:txBody>
          <a:bodyPr lIns="0" tIns="0" rIns="0" bIns="0" wrap="none">
            <a:noAutofit/>
          </a:bodyPr>
          <a:p>
            <a:pPr indent="0"/>
            <a:r>
              <a:rPr lang="en-US" sz="400">
                <a:latin typeface="Arial"/>
              </a:rPr>
              <a:t>#515360</a:t>
            </a:r>
          </a:p>
        </p:txBody>
      </p:sp>
      <p:sp>
        <p:nvSpPr>
          <p:cNvPr id="51" name=""/>
          <p:cNvSpPr/>
          <p:nvPr/>
        </p:nvSpPr>
        <p:spPr>
          <a:xfrm>
            <a:off x="2002536" y="6955536"/>
            <a:ext cx="243840" cy="73152"/>
          </a:xfrm>
          <a:prstGeom prst="rect">
            <a:avLst/>
          </a:prstGeom>
          <a:solidFill>
            <a:srgbClr val="FFFFFF"/>
          </a:solidFill>
        </p:spPr>
        <p:txBody>
          <a:bodyPr lIns="0" tIns="0" rIns="0" bIns="0" wrap="none">
            <a:noAutofit/>
          </a:bodyPr>
          <a:p>
            <a:pPr indent="0"/>
            <a:r>
              <a:rPr lang="en-US" sz="400">
                <a:latin typeface="Arial"/>
              </a:rPr>
              <a:t>#F33C49</a:t>
            </a:r>
          </a:p>
        </p:txBody>
      </p:sp>
      <p:sp>
        <p:nvSpPr>
          <p:cNvPr id="52" name=""/>
          <p:cNvSpPr/>
          <p:nvPr/>
        </p:nvSpPr>
        <p:spPr>
          <a:xfrm>
            <a:off x="2813304" y="6955536"/>
            <a:ext cx="252984" cy="73152"/>
          </a:xfrm>
          <a:prstGeom prst="rect">
            <a:avLst/>
          </a:prstGeom>
          <a:solidFill>
            <a:srgbClr val="FFFFFF"/>
          </a:solidFill>
        </p:spPr>
        <p:txBody>
          <a:bodyPr lIns="0" tIns="0" rIns="0" bIns="0" wrap="none">
            <a:noAutofit/>
          </a:bodyPr>
          <a:p>
            <a:pPr indent="0"/>
            <a:r>
              <a:rPr lang="en-US" sz="400">
                <a:latin typeface="Arial"/>
              </a:rPr>
              <a:t>#FB8D95</a:t>
            </a:r>
          </a:p>
        </p:txBody>
      </p:sp>
      <p:sp>
        <p:nvSpPr>
          <p:cNvPr id="53" name=""/>
          <p:cNvSpPr/>
          <p:nvPr/>
        </p:nvSpPr>
        <p:spPr>
          <a:xfrm>
            <a:off x="335280" y="7598664"/>
            <a:ext cx="390144" cy="85344"/>
          </a:xfrm>
          <a:prstGeom prst="rect">
            <a:avLst/>
          </a:prstGeom>
          <a:solidFill>
            <a:srgbClr val="FFFFFF"/>
          </a:solidFill>
        </p:spPr>
        <p:txBody>
          <a:bodyPr lIns="0" tIns="0" rIns="0" bIns="0" wrap="none">
            <a:noAutofit/>
          </a:bodyPr>
          <a:p>
            <a:pPr indent="0"/>
            <a:r>
              <a:rPr lang="en-US" b="1" sz="550">
                <a:latin typeface="Times New Roman"/>
              </a:rPr>
              <a:t>Partalomeo</a:t>
            </a:r>
          </a:p>
        </p:txBody>
      </p:sp>
      <p:sp>
        <p:nvSpPr>
          <p:cNvPr id="54" name=""/>
          <p:cNvSpPr/>
          <p:nvPr/>
        </p:nvSpPr>
        <p:spPr>
          <a:xfrm>
            <a:off x="359664" y="8037576"/>
            <a:ext cx="216408" cy="73152"/>
          </a:xfrm>
          <a:prstGeom prst="rect">
            <a:avLst/>
          </a:prstGeom>
          <a:solidFill>
            <a:srgbClr val="FFFFFF"/>
          </a:solidFill>
        </p:spPr>
        <p:txBody>
          <a:bodyPr lIns="0" tIns="0" rIns="0" bIns="0" wrap="none">
            <a:noAutofit/>
          </a:bodyPr>
          <a:p>
            <a:pPr indent="0"/>
            <a:r>
              <a:rPr lang="en-US" sz="400">
                <a:latin typeface="Arial"/>
              </a:rPr>
              <a:t>Contact</a:t>
            </a:r>
          </a:p>
        </p:txBody>
      </p:sp>
      <p:graphicFrame>
        <p:nvGraphicFramePr>
          <p:cNvPr id="55" name=""/>
          <p:cNvGraphicFramePr>
            <a:graphicFrameLocks noGrp="1"/>
          </p:cNvGraphicFramePr>
          <p:nvPr/>
        </p:nvGraphicFramePr>
        <p:xfrm>
          <a:off x="2112264" y="7333488"/>
          <a:ext cx="2154936" cy="2913888"/>
        </p:xfrm>
        <a:graphic>
          <a:graphicData uri="http://schemas.openxmlformats.org/drawingml/2006/table">
            <a:tbl>
              <a:tblPr/>
              <a:tblGrid>
                <a:gridCol w="277368"/>
                <a:gridCol w="271272"/>
                <a:gridCol w="914400"/>
                <a:gridCol w="691896"/>
              </a:tblGrid>
              <a:tr h="152400">
                <a:tc>
                  <a:txBody>
                    <a:bodyPr lIns="0" tIns="0" rIns="0" bIns="0">
                      <a:noAutofit/>
                    </a:bodyPr>
                    <a:p>
                      <a:endParaRPr sz="800"/>
                    </a:p>
                  </a:txBody>
                  <a:tcPr marL="0" marR="0" marT="0" marB="0">
                    <a:solidFill>
                      <a:srgbClr val="DEDFCB"/>
                    </a:solidFill>
                  </a:tcPr>
                </a:tc>
                <a:tc>
                  <a:txBody>
                    <a:bodyPr lIns="0" tIns="0" rIns="0" bIns="0">
                      <a:noAutofit/>
                    </a:bodyPr>
                    <a:p>
                      <a:pPr indent="0"/>
                      <a:r>
                        <a:rPr lang="en-US" b="1" sz="400">
                          <a:solidFill>
                            <a:srgbClr val="FFFFFF"/>
                          </a:solidFill>
                          <a:latin typeface="Arial"/>
                        </a:rPr>
                        <a:t>SPARES</a:t>
                      </a:r>
                    </a:p>
                  </a:txBody>
                  <a:tcPr marL="0" marR="0" marT="0" marB="0" anchor="ctr">
                    <a:solidFill>
                      <a:srgbClr val="000000"/>
                    </a:solidFill>
                  </a:tcPr>
                </a:tc>
                <a:tc gridSpan="2">
                  <a:txBody>
                    <a:bodyPr lIns="0" tIns="0" rIns="0" bIns="0">
                      <a:noAutofit/>
                    </a:bodyPr>
                    <a:p>
                      <a:endParaRPr sz="800"/>
                    </a:p>
                  </a:txBody>
                  <a:tcPr marL="0" marR="0" marT="0" marB="0"/>
                </a:tc>
                <a:tc hMerge="1">
                  <a:txBody>
                    <a:bodyPr lIns="0" tIns="0" rIns="0" bIns="0">
                      <a:noAutofit/>
                    </a:bodyPr>
                    <a:p>
                      <a:endParaRPr sz="800"/>
                    </a:p>
                  </a:txBody>
                  <a:tcPr marL="0" marR="0" marT="0" marB="0"/>
                </a:tc>
              </a:tr>
              <a:tr h="423672">
                <a:tc>
                  <a:txBody>
                    <a:bodyPr lIns="0" tIns="0" rIns="0" bIns="0">
                      <a:noAutofit/>
                    </a:bodyPr>
                    <a:p>
                      <a:pPr algn="just" indent="0"/>
                      <a:r>
                        <a:rPr lang="en-US" sz="400">
                          <a:latin typeface="Arial"/>
                        </a:rPr>
                        <a:t>' Brands</a:t>
                      </a:r>
                    </a:p>
                  </a:txBody>
                  <a:tcPr marL="0" marR="0" marT="0" marB="0" anchor="ctr"/>
                </a:tc>
                <a:tc>
                  <a:txBody>
                    <a:bodyPr lIns="0" tIns="0" rIns="0" bIns="0">
                      <a:noAutofit/>
                    </a:bodyPr>
                    <a:p>
                      <a:endParaRPr sz="2100"/>
                    </a:p>
                  </a:txBody>
                  <a:tcPr marL="0" marR="0" marT="0" marB="0"/>
                </a:tc>
                <a:tc>
                  <a:txBody>
                    <a:bodyPr lIns="0" tIns="0" rIns="0" bIns="0">
                      <a:noAutofit/>
                    </a:bodyPr>
                    <a:p>
                      <a:pPr indent="152400">
                        <a:spcAft>
                          <a:spcPts val="490"/>
                        </a:spcAft>
                      </a:pPr>
                      <a:r>
                        <a:rPr lang="ru" sz="400">
                          <a:solidFill>
                            <a:srgbClr val="9A9FAC"/>
                          </a:solidFill>
                          <a:latin typeface="Arial"/>
                        </a:rPr>
                        <a:t>ош </a:t>
                      </a:r>
                      <a:r>
                        <a:rPr lang="fr" sz="400">
                          <a:latin typeface="Arial"/>
                        </a:rPr>
                        <a:t>Caractère</a:t>
                      </a:r>
                    </a:p>
                    <a:p>
                      <a:pPr indent="241300"/>
                      <a:r>
                        <a:rPr lang="fr" sz="400">
                          <a:latin typeface="Arial"/>
                        </a:rPr>
                        <a:t>Caractère </a:t>
                      </a:r>
                      <a:r>
                        <a:rPr lang="en-US" sz="400">
                          <a:latin typeface="Arial"/>
                        </a:rPr>
                        <a:t>Exclusive</a:t>
                      </a:r>
                    </a:p>
                  </a:txBody>
                  <a:tcPr marL="0" marR="0" marT="0" marB="0" anchor="b"/>
                </a:tc>
                <a:tc>
                  <a:txBody>
                    <a:bodyPr lIns="0" tIns="0" rIns="0" bIns="0">
                      <a:noAutofit/>
                    </a:bodyPr>
                    <a:p>
                      <a:pPr indent="355600"/>
                      <a:r>
                        <a:rPr lang="en-US" b="1" sz="1125">
                          <a:solidFill>
                            <a:srgbClr val="2F3A4B"/>
                          </a:solidFill>
                          <a:latin typeface="Arial"/>
                        </a:rPr>
                        <a:t>®</a:t>
                      </a:r>
                    </a:p>
                  </a:txBody>
                  <a:tcPr marL="0" marR="0" marT="0" marB="0" anchor="b"/>
                </a:tc>
              </a:tr>
              <a:tr h="173736">
                <a:tc>
                  <a:txBody>
                    <a:bodyPr lIns="0" tIns="0" rIns="0" bIns="0">
                      <a:noAutofit/>
                    </a:bodyPr>
                    <a:p>
                      <a:endParaRPr sz="900"/>
                    </a:p>
                  </a:txBody>
                  <a:tcPr marL="0" marR="0" marT="0" marB="0"/>
                </a:tc>
                <a:tc>
                  <a:txBody>
                    <a:bodyPr lIns="0" tIns="0" rIns="0" bIns="0">
                      <a:noAutofit/>
                    </a:bodyPr>
                    <a:p>
                      <a:endParaRPr sz="900"/>
                    </a:p>
                  </a:txBody>
                  <a:tcPr marL="0" marR="0" marT="0" marB="0"/>
                </a:tc>
                <a:tc>
                  <a:txBody>
                    <a:bodyPr lIns="0" tIns="0" rIns="0" bIns="0">
                      <a:noAutofit/>
                    </a:bodyPr>
                    <a:p>
                      <a:pPr indent="241300"/>
                      <a:r>
                        <a:rPr lang="en-US" sz="400">
                          <a:latin typeface="Arial"/>
                        </a:rPr>
                        <a:t>Cargraphic              •</a:t>
                      </a:r>
                    </a:p>
                  </a:txBody>
                  <a:tcPr marL="0" marR="0" marT="0" marB="0" anchor="ctr"/>
                </a:tc>
                <a:tc>
                  <a:txBody>
                    <a:bodyPr lIns="0" tIns="0" rIns="0" bIns="0">
                      <a:noAutofit/>
                    </a:bodyPr>
                    <a:p>
                      <a:endParaRPr sz="900"/>
                    </a:p>
                  </a:txBody>
                  <a:tcPr marL="0" marR="0" marT="0" marB="0"/>
                </a:tc>
              </a:tr>
              <a:tr h="313944">
                <a:tc>
                  <a:txBody>
                    <a:bodyPr lIns="0" tIns="0" rIns="0" bIns="0">
                      <a:noAutofit/>
                    </a:bodyPr>
                    <a:p>
                      <a:endParaRPr sz="1500"/>
                    </a:p>
                  </a:txBody>
                  <a:tcPr marL="0" marR="0" marT="0" marB="0"/>
                </a:tc>
                <a:tc>
                  <a:txBody>
                    <a:bodyPr lIns="0" tIns="0" rIns="0" bIns="0">
                      <a:noAutofit/>
                    </a:bodyPr>
                    <a:p>
                      <a:endParaRPr sz="1500"/>
                    </a:p>
                  </a:txBody>
                  <a:tcPr marL="0" marR="0" marT="0" marB="0"/>
                </a:tc>
                <a:tc>
                  <a:txBody>
                    <a:bodyPr lIns="0" tIns="0" rIns="0" bIns="0">
                      <a:noAutofit/>
                    </a:bodyPr>
                    <a:p>
                      <a:pPr indent="241300">
                        <a:spcAft>
                          <a:spcPts val="490"/>
                        </a:spcAft>
                      </a:pPr>
                      <a:r>
                        <a:rPr lang="en-US" sz="400">
                          <a:latin typeface="Arial"/>
                        </a:rPr>
                        <a:t>Carlson</a:t>
                      </a:r>
                    </a:p>
                    <a:p>
                      <a:pPr indent="152400"/>
                      <a:r>
                        <a:rPr lang="en-US" sz="400">
                          <a:solidFill>
                            <a:srgbClr val="A0823F"/>
                          </a:solidFill>
                          <a:latin typeface="Arial"/>
                        </a:rPr>
                        <a:t>-Sy </a:t>
                      </a:r>
                      <a:r>
                        <a:rPr lang="en-US" sz="400">
                          <a:latin typeface="Arial"/>
                        </a:rPr>
                        <a:t>Chevrolet</a:t>
                      </a:r>
                    </a:p>
                  </a:txBody>
                  <a:tcPr marL="0" marR="0" marT="0" marB="0" anchor="ctr"/>
                </a:tc>
                <a:tc>
                  <a:txBody>
                    <a:bodyPr lIns="0" tIns="0" rIns="0" bIns="0">
                      <a:noAutofit/>
                    </a:bodyPr>
                    <a:p>
                      <a:endParaRPr sz="1500"/>
                    </a:p>
                  </a:txBody>
                  <a:tcPr marL="0" marR="0" marT="0" marB="0"/>
                </a:tc>
              </a:tr>
              <a:tr h="143256">
                <a:tc>
                  <a:txBody>
                    <a:bodyPr lIns="0" tIns="0" rIns="0" bIns="0">
                      <a:noAutofit/>
                    </a:bodyPr>
                    <a:p>
                      <a:endParaRPr sz="700"/>
                    </a:p>
                  </a:txBody>
                  <a:tcPr marL="0" marR="0" marT="0" marB="0"/>
                </a:tc>
                <a:tc>
                  <a:txBody>
                    <a:bodyPr lIns="0" tIns="0" rIns="0" bIns="0">
                      <a:noAutofit/>
                    </a:bodyPr>
                    <a:p>
                      <a:pPr indent="0"/>
                      <a:r>
                        <a:rPr lang="en-US" b="1" sz="400">
                          <a:latin typeface="Arial"/>
                        </a:rPr>
                        <a:t>ALLMAKES</a:t>
                      </a:r>
                    </a:p>
                  </a:txBody>
                  <a:tcPr marL="0" marR="0" marT="0" marB="0" anchor="ctr"/>
                </a:tc>
                <a:tc>
                  <a:txBody>
                    <a:bodyPr lIns="0" tIns="0" rIns="0" bIns="0">
                      <a:noAutofit/>
                    </a:bodyPr>
                    <a:p>
                      <a:pPr indent="177800"/>
                      <a:r>
                        <a:rPr lang="en-US" sz="400">
                          <a:latin typeface="Arial"/>
                        </a:rPr>
                        <a:t>* Chrysler</a:t>
                      </a:r>
                    </a:p>
                  </a:txBody>
                  <a:tcPr marL="0" marR="0" marT="0" marB="0" anchor="ctr"/>
                </a:tc>
                <a:tc>
                  <a:txBody>
                    <a:bodyPr lIns="0" tIns="0" rIns="0" bIns="0">
                      <a:noAutofit/>
                    </a:bodyPr>
                    <a:p>
                      <a:endParaRPr sz="700"/>
                    </a:p>
                  </a:txBody>
                  <a:tcPr marL="0" marR="0" marT="0" marB="0"/>
                </a:tc>
              </a:tr>
              <a:tr h="198120">
                <a:tc>
                  <a:txBody>
                    <a:bodyPr lIns="0" tIns="0" rIns="0" bIns="0">
                      <a:noAutofit/>
                    </a:bodyPr>
                    <a:p>
                      <a:endParaRPr sz="1000"/>
                    </a:p>
                  </a:txBody>
                  <a:tcPr marL="0" marR="0" marT="0" marB="0"/>
                </a:tc>
                <a:tc>
                  <a:txBody>
                    <a:bodyPr lIns="0" tIns="0" rIns="0" bIns="0">
                      <a:noAutofit/>
                    </a:bodyPr>
                    <a:p>
                      <a:pPr indent="0"/>
                      <a:r>
                        <a:rPr lang="ru" sz="650">
                          <a:latin typeface="Arial"/>
                        </a:rPr>
                        <a:t>СШ5</a:t>
                      </a:r>
                    </a:p>
                  </a:txBody>
                  <a:tcPr marL="0" marR="0" marT="0" marB="0" anchor="b"/>
                </a:tc>
                <a:tc>
                  <a:txBody>
                    <a:bodyPr lIns="0" tIns="0" rIns="0" bIns="0">
                      <a:noAutofit/>
                    </a:bodyPr>
                    <a:p>
                      <a:pPr indent="152400"/>
                      <a:r>
                        <a:rPr lang="en-US" sz="400">
                          <a:solidFill>
                            <a:srgbClr val="777B8A"/>
                          </a:solidFill>
                          <a:latin typeface="Arial"/>
                        </a:rPr>
                        <a:t>^Citroen</a:t>
                      </a:r>
                    </a:p>
                  </a:txBody>
                  <a:tcPr marL="0" marR="0" marT="0" marB="0" anchor="ctr"/>
                </a:tc>
                <a:tc>
                  <a:txBody>
                    <a:bodyPr lIns="0" tIns="0" rIns="0" bIns="0">
                      <a:noAutofit/>
                    </a:bodyPr>
                    <a:p>
                      <a:endParaRPr sz="1000"/>
                    </a:p>
                  </a:txBody>
                  <a:tcPr marL="0" marR="0" marT="0" marB="0"/>
                </a:tc>
              </a:tr>
              <a:tr h="82296">
                <a:tc>
                  <a:txBody>
                    <a:bodyPr lIns="0" tIns="0" rIns="0" bIns="0">
                      <a:noAutofit/>
                    </a:bodyPr>
                    <a:p>
                      <a:endParaRPr sz="400"/>
                    </a:p>
                  </a:txBody>
                  <a:tcPr marL="0" marR="0" marT="0" marB="0"/>
                </a:tc>
                <a:tc>
                  <a:txBody>
                    <a:bodyPr lIns="0" tIns="0" rIns="0" bIns="0">
                      <a:noAutofit/>
                    </a:bodyPr>
                    <a:p>
                      <a:pPr indent="0"/>
                      <a:r>
                        <a:rPr lang="en-US" sz="550">
                          <a:solidFill>
                            <a:srgbClr val="EF0623"/>
                          </a:solidFill>
                          <a:latin typeface="Arial"/>
                        </a:rPr>
                        <a:t>Audi</a:t>
                      </a:r>
                    </a:p>
                  </a:txBody>
                  <a:tcPr marL="0" marR="0" marT="0" marB="0"/>
                </a:tc>
                <a:tc>
                  <a:txBody>
                    <a:bodyPr lIns="0" tIns="0" rIns="0" bIns="0">
                      <a:noAutofit/>
                    </a:bodyPr>
                    <a:p>
                      <a:pPr indent="241300"/>
                      <a:r>
                        <a:rPr lang="en-US" sz="400">
                          <a:latin typeface="Arial"/>
                        </a:rPr>
                        <a:t>Dacia</a:t>
                      </a:r>
                    </a:p>
                  </a:txBody>
                  <a:tcPr marL="0" marR="0" marT="0" marB="0"/>
                </a:tc>
                <a:tc>
                  <a:txBody>
                    <a:bodyPr lIns="0" tIns="0" rIns="0" bIns="0">
                      <a:noAutofit/>
                    </a:bodyPr>
                    <a:p>
                      <a:endParaRPr sz="400"/>
                    </a:p>
                  </a:txBody>
                  <a:tcPr marL="0" marR="0" marT="0" marB="0"/>
                </a:tc>
              </a:tr>
              <a:tr h="152400">
                <a:tc>
                  <a:txBody>
                    <a:bodyPr lIns="0" tIns="0" rIns="0" bIns="0">
                      <a:noAutofit/>
                    </a:bodyPr>
                    <a:p>
                      <a:endParaRPr sz="800"/>
                    </a:p>
                  </a:txBody>
                  <a:tcPr marL="0" marR="0" marT="0" marB="0"/>
                </a:tc>
                <a:tc>
                  <a:txBody>
                    <a:bodyPr lIns="0" tIns="0" rIns="0" bIns="0">
                      <a:noAutofit/>
                    </a:bodyPr>
                    <a:p>
                      <a:pPr algn="ctr" indent="0"/>
                      <a:r>
                        <a:rPr lang="en-US" b="1" sz="400">
                          <a:latin typeface="Arial"/>
                        </a:rPr>
                        <a:t>AUDi</a:t>
                      </a:r>
                    </a:p>
                  </a:txBody>
                  <a:tcPr marL="0" marR="0" marT="0" marB="0"/>
                </a:tc>
                <a:tc>
                  <a:txBody>
                    <a:bodyPr lIns="0" tIns="0" rIns="0" bIns="0">
                      <a:noAutofit/>
                    </a:bodyPr>
                    <a:p>
                      <a:pPr indent="520700"/>
                      <a:r>
                        <a:rPr lang="ru" b="1" sz="400">
                          <a:latin typeface="Arial"/>
                        </a:rPr>
                        <a:t>ВМС </a:t>
                      </a:r>
                      <a:r>
                        <a:rPr lang="en-US" b="1" sz="400">
                          <a:latin typeface="Arial"/>
                        </a:rPr>
                        <a:t>FILTER</a:t>
                      </a:r>
                    </a:p>
                  </a:txBody>
                  <a:tcPr marL="0" marR="0" marT="0" marB="0"/>
                </a:tc>
                <a:tc>
                  <a:txBody>
                    <a:bodyPr lIns="0" tIns="0" rIns="0" bIns="0">
                      <a:noAutofit/>
                    </a:bodyPr>
                    <a:p>
                      <a:pPr indent="393700"/>
                      <a:r>
                        <a:rPr lang="en-US" b="1" sz="400">
                          <a:latin typeface="Arial"/>
                        </a:rPr>
                        <a:t>BENTLEY</a:t>
                      </a:r>
                    </a:p>
                  </a:txBody>
                  <a:tcPr marL="0" marR="0" marT="0" marB="0"/>
                </a:tc>
              </a:tr>
              <a:tr h="268224">
                <a:tc>
                  <a:txBody>
                    <a:bodyPr lIns="0" tIns="0" rIns="0" bIns="0">
                      <a:noAutofit/>
                    </a:bodyPr>
                    <a:p>
                      <a:endParaRPr sz="1300"/>
                    </a:p>
                  </a:txBody>
                  <a:tcPr marL="0" marR="0" marT="0" marB="0"/>
                </a:tc>
                <a:tc>
                  <a:txBody>
                    <a:bodyPr lIns="0" tIns="0" rIns="0" bIns="0">
                      <a:noAutofit/>
                    </a:bodyPr>
                    <a:p>
                      <a:pPr indent="0"/>
                      <a:r>
                        <a:rPr lang="en-US" sz="550">
                          <a:solidFill>
                            <a:srgbClr val="16749A"/>
                          </a:solidFill>
                          <a:latin typeface="Arial"/>
                        </a:rPr>
                        <a:t>B©</a:t>
                      </a:r>
                    </a:p>
                  </a:txBody>
                  <a:tcPr marL="0" marR="0" marT="0" marB="0" anchor="b"/>
                </a:tc>
                <a:tc>
                  <a:txBody>
                    <a:bodyPr lIns="0" tIns="0" rIns="0" bIns="0">
                      <a:noAutofit/>
                    </a:bodyPr>
                    <a:p>
                      <a:pPr indent="520700"/>
                      <a:r>
                        <a:rPr lang="en-US" b="1" sz="1200">
                          <a:latin typeface="Arial"/>
                        </a:rPr>
                        <a:t>Q</a:t>
                      </a:r>
                    </a:p>
                  </a:txBody>
                  <a:tcPr marL="0" marR="0" marT="0" marB="0" anchor="b"/>
                </a:tc>
                <a:tc>
                  <a:txBody>
                    <a:bodyPr lIns="0" tIns="0" rIns="0" bIns="0">
                      <a:noAutofit/>
                    </a:bodyPr>
                    <a:p>
                      <a:endParaRPr sz="1300"/>
                    </a:p>
                  </a:txBody>
                  <a:tcPr marL="0" marR="0" marT="0" marB="0"/>
                </a:tc>
              </a:tr>
              <a:tr h="140208">
                <a:tc>
                  <a:txBody>
                    <a:bodyPr lIns="0" tIns="0" rIns="0" bIns="0">
                      <a:noAutofit/>
                    </a:bodyPr>
                    <a:p>
                      <a:endParaRPr sz="700"/>
                    </a:p>
                  </a:txBody>
                  <a:tcPr marL="0" marR="0" marT="0" marB="0"/>
                </a:tc>
                <a:tc>
                  <a:txBody>
                    <a:bodyPr lIns="0" tIns="0" rIns="0" bIns="0">
                      <a:noAutofit/>
                    </a:bodyPr>
                    <a:p>
                      <a:pPr algn="just" indent="0"/>
                      <a:r>
                        <a:rPr lang="de" b="1" sz="400">
                          <a:latin typeface="Arial"/>
                        </a:rPr>
                        <a:t>BILSTEIN</a:t>
                      </a:r>
                    </a:p>
                  </a:txBody>
                  <a:tcPr marL="0" marR="0" marT="0" marB="0"/>
                </a:tc>
                <a:tc>
                  <a:txBody>
                    <a:bodyPr lIns="0" tIns="0" rIns="0" bIns="0">
                      <a:noAutofit/>
                    </a:bodyPr>
                    <a:p>
                      <a:pPr indent="584200"/>
                      <a:r>
                        <a:rPr lang="en-US" b="1" sz="400">
                          <a:latin typeface="Arial"/>
                        </a:rPr>
                        <a:t>BMW</a:t>
                      </a:r>
                    </a:p>
                  </a:txBody>
                  <a:tcPr marL="0" marR="0" marT="0" marB="0"/>
                </a:tc>
                <a:tc>
                  <a:txBody>
                    <a:bodyPr lIns="0" tIns="0" rIns="0" bIns="0">
                      <a:noAutofit/>
                    </a:bodyPr>
                    <a:p>
                      <a:pPr indent="355600"/>
                      <a:r>
                        <a:rPr lang="en-US" b="1" sz="400">
                          <a:latin typeface="Arial"/>
                        </a:rPr>
                        <a:t>BMW MOTO</a:t>
                      </a:r>
                    </a:p>
                  </a:txBody>
                  <a:tcPr marL="0" marR="0" marT="0" marB="0"/>
                </a:tc>
              </a:tr>
              <a:tr h="274320">
                <a:tc>
                  <a:txBody>
                    <a:bodyPr lIns="0" tIns="0" rIns="0" bIns="0">
                      <a:noAutofit/>
                    </a:bodyPr>
                    <a:p>
                      <a:endParaRPr sz="1300"/>
                    </a:p>
                  </a:txBody>
                  <a:tcPr marL="0" marR="0" marT="0" marB="0"/>
                </a:tc>
                <a:tc>
                  <a:txBody>
                    <a:bodyPr lIns="0" tIns="0" rIns="0" bIns="0">
                      <a:noAutofit/>
                    </a:bodyPr>
                    <a:p>
                      <a:pPr indent="0"/>
                      <a:r>
                        <a:rPr lang="en-US" b="1" sz="3800">
                          <a:solidFill>
                            <a:srgbClr val="014082"/>
                          </a:solidFill>
                          <a:latin typeface="Times New Roman"/>
                        </a:rPr>
                        <a:t>□</a:t>
                      </a:r>
                    </a:p>
                  </a:txBody>
                  <a:tcPr marL="0" marR="0" marT="0" marB="0" anchor="b"/>
                </a:tc>
                <a:tc>
                  <a:txBody>
                    <a:bodyPr lIns="0" tIns="0" rIns="0" bIns="0">
                      <a:noAutofit/>
                    </a:bodyPr>
                    <a:p>
                      <a:pPr indent="520700"/>
                      <a:r>
                        <a:rPr lang="en-US" b="1" sz="400">
                          <a:solidFill>
                            <a:srgbClr val="A0823F"/>
                          </a:solidFill>
                          <a:latin typeface="Arial"/>
                        </a:rPr>
                        <a:t>*</a:t>
                      </a:r>
                    </a:p>
                  </a:txBody>
                  <a:tcPr marL="0" marR="0" marT="0" marB="0" anchor="ctr"/>
                </a:tc>
                <a:tc>
                  <a:txBody>
                    <a:bodyPr lIns="0" tIns="0" rIns="0" bIns="0">
                      <a:noAutofit/>
                    </a:bodyPr>
                    <a:p>
                      <a:pPr indent="431800"/>
                      <a:r>
                        <a:rPr lang="en-US" b="1" sz="400">
                          <a:latin typeface="Arial"/>
                        </a:rPr>
                        <a:t>0</a:t>
                      </a:r>
                    </a:p>
                  </a:txBody>
                  <a:tcPr marL="0" marR="0" marT="0" marB="0" anchor="b"/>
                </a:tc>
              </a:tr>
              <a:tr h="173736">
                <a:tc>
                  <a:txBody>
                    <a:bodyPr lIns="0" tIns="0" rIns="0" bIns="0">
                      <a:noAutofit/>
                    </a:bodyPr>
                    <a:p>
                      <a:endParaRPr sz="900"/>
                    </a:p>
                  </a:txBody>
                  <a:tcPr marL="0" marR="0" marT="0" marB="0"/>
                </a:tc>
                <a:tc>
                  <a:txBody>
                    <a:bodyPr lIns="0" tIns="0" rIns="0" bIns="0">
                      <a:noAutofit/>
                    </a:bodyPr>
                    <a:p>
                      <a:pPr algn="just" indent="0"/>
                      <a:r>
                        <a:rPr lang="en-US" b="1" sz="400">
                          <a:latin typeface="Arial"/>
                        </a:rPr>
                        <a:t>BRITPART</a:t>
                      </a:r>
                    </a:p>
                  </a:txBody>
                  <a:tcPr marL="0" marR="0" marT="0" marB="0"/>
                </a:tc>
                <a:tc>
                  <a:txBody>
                    <a:bodyPr lIns="0" tIns="0" rIns="0" bIns="0">
                      <a:noAutofit/>
                    </a:bodyPr>
                    <a:p>
                      <a:pPr indent="520700"/>
                      <a:r>
                        <a:rPr lang="en-US" b="1" sz="400">
                          <a:latin typeface="Arial"/>
                        </a:rPr>
                        <a:t>CHEVROLET</a:t>
                      </a:r>
                    </a:p>
                  </a:txBody>
                  <a:tcPr marL="0" marR="0" marT="0" marB="0"/>
                </a:tc>
                <a:tc>
                  <a:txBody>
                    <a:bodyPr lIns="0" tIns="0" rIns="0" bIns="0">
                      <a:noAutofit/>
                    </a:bodyPr>
                    <a:p>
                      <a:pPr indent="393700"/>
                      <a:r>
                        <a:rPr lang="en-US" b="1" sz="400">
                          <a:latin typeface="Arial"/>
                        </a:rPr>
                        <a:t>CHRYSLER</a:t>
                      </a:r>
                    </a:p>
                  </a:txBody>
                  <a:tcPr marL="0" marR="0" marT="0" marB="0"/>
                </a:tc>
              </a:tr>
              <a:tr h="134112">
                <a:tc>
                  <a:txBody>
                    <a:bodyPr lIns="0" tIns="0" rIns="0" bIns="0">
                      <a:noAutofit/>
                    </a:bodyPr>
                    <a:p>
                      <a:endParaRPr sz="700"/>
                    </a:p>
                  </a:txBody>
                  <a:tcPr marL="0" marR="0" marT="0" marB="0">
                    <a:solidFill>
                      <a:srgbClr val="000000"/>
                    </a:solidFill>
                  </a:tcPr>
                </a:tc>
                <a:tc>
                  <a:txBody>
                    <a:bodyPr lIns="0" tIns="0" rIns="0" bIns="0">
                      <a:noAutofit/>
                    </a:bodyPr>
                    <a:p>
                      <a:pPr algn="r" indent="0"/>
                      <a:r>
                        <a:rPr lang="en-US" b="1" sz="400">
                          <a:solidFill>
                            <a:srgbClr val="FFFFFF"/>
                          </a:solidFill>
                          <a:latin typeface="Arial"/>
                        </a:rPr>
                        <a:t>About</a:t>
                      </a:r>
                    </a:p>
                  </a:txBody>
                  <a:tcPr marL="0" marR="0" marT="0" marB="0" anchor="b">
                    <a:solidFill>
                      <a:srgbClr val="000000"/>
                    </a:solidFill>
                  </a:tcPr>
                </a:tc>
                <a:tc>
                  <a:txBody>
                    <a:bodyPr lIns="0" tIns="0" rIns="0" bIns="0">
                      <a:noAutofit/>
                    </a:bodyPr>
                    <a:p>
                      <a:pPr indent="0"/>
                      <a:r>
                        <a:rPr lang="en-US" b="1" sz="400">
                          <a:solidFill>
                            <a:srgbClr val="FFFFFF"/>
                          </a:solidFill>
                          <a:latin typeface="Arial"/>
                        </a:rPr>
                        <a:t>c^detaib Payment </a:t>
                      </a:r>
                      <a:r>
                        <a:rPr lang="en-US" b="1" cap="small" sz="400">
                          <a:solidFill>
                            <a:srgbClr val="FFFFFF"/>
                          </a:solidFill>
                          <a:latin typeface="Arial"/>
                        </a:rPr>
                        <a:t>p,„c</a:t>
                      </a:r>
                      <a:r>
                        <a:rPr lang="en-US" b="1" sz="400">
                          <a:solidFill>
                            <a:srgbClr val="FFFFFF"/>
                          </a:solidFill>
                          <a:latin typeface="Arial"/>
                        </a:rPr>
                        <a:t> rermssco™««</a:t>
                      </a:r>
                    </a:p>
                  </a:txBody>
                  <a:tcPr marL="0" marR="0" marT="0" marB="0" anchor="b">
                    <a:solidFill>
                      <a:srgbClr val="000000"/>
                    </a:solidFill>
                  </a:tcPr>
                </a:tc>
                <a:tc>
                  <a:txBody>
                    <a:bodyPr lIns="0" tIns="0" rIns="0" bIns="0">
                      <a:noAutofit/>
                    </a:bodyPr>
                    <a:p>
                      <a:pPr indent="0"/>
                      <a:r>
                        <a:rPr lang="en-US" b="1" sz="400">
                          <a:solidFill>
                            <a:srgbClr val="FFFFFF"/>
                          </a:solidFill>
                          <a:latin typeface="Arial"/>
                        </a:rPr>
                        <a:t>ms Prices and discounts Help</a:t>
                      </a:r>
                    </a:p>
                  </a:txBody>
                  <a:tcPr marL="0" marR="0" marT="0" marB="0" anchor="b">
                    <a:solidFill>
                      <a:srgbClr val="000000"/>
                    </a:solidFill>
                  </a:tcPr>
                </a:tc>
              </a:tr>
              <a:tr h="283464">
                <a:tc>
                  <a:txBody>
                    <a:bodyPr lIns="0" tIns="0" rIns="0" bIns="0">
                      <a:noAutofit/>
                    </a:bodyPr>
                    <a:p>
                      <a:endParaRPr sz="1400"/>
                    </a:p>
                  </a:txBody>
                  <a:tcPr marL="0" marR="0" marT="0" marB="0">
                    <a:solidFill>
                      <a:srgbClr val="000000"/>
                    </a:solidFill>
                  </a:tcPr>
                </a:tc>
                <a:tc>
                  <a:txBody>
                    <a:bodyPr lIns="0" tIns="0" rIns="0" bIns="0">
                      <a:noAutofit/>
                    </a:bodyPr>
                    <a:p>
                      <a:endParaRPr sz="1400"/>
                    </a:p>
                  </a:txBody>
                  <a:tcPr marL="0" marR="0" marT="0" marB="0">
                    <a:solidFill>
                      <a:srgbClr val="000000"/>
                    </a:solidFill>
                  </a:tcPr>
                </a:tc>
                <a:tc>
                  <a:txBody>
                    <a:bodyPr lIns="0" tIns="0" rIns="0" bIns="0">
                      <a:noAutofit/>
                    </a:bodyPr>
                    <a:p>
                      <a:pPr indent="381000"/>
                      <a:r>
                        <a:rPr lang="en-US" b="1" sz="1200">
                          <a:solidFill>
                            <a:srgbClr val="FFFFFF"/>
                          </a:solidFill>
                          <a:latin typeface="Arial"/>
                        </a:rPr>
                        <a:t>ooo©</a:t>
                      </a:r>
                    </a:p>
                  </a:txBody>
                  <a:tcPr marL="0" marR="0" marT="0" marB="0">
                    <a:solidFill>
                      <a:srgbClr val="000000"/>
                    </a:solidFill>
                  </a:tcPr>
                </a:tc>
                <a:tc>
                  <a:txBody>
                    <a:bodyPr lIns="0" tIns="0" rIns="0" bIns="0">
                      <a:noAutofit/>
                    </a:bodyPr>
                    <a:p>
                      <a:pPr indent="0"/>
                      <a:r>
                        <a:rPr lang="en-US" b="1" sz="400">
                          <a:solidFill>
                            <a:srgbClr val="FFFFFF"/>
                          </a:solidFill>
                          <a:latin typeface="Arial"/>
                        </a:rPr>
                        <a:t>Developed by Q</a:t>
                      </a:r>
                    </a:p>
                  </a:txBody>
                  <a:tcPr marL="0" marR="0" marT="0" marB="0" anchor="ctr">
                    <a:solidFill>
                      <a:srgbClr val="000000"/>
                    </a:solidFill>
                  </a:tcPr>
                </a:tc>
              </a:tr>
            </a:tbl>
          </a:graphicData>
        </a:graphic>
      </p:graphicFrame>
      <p:sp>
        <p:nvSpPr>
          <p:cNvPr id="56" name=""/>
          <p:cNvSpPr/>
          <p:nvPr/>
        </p:nvSpPr>
        <p:spPr>
          <a:xfrm>
            <a:off x="399288" y="11335512"/>
            <a:ext cx="1929384" cy="283464"/>
          </a:xfrm>
          <a:prstGeom prst="rect">
            <a:avLst/>
          </a:prstGeom>
          <a:solidFill>
            <a:srgbClr val="FFFFFF"/>
          </a:solidFill>
        </p:spPr>
        <p:txBody>
          <a:bodyPr lIns="0" tIns="0" rIns="0" bIns="0">
            <a:noAutofit/>
          </a:bodyPr>
          <a:p>
            <a:pPr algn="r" indent="0">
              <a:spcAft>
                <a:spcPts val="210"/>
              </a:spcAft>
            </a:pPr>
            <a:r>
              <a:rPr lang="ru" sz="1400">
                <a:latin typeface="Arial"/>
              </a:rPr>
              <a:t>В </a:t>
            </a:r>
          </a:p>
          <a:p>
            <a:pPr algn="r" indent="0"/>
            <a:r>
              <a:rPr lang="en-US" sz="400">
                <a:latin typeface="Arial"/>
              </a:rPr>
              <a:t>€830.64 cross</a:t>
            </a:r>
          </a:p>
        </p:txBody>
      </p:sp>
      <p:pic>
        <p:nvPicPr>
          <p:cNvPr id="57" name=""/>
          <p:cNvPicPr>
            <a:picLocks noChangeAspect="1"/>
          </p:cNvPicPr>
          <p:nvPr/>
        </p:nvPicPr>
        <p:blipFill>
          <a:blip r:embed="rPictId33"/>
          <a:stretch>
            <a:fillRect/>
          </a:stretch>
        </p:blipFill>
        <p:spPr>
          <a:xfrm>
            <a:off x="627888" y="11350752"/>
            <a:ext cx="1624584" cy="97536"/>
          </a:xfrm>
          <a:prstGeom prst="rect">
            <a:avLst/>
          </a:prstGeom>
        </p:spPr>
      </p:pic>
      <p:sp>
        <p:nvSpPr>
          <p:cNvPr id="58" name=""/>
          <p:cNvSpPr/>
          <p:nvPr/>
        </p:nvSpPr>
        <p:spPr>
          <a:xfrm>
            <a:off x="2855976" y="11314176"/>
            <a:ext cx="438912" cy="70104"/>
          </a:xfrm>
          <a:prstGeom prst="rect">
            <a:avLst/>
          </a:prstGeom>
          <a:solidFill>
            <a:srgbClr val="FFFFFF"/>
          </a:solidFill>
        </p:spPr>
        <p:txBody>
          <a:bodyPr lIns="0" tIns="0" rIns="0" bIns="0" wrap="none">
            <a:noAutofit/>
          </a:bodyPr>
          <a:p>
            <a:pPr indent="0"/>
            <a:r>
              <a:rPr lang="en-US" sz="400">
                <a:latin typeface="Arial"/>
              </a:rPr>
              <a:t>Product added to cart!</a:t>
            </a:r>
          </a:p>
        </p:txBody>
      </p:sp>
      <p:sp>
        <p:nvSpPr>
          <p:cNvPr id="59" name=""/>
          <p:cNvSpPr/>
          <p:nvPr/>
        </p:nvSpPr>
        <p:spPr>
          <a:xfrm>
            <a:off x="1508760" y="15614904"/>
            <a:ext cx="518160" cy="124968"/>
          </a:xfrm>
          <a:prstGeom prst="rect">
            <a:avLst/>
          </a:prstGeom>
          <a:solidFill>
            <a:srgbClr val="000000"/>
          </a:solidFill>
        </p:spPr>
        <p:txBody>
          <a:bodyPr lIns="0" tIns="0" rIns="0" bIns="0" wrap="none">
            <a:noAutofit/>
          </a:bodyPr>
          <a:p>
            <a:pPr indent="0"/>
            <a:r>
              <a:rPr lang="en-US" b="1" sz="1200">
                <a:solidFill>
                  <a:srgbClr val="FFFFFF"/>
                </a:solidFill>
                <a:latin typeface="Arial"/>
              </a:rPr>
              <a:t>oooo</a:t>
            </a:r>
          </a:p>
        </p:txBody>
      </p:sp>
      <p:sp>
        <p:nvSpPr>
          <p:cNvPr id="60" name=""/>
          <p:cNvSpPr/>
          <p:nvPr/>
        </p:nvSpPr>
        <p:spPr>
          <a:xfrm>
            <a:off x="2020824" y="22521672"/>
            <a:ext cx="249936" cy="88392"/>
          </a:xfrm>
          <a:prstGeom prst="rect">
            <a:avLst/>
          </a:prstGeom>
          <a:solidFill>
            <a:srgbClr val="FFFFFF"/>
          </a:solidFill>
        </p:spPr>
        <p:txBody>
          <a:bodyPr lIns="0" tIns="0" rIns="0" bIns="0" wrap="none">
            <a:noAutofit/>
          </a:bodyPr>
          <a:p>
            <a:pPr indent="0"/>
            <a:r>
              <a:rPr lang="en-US" sz="550">
                <a:latin typeface="Arial"/>
              </a:rPr>
              <a:t>Ul KIT</a:t>
            </a:r>
          </a:p>
        </p:txBody>
      </p:sp>
      <p:sp>
        <p:nvSpPr>
          <p:cNvPr id="61" name=""/>
          <p:cNvSpPr/>
          <p:nvPr/>
        </p:nvSpPr>
        <p:spPr>
          <a:xfrm>
            <a:off x="1094232" y="22747224"/>
            <a:ext cx="472440" cy="259080"/>
          </a:xfrm>
          <a:prstGeom prst="rect">
            <a:avLst/>
          </a:prstGeom>
          <a:solidFill>
            <a:srgbClr val="FFFFFF"/>
          </a:solidFill>
        </p:spPr>
        <p:txBody>
          <a:bodyPr lIns="0" tIns="0" rIns="0" bIns="0">
            <a:noAutofit/>
          </a:bodyPr>
          <a:p>
            <a:pPr indent="0"/>
            <a:r>
              <a:rPr lang="ru" sz="1700">
                <a:solidFill>
                  <a:srgbClr val="EF0623"/>
                </a:solidFill>
                <a:latin typeface="Times New Roman"/>
              </a:rPr>
              <a:t>Л </a:t>
            </a:r>
            <a:r>
              <a:rPr lang="ru" sz="1700">
                <a:latin typeface="Times New Roman"/>
              </a:rPr>
              <a:t>Л</a:t>
            </a:r>
          </a:p>
          <a:p>
            <a:pPr indent="0">
              <a:lnSpc>
                <a:spcPct val="75000"/>
              </a:lnSpc>
            </a:pPr>
            <a:r>
              <a:rPr lang="en-US" sz="400">
                <a:latin typeface="Arial"/>
              </a:rPr>
              <a:t>MITSUBISHI</a:t>
            </a:r>
          </a:p>
        </p:txBody>
      </p:sp>
      <p:sp>
        <p:nvSpPr>
          <p:cNvPr id="62" name=""/>
          <p:cNvSpPr/>
          <p:nvPr/>
        </p:nvSpPr>
        <p:spPr>
          <a:xfrm>
            <a:off x="810768" y="24896064"/>
            <a:ext cx="231648" cy="79248"/>
          </a:xfrm>
          <a:prstGeom prst="rect">
            <a:avLst/>
          </a:prstGeom>
          <a:solidFill>
            <a:srgbClr val="FFFFFF"/>
          </a:solidFill>
        </p:spPr>
        <p:txBody>
          <a:bodyPr lIns="0" tIns="0" rIns="0" bIns="0" wrap="none">
            <a:noAutofit/>
          </a:bodyPr>
          <a:p>
            <a:pPr indent="0"/>
            <a:r>
              <a:rPr lang="en-US" b="1" sz="400">
                <a:solidFill>
                  <a:srgbClr val="CE4E49"/>
                </a:solidFill>
                <a:latin typeface="Times New Roman"/>
              </a:rPr>
              <a:t>€1 190</a:t>
            </a:r>
          </a:p>
        </p:txBody>
      </p:sp>
      <p:sp>
        <p:nvSpPr>
          <p:cNvPr id="63" name=""/>
          <p:cNvSpPr/>
          <p:nvPr/>
        </p:nvSpPr>
        <p:spPr>
          <a:xfrm>
            <a:off x="1594104" y="23201376"/>
            <a:ext cx="146304" cy="67056"/>
          </a:xfrm>
          <a:prstGeom prst="rect">
            <a:avLst/>
          </a:prstGeom>
          <a:solidFill>
            <a:srgbClr val="FFFFFF"/>
          </a:solidFill>
        </p:spPr>
        <p:txBody>
          <a:bodyPr lIns="0" tIns="0" rIns="0" bIns="0" wrap="none">
            <a:noAutofit/>
          </a:bodyPr>
          <a:p>
            <a:pPr indent="0"/>
            <a:r>
              <a:rPr lang="en-US" b="1" sz="400">
                <a:latin typeface="Arial"/>
              </a:rPr>
              <a:t>Jitful...</a:t>
            </a:r>
          </a:p>
        </p:txBody>
      </p:sp>
      <p:sp>
        <p:nvSpPr>
          <p:cNvPr id="64" name=""/>
          <p:cNvSpPr/>
          <p:nvPr/>
        </p:nvSpPr>
        <p:spPr>
          <a:xfrm>
            <a:off x="1722120" y="24118824"/>
            <a:ext cx="76200" cy="79248"/>
          </a:xfrm>
          <a:prstGeom prst="rect">
            <a:avLst/>
          </a:prstGeom>
          <a:solidFill>
            <a:srgbClr val="FFFFFF"/>
          </a:solidFill>
        </p:spPr>
        <p:txBody>
          <a:bodyPr lIns="0" tIns="0" rIns="0" bIns="0" wrap="none">
            <a:noAutofit/>
          </a:bodyPr>
          <a:p>
            <a:pPr algn="just" indent="0"/>
            <a:r>
              <a:rPr lang="ru" b="1" sz="450">
                <a:solidFill>
                  <a:srgbClr val="D73724"/>
                </a:solidFill>
                <a:latin typeface="Arial"/>
              </a:rPr>
              <a:t>О</a:t>
            </a:r>
          </a:p>
        </p:txBody>
      </p:sp>
      <p:sp>
        <p:nvSpPr>
          <p:cNvPr id="65" name=""/>
          <p:cNvSpPr/>
          <p:nvPr/>
        </p:nvSpPr>
        <p:spPr>
          <a:xfrm>
            <a:off x="1365504" y="24810720"/>
            <a:ext cx="457200" cy="73152"/>
          </a:xfrm>
          <a:prstGeom prst="rect">
            <a:avLst/>
          </a:prstGeom>
          <a:solidFill>
            <a:srgbClr val="FFFFFF"/>
          </a:solidFill>
        </p:spPr>
        <p:txBody>
          <a:bodyPr lIns="0" tIns="0" rIns="0" bIns="0" wrap="none">
            <a:noAutofit/>
          </a:bodyPr>
          <a:p>
            <a:pPr indent="0"/>
            <a:r>
              <a:rPr lang="en-US" sz="400">
                <a:latin typeface="Arial"/>
              </a:rPr>
              <a:t>SUBARU ORIGINAL</a:t>
            </a:r>
          </a:p>
        </p:txBody>
      </p:sp>
      <p:sp>
        <p:nvSpPr>
          <p:cNvPr id="66" name=""/>
          <p:cNvSpPr/>
          <p:nvPr/>
        </p:nvSpPr>
        <p:spPr>
          <a:xfrm>
            <a:off x="1481328" y="24896064"/>
            <a:ext cx="228600" cy="79248"/>
          </a:xfrm>
          <a:prstGeom prst="rect">
            <a:avLst/>
          </a:prstGeom>
          <a:solidFill>
            <a:srgbClr val="FFFFFF"/>
          </a:solidFill>
        </p:spPr>
        <p:txBody>
          <a:bodyPr lIns="0" tIns="0" rIns="0" bIns="0" wrap="none">
            <a:noAutofit/>
          </a:bodyPr>
          <a:p>
            <a:pPr indent="0"/>
            <a:r>
              <a:rPr lang="en-US" b="1" sz="400">
                <a:solidFill>
                  <a:srgbClr val="CE4E49"/>
                </a:solidFill>
                <a:latin typeface="Times New Roman"/>
              </a:rPr>
              <a:t>€1 190</a:t>
            </a:r>
          </a:p>
        </p:txBody>
      </p:sp>
      <p:sp>
        <p:nvSpPr>
          <p:cNvPr id="67" name=""/>
          <p:cNvSpPr/>
          <p:nvPr/>
        </p:nvSpPr>
        <p:spPr>
          <a:xfrm>
            <a:off x="2078736" y="22780752"/>
            <a:ext cx="274320" cy="210312"/>
          </a:xfrm>
          <a:prstGeom prst="rect">
            <a:avLst/>
          </a:prstGeom>
          <a:solidFill>
            <a:srgbClr val="FFFFFF"/>
          </a:solidFill>
        </p:spPr>
        <p:txBody>
          <a:bodyPr lIns="0" tIns="0" rIns="0" bIns="0">
            <a:noAutofit/>
          </a:bodyPr>
          <a:p>
            <a:pPr indent="0">
              <a:lnSpc>
                <a:spcPct val="110000"/>
              </a:lnSpc>
              <a:spcAft>
                <a:spcPts val="490"/>
              </a:spcAft>
            </a:pPr>
            <a:r>
              <a:rPr lang="en-US" b="1" sz="400">
                <a:latin typeface="Arial"/>
              </a:rPr>
              <a:t>Sort by price</a:t>
            </a:r>
          </a:p>
          <a:p>
            <a:pPr indent="0">
              <a:lnSpc>
                <a:spcPct val="110000"/>
              </a:lnSpc>
            </a:pPr>
            <a:r>
              <a:rPr lang="en-US" b="1" sz="400">
                <a:latin typeface="Arial"/>
              </a:rPr>
              <a:t>Sort by price</a:t>
            </a:r>
          </a:p>
        </p:txBody>
      </p:sp>
      <p:sp>
        <p:nvSpPr>
          <p:cNvPr id="68" name=""/>
          <p:cNvSpPr/>
          <p:nvPr/>
        </p:nvSpPr>
        <p:spPr>
          <a:xfrm>
            <a:off x="2078736" y="23055072"/>
            <a:ext cx="274320" cy="121920"/>
          </a:xfrm>
          <a:prstGeom prst="rect">
            <a:avLst/>
          </a:prstGeom>
          <a:solidFill>
            <a:srgbClr val="FFFFFF"/>
          </a:solidFill>
        </p:spPr>
        <p:txBody>
          <a:bodyPr lIns="0" tIns="0" rIns="0" bIns="0">
            <a:noAutofit/>
          </a:bodyPr>
          <a:p>
            <a:pPr indent="0">
              <a:lnSpc>
                <a:spcPct val="110000"/>
              </a:lnSpc>
            </a:pPr>
            <a:r>
              <a:rPr lang="en-US" b="1" sz="400">
                <a:latin typeface="Arial"/>
              </a:rPr>
              <a:t>Sort by price Sort by popula</a:t>
            </a:r>
          </a:p>
        </p:txBody>
      </p:sp>
      <p:sp>
        <p:nvSpPr>
          <p:cNvPr id="69" name=""/>
          <p:cNvSpPr/>
          <p:nvPr/>
        </p:nvSpPr>
        <p:spPr>
          <a:xfrm>
            <a:off x="627888" y="25450800"/>
            <a:ext cx="365760" cy="362712"/>
          </a:xfrm>
          <a:prstGeom prst="rect">
            <a:avLst/>
          </a:prstGeom>
          <a:solidFill>
            <a:srgbClr val="FFFFFF"/>
          </a:solidFill>
        </p:spPr>
        <p:txBody>
          <a:bodyPr lIns="0" tIns="0" rIns="0" bIns="0">
            <a:noAutofit/>
          </a:bodyPr>
          <a:p>
            <a:pPr indent="0">
              <a:spcAft>
                <a:spcPts val="140"/>
              </a:spcAft>
            </a:pPr>
            <a:r>
              <a:rPr lang="en-US" sz="450">
                <a:latin typeface="Arial"/>
              </a:rPr>
              <a:t>Header H1</a:t>
            </a:r>
          </a:p>
          <a:p>
            <a:pPr indent="0">
              <a:spcAft>
                <a:spcPts val="140"/>
              </a:spcAft>
            </a:pPr>
            <a:r>
              <a:rPr lang="en-US" sz="450">
                <a:latin typeface="Arial"/>
              </a:rPr>
              <a:t>Header H2</a:t>
            </a:r>
          </a:p>
          <a:p>
            <a:pPr indent="0">
              <a:spcAft>
                <a:spcPts val="140"/>
              </a:spcAft>
            </a:pPr>
            <a:r>
              <a:rPr lang="en-US" sz="400">
                <a:latin typeface="Arial"/>
              </a:rPr>
              <a:t>Header H3</a:t>
            </a:r>
          </a:p>
          <a:p>
            <a:pPr indent="0"/>
            <a:r>
              <a:rPr lang="en-US" sz="400">
                <a:latin typeface="Arial"/>
              </a:rPr>
              <a:t>Header H4</a:t>
            </a:r>
          </a:p>
        </p:txBody>
      </p:sp>
      <p:sp>
        <p:nvSpPr>
          <p:cNvPr id="70" name=""/>
          <p:cNvSpPr/>
          <p:nvPr/>
        </p:nvSpPr>
        <p:spPr>
          <a:xfrm>
            <a:off x="627888" y="25828752"/>
            <a:ext cx="259080" cy="70104"/>
          </a:xfrm>
          <a:prstGeom prst="rect">
            <a:avLst/>
          </a:prstGeom>
          <a:solidFill>
            <a:srgbClr val="FFFFFF"/>
          </a:solidFill>
        </p:spPr>
        <p:txBody>
          <a:bodyPr lIns="0" tIns="0" rIns="0" bIns="0" wrap="none">
            <a:noAutofit/>
          </a:bodyPr>
          <a:p>
            <a:pPr indent="0"/>
            <a:r>
              <a:rPr lang="en-US" sz="400">
                <a:latin typeface="Arial"/>
              </a:rPr>
              <a:t>Header H5</a:t>
            </a:r>
          </a:p>
        </p:txBody>
      </p:sp>
      <p:sp>
        <p:nvSpPr>
          <p:cNvPr id="71" name=""/>
          <p:cNvSpPr/>
          <p:nvPr/>
        </p:nvSpPr>
        <p:spPr>
          <a:xfrm>
            <a:off x="2840736" y="25725120"/>
            <a:ext cx="109728" cy="106680"/>
          </a:xfrm>
          <a:prstGeom prst="rect">
            <a:avLst/>
          </a:prstGeom>
          <a:solidFill>
            <a:srgbClr val="FFFFFF"/>
          </a:solidFill>
        </p:spPr>
        <p:txBody>
          <a:bodyPr lIns="0" tIns="0" rIns="0" bIns="0" wrap="none">
            <a:noAutofit/>
          </a:bodyPr>
          <a:p>
            <a:pPr algn="just" indent="0"/>
            <a:r>
              <a:rPr lang="ru" sz="700">
                <a:latin typeface="Arial"/>
              </a:rPr>
              <a:t>О</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6243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850136" y="1447800"/>
            <a:ext cx="1356360" cy="256032"/>
          </a:xfrm>
          <a:prstGeom prst="rect">
            <a:avLst/>
          </a:prstGeom>
        </p:spPr>
      </p:pic>
      <p:pic>
        <p:nvPicPr>
          <p:cNvPr id="3" name=""/>
          <p:cNvPicPr>
            <a:picLocks noChangeAspect="1"/>
          </p:cNvPicPr>
          <p:nvPr/>
        </p:nvPicPr>
        <p:blipFill>
          <a:blip r:embed="rPictId1"/>
          <a:stretch>
            <a:fillRect/>
          </a:stretch>
        </p:blipFill>
        <p:spPr>
          <a:xfrm>
            <a:off x="4017264" y="1487424"/>
            <a:ext cx="219456" cy="347472"/>
          </a:xfrm>
          <a:prstGeom prst="rect">
            <a:avLst/>
          </a:prstGeom>
        </p:spPr>
      </p:pic>
      <p:pic>
        <p:nvPicPr>
          <p:cNvPr id="4" name=""/>
          <p:cNvPicPr>
            <a:picLocks noChangeAspect="1"/>
          </p:cNvPicPr>
          <p:nvPr/>
        </p:nvPicPr>
        <p:blipFill>
          <a:blip r:embed="rPictId2"/>
          <a:stretch>
            <a:fillRect/>
          </a:stretch>
        </p:blipFill>
        <p:spPr>
          <a:xfrm>
            <a:off x="624840" y="2676144"/>
            <a:ext cx="228600" cy="228600"/>
          </a:xfrm>
          <a:prstGeom prst="rect">
            <a:avLst/>
          </a:prstGeom>
        </p:spPr>
      </p:pic>
      <p:pic>
        <p:nvPicPr>
          <p:cNvPr id="5" name=""/>
          <p:cNvPicPr>
            <a:picLocks noChangeAspect="1"/>
          </p:cNvPicPr>
          <p:nvPr/>
        </p:nvPicPr>
        <p:blipFill>
          <a:blip r:embed="rPictId3"/>
          <a:stretch>
            <a:fillRect/>
          </a:stretch>
        </p:blipFill>
        <p:spPr>
          <a:xfrm>
            <a:off x="1908048" y="2179320"/>
            <a:ext cx="1045464" cy="472440"/>
          </a:xfrm>
          <a:prstGeom prst="rect">
            <a:avLst/>
          </a:prstGeom>
        </p:spPr>
      </p:pic>
      <p:pic>
        <p:nvPicPr>
          <p:cNvPr id="6" name=""/>
          <p:cNvPicPr>
            <a:picLocks noChangeAspect="1"/>
          </p:cNvPicPr>
          <p:nvPr/>
        </p:nvPicPr>
        <p:blipFill>
          <a:blip r:embed="rPictId4"/>
          <a:stretch>
            <a:fillRect/>
          </a:stretch>
        </p:blipFill>
        <p:spPr>
          <a:xfrm>
            <a:off x="3407664" y="2231136"/>
            <a:ext cx="801624" cy="158496"/>
          </a:xfrm>
          <a:prstGeom prst="rect">
            <a:avLst/>
          </a:prstGeom>
        </p:spPr>
      </p:pic>
      <p:pic>
        <p:nvPicPr>
          <p:cNvPr id="7" name=""/>
          <p:cNvPicPr>
            <a:picLocks noChangeAspect="1"/>
          </p:cNvPicPr>
          <p:nvPr/>
        </p:nvPicPr>
        <p:blipFill>
          <a:blip r:embed="rPictId5"/>
          <a:stretch>
            <a:fillRect/>
          </a:stretch>
        </p:blipFill>
        <p:spPr>
          <a:xfrm>
            <a:off x="2066544" y="7434072"/>
            <a:ext cx="283464" cy="85344"/>
          </a:xfrm>
          <a:prstGeom prst="rect">
            <a:avLst/>
          </a:prstGeom>
        </p:spPr>
      </p:pic>
      <p:pic>
        <p:nvPicPr>
          <p:cNvPr id="8" name=""/>
          <p:cNvPicPr>
            <a:picLocks noChangeAspect="1"/>
          </p:cNvPicPr>
          <p:nvPr/>
        </p:nvPicPr>
        <p:blipFill>
          <a:blip r:embed="rPictId6"/>
          <a:stretch>
            <a:fillRect/>
          </a:stretch>
        </p:blipFill>
        <p:spPr>
          <a:xfrm>
            <a:off x="3779520" y="7510272"/>
            <a:ext cx="405384" cy="371856"/>
          </a:xfrm>
          <a:prstGeom prst="rect">
            <a:avLst/>
          </a:prstGeom>
        </p:spPr>
      </p:pic>
      <p:pic>
        <p:nvPicPr>
          <p:cNvPr id="9" name=""/>
          <p:cNvPicPr>
            <a:picLocks noChangeAspect="1"/>
          </p:cNvPicPr>
          <p:nvPr/>
        </p:nvPicPr>
        <p:blipFill>
          <a:blip r:embed="rPictId7"/>
          <a:stretch>
            <a:fillRect/>
          </a:stretch>
        </p:blipFill>
        <p:spPr>
          <a:xfrm>
            <a:off x="435864" y="8357616"/>
            <a:ext cx="1048512" cy="222504"/>
          </a:xfrm>
          <a:prstGeom prst="rect">
            <a:avLst/>
          </a:prstGeom>
        </p:spPr>
      </p:pic>
      <p:pic>
        <p:nvPicPr>
          <p:cNvPr id="10" name=""/>
          <p:cNvPicPr>
            <a:picLocks noChangeAspect="1"/>
          </p:cNvPicPr>
          <p:nvPr/>
        </p:nvPicPr>
        <p:blipFill>
          <a:blip r:embed="rPictId8"/>
          <a:stretch>
            <a:fillRect/>
          </a:stretch>
        </p:blipFill>
        <p:spPr>
          <a:xfrm>
            <a:off x="1682496" y="8235696"/>
            <a:ext cx="646176" cy="188976"/>
          </a:xfrm>
          <a:prstGeom prst="rect">
            <a:avLst/>
          </a:prstGeom>
        </p:spPr>
      </p:pic>
      <p:pic>
        <p:nvPicPr>
          <p:cNvPr id="11" name=""/>
          <p:cNvPicPr>
            <a:picLocks noChangeAspect="1"/>
          </p:cNvPicPr>
          <p:nvPr/>
        </p:nvPicPr>
        <p:blipFill>
          <a:blip r:embed="rPictId9"/>
          <a:stretch>
            <a:fillRect/>
          </a:stretch>
        </p:blipFill>
        <p:spPr>
          <a:xfrm>
            <a:off x="3136392" y="8345424"/>
            <a:ext cx="1252728" cy="399288"/>
          </a:xfrm>
          <a:prstGeom prst="rect">
            <a:avLst/>
          </a:prstGeom>
        </p:spPr>
      </p:pic>
      <p:pic>
        <p:nvPicPr>
          <p:cNvPr id="12" name=""/>
          <p:cNvPicPr>
            <a:picLocks noChangeAspect="1"/>
          </p:cNvPicPr>
          <p:nvPr/>
        </p:nvPicPr>
        <p:blipFill>
          <a:blip r:embed="rPictId10"/>
          <a:stretch>
            <a:fillRect/>
          </a:stretch>
        </p:blipFill>
        <p:spPr>
          <a:xfrm>
            <a:off x="512064" y="9076944"/>
            <a:ext cx="344424" cy="310896"/>
          </a:xfrm>
          <a:prstGeom prst="rect">
            <a:avLst/>
          </a:prstGeom>
        </p:spPr>
      </p:pic>
      <p:pic>
        <p:nvPicPr>
          <p:cNvPr id="13" name=""/>
          <p:cNvPicPr>
            <a:picLocks noChangeAspect="1"/>
          </p:cNvPicPr>
          <p:nvPr/>
        </p:nvPicPr>
        <p:blipFill>
          <a:blip r:embed="rPictId11"/>
          <a:stretch>
            <a:fillRect/>
          </a:stretch>
        </p:blipFill>
        <p:spPr>
          <a:xfrm>
            <a:off x="2727960" y="9692640"/>
            <a:ext cx="292608" cy="225552"/>
          </a:xfrm>
          <a:prstGeom prst="rect">
            <a:avLst/>
          </a:prstGeom>
        </p:spPr>
      </p:pic>
      <p:pic>
        <p:nvPicPr>
          <p:cNvPr id="14" name=""/>
          <p:cNvPicPr>
            <a:picLocks noChangeAspect="1"/>
          </p:cNvPicPr>
          <p:nvPr/>
        </p:nvPicPr>
        <p:blipFill>
          <a:blip r:embed="rPictId12"/>
          <a:stretch>
            <a:fillRect/>
          </a:stretch>
        </p:blipFill>
        <p:spPr>
          <a:xfrm>
            <a:off x="377952" y="10567416"/>
            <a:ext cx="3770376" cy="1481328"/>
          </a:xfrm>
          <a:prstGeom prst="rect">
            <a:avLst/>
          </a:prstGeom>
        </p:spPr>
      </p:pic>
      <p:pic>
        <p:nvPicPr>
          <p:cNvPr id="15" name=""/>
          <p:cNvPicPr>
            <a:picLocks noChangeAspect="1"/>
          </p:cNvPicPr>
          <p:nvPr/>
        </p:nvPicPr>
        <p:blipFill>
          <a:blip r:embed="rPictId13"/>
          <a:stretch>
            <a:fillRect/>
          </a:stretch>
        </p:blipFill>
        <p:spPr>
          <a:xfrm>
            <a:off x="3297936" y="13115544"/>
            <a:ext cx="819912" cy="353568"/>
          </a:xfrm>
          <a:prstGeom prst="rect">
            <a:avLst/>
          </a:prstGeom>
        </p:spPr>
      </p:pic>
      <p:pic>
        <p:nvPicPr>
          <p:cNvPr id="16" name=""/>
          <p:cNvPicPr>
            <a:picLocks noChangeAspect="1"/>
          </p:cNvPicPr>
          <p:nvPr/>
        </p:nvPicPr>
        <p:blipFill>
          <a:blip r:embed="rPictId14"/>
          <a:stretch>
            <a:fillRect/>
          </a:stretch>
        </p:blipFill>
        <p:spPr>
          <a:xfrm>
            <a:off x="451104" y="13828776"/>
            <a:ext cx="3572256" cy="1853184"/>
          </a:xfrm>
          <a:prstGeom prst="rect">
            <a:avLst/>
          </a:prstGeom>
        </p:spPr>
      </p:pic>
      <p:pic>
        <p:nvPicPr>
          <p:cNvPr id="17" name=""/>
          <p:cNvPicPr>
            <a:picLocks noChangeAspect="1"/>
          </p:cNvPicPr>
          <p:nvPr/>
        </p:nvPicPr>
        <p:blipFill>
          <a:blip r:embed="rPictId15"/>
          <a:stretch>
            <a:fillRect/>
          </a:stretch>
        </p:blipFill>
        <p:spPr>
          <a:xfrm>
            <a:off x="268224" y="17794224"/>
            <a:ext cx="320040" cy="289560"/>
          </a:xfrm>
          <a:prstGeom prst="rect">
            <a:avLst/>
          </a:prstGeom>
        </p:spPr>
      </p:pic>
      <p:pic>
        <p:nvPicPr>
          <p:cNvPr id="18" name=""/>
          <p:cNvPicPr>
            <a:picLocks noChangeAspect="1"/>
          </p:cNvPicPr>
          <p:nvPr/>
        </p:nvPicPr>
        <p:blipFill>
          <a:blip r:embed="rPictId16"/>
          <a:stretch>
            <a:fillRect/>
          </a:stretch>
        </p:blipFill>
        <p:spPr>
          <a:xfrm>
            <a:off x="2313432" y="17190720"/>
            <a:ext cx="259080" cy="45720"/>
          </a:xfrm>
          <a:prstGeom prst="rect">
            <a:avLst/>
          </a:prstGeom>
        </p:spPr>
      </p:pic>
      <p:pic>
        <p:nvPicPr>
          <p:cNvPr id="19" name=""/>
          <p:cNvPicPr>
            <a:picLocks noChangeAspect="1"/>
          </p:cNvPicPr>
          <p:nvPr/>
        </p:nvPicPr>
        <p:blipFill>
          <a:blip r:embed="rPictId17"/>
          <a:stretch>
            <a:fillRect/>
          </a:stretch>
        </p:blipFill>
        <p:spPr>
          <a:xfrm>
            <a:off x="899160" y="17980152"/>
            <a:ext cx="728472" cy="573024"/>
          </a:xfrm>
          <a:prstGeom prst="rect">
            <a:avLst/>
          </a:prstGeom>
        </p:spPr>
      </p:pic>
      <p:pic>
        <p:nvPicPr>
          <p:cNvPr id="20" name=""/>
          <p:cNvPicPr>
            <a:picLocks noChangeAspect="1"/>
          </p:cNvPicPr>
          <p:nvPr/>
        </p:nvPicPr>
        <p:blipFill>
          <a:blip r:embed="rPictId18"/>
          <a:stretch>
            <a:fillRect/>
          </a:stretch>
        </p:blipFill>
        <p:spPr>
          <a:xfrm>
            <a:off x="1819656" y="17647920"/>
            <a:ext cx="752856" cy="804672"/>
          </a:xfrm>
          <a:prstGeom prst="rect">
            <a:avLst/>
          </a:prstGeom>
        </p:spPr>
      </p:pic>
      <p:pic>
        <p:nvPicPr>
          <p:cNvPr id="21" name=""/>
          <p:cNvPicPr>
            <a:picLocks noChangeAspect="1"/>
          </p:cNvPicPr>
          <p:nvPr/>
        </p:nvPicPr>
        <p:blipFill>
          <a:blip r:embed="rPictId19"/>
          <a:stretch>
            <a:fillRect/>
          </a:stretch>
        </p:blipFill>
        <p:spPr>
          <a:xfrm>
            <a:off x="1377696" y="18693384"/>
            <a:ext cx="323088" cy="445008"/>
          </a:xfrm>
          <a:prstGeom prst="rect">
            <a:avLst/>
          </a:prstGeom>
        </p:spPr>
      </p:pic>
      <p:pic>
        <p:nvPicPr>
          <p:cNvPr id="22" name=""/>
          <p:cNvPicPr>
            <a:picLocks noChangeAspect="1"/>
          </p:cNvPicPr>
          <p:nvPr/>
        </p:nvPicPr>
        <p:blipFill>
          <a:blip r:embed="rPictId20"/>
          <a:stretch>
            <a:fillRect/>
          </a:stretch>
        </p:blipFill>
        <p:spPr>
          <a:xfrm>
            <a:off x="2767584" y="17714976"/>
            <a:ext cx="716280" cy="954024"/>
          </a:xfrm>
          <a:prstGeom prst="rect">
            <a:avLst/>
          </a:prstGeom>
        </p:spPr>
      </p:pic>
      <p:sp>
        <p:nvSpPr>
          <p:cNvPr id="23" name=""/>
          <p:cNvSpPr/>
          <p:nvPr/>
        </p:nvSpPr>
        <p:spPr>
          <a:xfrm>
            <a:off x="371856" y="435864"/>
            <a:ext cx="856488" cy="121920"/>
          </a:xfrm>
          <a:prstGeom prst="rect">
            <a:avLst/>
          </a:prstGeom>
          <a:solidFill>
            <a:srgbClr val="FFFFFF"/>
          </a:solidFill>
        </p:spPr>
        <p:txBody>
          <a:bodyPr lIns="0" tIns="0" rIns="0" bIns="0" wrap="none">
            <a:noAutofit/>
          </a:bodyPr>
          <a:p>
            <a:pPr indent="0"/>
            <a:r>
              <a:rPr lang="en-US" sz="1000">
                <a:solidFill>
                  <a:srgbClr val="2F3A4B"/>
                </a:solidFill>
                <a:latin typeface="Segoe UI"/>
              </a:rPr>
              <a:t>PERMYSSION</a:t>
            </a:r>
          </a:p>
        </p:txBody>
      </p:sp>
      <p:sp>
        <p:nvSpPr>
          <p:cNvPr id="24" name=""/>
          <p:cNvSpPr/>
          <p:nvPr/>
        </p:nvSpPr>
        <p:spPr>
          <a:xfrm>
            <a:off x="2249424" y="569976"/>
            <a:ext cx="408432" cy="82296"/>
          </a:xfrm>
          <a:prstGeom prst="rect">
            <a:avLst/>
          </a:prstGeom>
          <a:solidFill>
            <a:srgbClr val="FFFFFF"/>
          </a:solidFill>
        </p:spPr>
        <p:txBody>
          <a:bodyPr lIns="0" tIns="0" rIns="0" bIns="0" wrap="none">
            <a:noAutofit/>
          </a:bodyPr>
          <a:p>
            <a:pPr algn="ctr" indent="0">
              <a:spcBef>
                <a:spcPts val="420"/>
              </a:spcBef>
            </a:pPr>
            <a:r>
              <a:rPr lang="en-US" sz="450">
                <a:solidFill>
                  <a:srgbClr val="9A9FAC"/>
                </a:solidFill>
                <a:latin typeface="Arial"/>
              </a:rPr>
              <a:t>PERMYSSION</a:t>
            </a:r>
          </a:p>
        </p:txBody>
      </p:sp>
      <p:sp>
        <p:nvSpPr>
          <p:cNvPr id="25" name=""/>
          <p:cNvSpPr/>
          <p:nvPr/>
        </p:nvSpPr>
        <p:spPr>
          <a:xfrm>
            <a:off x="3742944" y="573024"/>
            <a:ext cx="554736" cy="82296"/>
          </a:xfrm>
          <a:prstGeom prst="rect">
            <a:avLst/>
          </a:prstGeom>
          <a:solidFill>
            <a:srgbClr val="FFFFFF"/>
          </a:solidFill>
        </p:spPr>
        <p:txBody>
          <a:bodyPr lIns="0" tIns="0" rIns="0" bIns="0" wrap="none">
            <a:noAutofit/>
          </a:bodyPr>
          <a:p>
            <a:pPr indent="0"/>
            <a:r>
              <a:rPr lang="en-US" sz="450">
                <a:solidFill>
                  <a:srgbClr val="465C77"/>
                </a:solidFill>
                <a:latin typeface="Arial"/>
              </a:rPr>
              <a:t>Home Portfolio</a:t>
            </a:r>
          </a:p>
        </p:txBody>
      </p:sp>
      <p:sp>
        <p:nvSpPr>
          <p:cNvPr id="26" name=""/>
          <p:cNvSpPr/>
          <p:nvPr/>
        </p:nvSpPr>
        <p:spPr>
          <a:xfrm>
            <a:off x="2307336" y="841248"/>
            <a:ext cx="341376" cy="121920"/>
          </a:xfrm>
          <a:prstGeom prst="rect">
            <a:avLst/>
          </a:prstGeom>
          <a:solidFill>
            <a:srgbClr val="FFFFFF"/>
          </a:solidFill>
        </p:spPr>
        <p:txBody>
          <a:bodyPr lIns="0" tIns="0" rIns="0" bIns="0" wrap="none">
            <a:noAutofit/>
          </a:bodyPr>
          <a:p>
            <a:pPr indent="0"/>
            <a:r>
              <a:rPr lang="en-US" sz="900">
                <a:solidFill>
                  <a:srgbClr val="0F0B2C"/>
                </a:solidFill>
                <a:latin typeface="Arial"/>
              </a:rPr>
              <a:t>Home</a:t>
            </a:r>
          </a:p>
        </p:txBody>
      </p:sp>
      <p:sp>
        <p:nvSpPr>
          <p:cNvPr id="27" name=""/>
          <p:cNvSpPr/>
          <p:nvPr/>
        </p:nvSpPr>
        <p:spPr>
          <a:xfrm>
            <a:off x="2362200" y="1127760"/>
            <a:ext cx="548640" cy="213360"/>
          </a:xfrm>
          <a:prstGeom prst="rect">
            <a:avLst/>
          </a:prstGeom>
          <a:solidFill>
            <a:srgbClr val="FFFFFF"/>
          </a:solidFill>
        </p:spPr>
        <p:txBody>
          <a:bodyPr lIns="0" tIns="0" rIns="0" bIns="0">
            <a:noAutofit/>
          </a:bodyPr>
          <a:p>
            <a:pPr indent="0">
              <a:spcAft>
                <a:spcPts val="210"/>
              </a:spcAft>
            </a:pPr>
            <a:r>
              <a:rPr lang="en-US" sz="550">
                <a:solidFill>
                  <a:srgbClr val="2F3A4B"/>
                </a:solidFill>
                <a:latin typeface="Arial"/>
              </a:rPr>
              <a:t>Portfolio</a:t>
            </a:r>
          </a:p>
          <a:p>
            <a:pPr indent="0"/>
            <a:r>
              <a:rPr lang="en-US" sz="400">
                <a:latin typeface="Arial"/>
              </a:rPr>
              <a:t>Net value past 3 months</a:t>
            </a:r>
          </a:p>
        </p:txBody>
      </p:sp>
      <p:sp>
        <p:nvSpPr>
          <p:cNvPr id="28" name=""/>
          <p:cNvSpPr/>
          <p:nvPr/>
        </p:nvSpPr>
        <p:spPr>
          <a:xfrm>
            <a:off x="3398520" y="1143000"/>
            <a:ext cx="124968" cy="85344"/>
          </a:xfrm>
          <a:prstGeom prst="rect">
            <a:avLst/>
          </a:prstGeom>
          <a:solidFill>
            <a:srgbClr val="FFFFFF"/>
          </a:solidFill>
        </p:spPr>
        <p:txBody>
          <a:bodyPr lIns="0" tIns="0" rIns="0" bIns="0" wrap="none">
            <a:noAutofit/>
          </a:bodyPr>
          <a:p>
            <a:pPr algn="just" indent="0"/>
            <a:r>
              <a:rPr lang="en-US" sz="550">
                <a:solidFill>
                  <a:srgbClr val="2F3A4B"/>
                </a:solidFill>
                <a:latin typeface="Arial"/>
              </a:rPr>
              <a:t>Me</a:t>
            </a:r>
          </a:p>
        </p:txBody>
      </p:sp>
      <p:sp>
        <p:nvSpPr>
          <p:cNvPr id="29" name=""/>
          <p:cNvSpPr/>
          <p:nvPr/>
        </p:nvSpPr>
        <p:spPr>
          <a:xfrm>
            <a:off x="3874008" y="1127760"/>
            <a:ext cx="371856" cy="70104"/>
          </a:xfrm>
          <a:prstGeom prst="rect">
            <a:avLst/>
          </a:prstGeom>
          <a:solidFill>
            <a:srgbClr val="FFFFFF"/>
          </a:solidFill>
        </p:spPr>
        <p:txBody>
          <a:bodyPr lIns="0" tIns="0" rIns="0" bIns="0" wrap="none">
            <a:noAutofit/>
          </a:bodyPr>
          <a:p>
            <a:pPr indent="0"/>
            <a:r>
              <a:rPr lang="en-US" sz="400">
                <a:latin typeface="Arial"/>
              </a:rPr>
              <a:t>Profile tompletness</a:t>
            </a:r>
          </a:p>
        </p:txBody>
      </p:sp>
      <p:sp>
        <p:nvSpPr>
          <p:cNvPr id="30" name=""/>
          <p:cNvSpPr/>
          <p:nvPr/>
        </p:nvSpPr>
        <p:spPr>
          <a:xfrm>
            <a:off x="4133088" y="1185672"/>
            <a:ext cx="112776" cy="70104"/>
          </a:xfrm>
          <a:prstGeom prst="rect">
            <a:avLst/>
          </a:prstGeom>
          <a:solidFill>
            <a:srgbClr val="FFFFFF"/>
          </a:solidFill>
        </p:spPr>
        <p:txBody>
          <a:bodyPr lIns="0" tIns="0" rIns="0" bIns="0" wrap="none">
            <a:noAutofit/>
          </a:bodyPr>
          <a:p>
            <a:pPr algn="just" indent="0"/>
            <a:r>
              <a:rPr lang="en-US" sz="400">
                <a:solidFill>
                  <a:srgbClr val="B8CEDE"/>
                </a:solidFill>
                <a:latin typeface="Arial"/>
              </a:rPr>
              <a:t>67%</a:t>
            </a:r>
          </a:p>
        </p:txBody>
      </p:sp>
      <p:sp>
        <p:nvSpPr>
          <p:cNvPr id="31" name=""/>
          <p:cNvSpPr/>
          <p:nvPr/>
        </p:nvSpPr>
        <p:spPr>
          <a:xfrm>
            <a:off x="3444240" y="1313688"/>
            <a:ext cx="344424" cy="70104"/>
          </a:xfrm>
          <a:prstGeom prst="rect">
            <a:avLst/>
          </a:prstGeom>
          <a:solidFill>
            <a:srgbClr val="FFFFFF"/>
          </a:solidFill>
        </p:spPr>
        <p:txBody>
          <a:bodyPr lIns="0" tIns="0" rIns="0" bIns="0" wrap="none">
            <a:noAutofit/>
          </a:bodyPr>
          <a:p>
            <a:pPr indent="0"/>
            <a:r>
              <a:rPr lang="en-US" sz="400">
                <a:latin typeface="Arial"/>
              </a:rPr>
              <a:t>Useful numbers</a:t>
            </a:r>
          </a:p>
        </p:txBody>
      </p:sp>
      <p:sp>
        <p:nvSpPr>
          <p:cNvPr id="32" name=""/>
          <p:cNvSpPr/>
          <p:nvPr/>
        </p:nvSpPr>
        <p:spPr>
          <a:xfrm>
            <a:off x="377952" y="1438656"/>
            <a:ext cx="1261872" cy="737616"/>
          </a:xfrm>
          <a:prstGeom prst="rect">
            <a:avLst/>
          </a:prstGeom>
          <a:solidFill>
            <a:srgbClr val="FFFFFF"/>
          </a:solidFill>
        </p:spPr>
        <p:txBody>
          <a:bodyPr lIns="0" tIns="0" rIns="0" bIns="0">
            <a:noAutofit/>
          </a:bodyPr>
          <a:p>
            <a:pPr indent="0">
              <a:lnSpc>
                <a:spcPct val="125000"/>
              </a:lnSpc>
              <a:spcAft>
                <a:spcPts val="350"/>
              </a:spcAft>
            </a:pPr>
            <a:r>
              <a:rPr lang="en-US" sz="400">
                <a:latin typeface="Arial"/>
              </a:rPr>
              <a:t>Permyssion - is service when you can manage all of your sources of income and expenses and saw statistics by every source.</a:t>
            </a:r>
          </a:p>
          <a:p>
            <a:pPr indent="0">
              <a:lnSpc>
                <a:spcPct val="125000"/>
              </a:lnSpc>
              <a:spcAft>
                <a:spcPts val="350"/>
              </a:spcAft>
            </a:pPr>
            <a:r>
              <a:rPr lang="en-US" sz="400">
                <a:latin typeface="Arial"/>
              </a:rPr>
              <a:t>Also, it provides protected storage for documents which can be organized by categories.</a:t>
            </a:r>
          </a:p>
          <a:p>
            <a:pPr indent="0">
              <a:lnSpc>
                <a:spcPct val="125000"/>
              </a:lnSpc>
            </a:pPr>
            <a:r>
              <a:rPr lang="en-US" sz="400">
                <a:latin typeface="Arial"/>
              </a:rPr>
              <a:t>Purpose of the project was to create easy and understandable Ul for service users when all information will be available without extra clicks.</a:t>
            </a:r>
          </a:p>
        </p:txBody>
      </p:sp>
      <p:sp>
        <p:nvSpPr>
          <p:cNvPr id="33" name=""/>
          <p:cNvSpPr/>
          <p:nvPr/>
        </p:nvSpPr>
        <p:spPr>
          <a:xfrm>
            <a:off x="2359152" y="1780032"/>
            <a:ext cx="853440" cy="237744"/>
          </a:xfrm>
          <a:prstGeom prst="rect">
            <a:avLst/>
          </a:prstGeom>
          <a:solidFill>
            <a:srgbClr val="FFFFFF"/>
          </a:solidFill>
        </p:spPr>
        <p:txBody>
          <a:bodyPr lIns="0" tIns="0" rIns="0" bIns="0">
            <a:noAutofit/>
          </a:bodyPr>
          <a:p>
            <a:pPr indent="0"/>
            <a:r>
              <a:rPr lang="en-US" sz="400">
                <a:latin typeface="Arial"/>
              </a:rPr>
              <a:t>You have:                R2 000 000</a:t>
            </a:r>
          </a:p>
          <a:p>
            <a:pPr indent="0"/>
            <a:r>
              <a:rPr lang="en-US" sz="400">
                <a:latin typeface="Arial"/>
              </a:rPr>
              <a:t>You owe:</a:t>
            </a:r>
          </a:p>
          <a:p>
            <a:pPr indent="0"/>
            <a:r>
              <a:rPr lang="en-US" sz="400">
                <a:latin typeface="Arial"/>
              </a:rPr>
              <a:t>Your net worth:</a:t>
            </a:r>
          </a:p>
        </p:txBody>
      </p:sp>
      <p:sp>
        <p:nvSpPr>
          <p:cNvPr id="34" name=""/>
          <p:cNvSpPr/>
          <p:nvPr/>
        </p:nvSpPr>
        <p:spPr>
          <a:xfrm>
            <a:off x="3395472" y="1737360"/>
            <a:ext cx="240792" cy="140208"/>
          </a:xfrm>
          <a:prstGeom prst="rect">
            <a:avLst/>
          </a:prstGeom>
          <a:solidFill>
            <a:srgbClr val="FFFFFF"/>
          </a:solidFill>
        </p:spPr>
        <p:txBody>
          <a:bodyPr lIns="0" tIns="0" rIns="0" bIns="0" wrap="none">
            <a:noAutofit/>
          </a:bodyPr>
          <a:p>
            <a:pPr indent="0"/>
            <a:r>
              <a:rPr lang="en-US" sz="400">
                <a:latin typeface="Arial"/>
              </a:rPr>
              <a:t>Profession</a:t>
            </a:r>
          </a:p>
        </p:txBody>
      </p:sp>
      <p:sp>
        <p:nvSpPr>
          <p:cNvPr id="35" name=""/>
          <p:cNvSpPr/>
          <p:nvPr/>
        </p:nvSpPr>
        <p:spPr>
          <a:xfrm>
            <a:off x="3401568" y="2026920"/>
            <a:ext cx="728472" cy="106680"/>
          </a:xfrm>
          <a:prstGeom prst="rect">
            <a:avLst/>
          </a:prstGeom>
          <a:solidFill>
            <a:srgbClr val="FFFFFF"/>
          </a:solidFill>
        </p:spPr>
        <p:txBody>
          <a:bodyPr lIns="0" tIns="0" rIns="0" bIns="0" wrap="none">
            <a:noAutofit/>
          </a:bodyPr>
          <a:p>
            <a:pPr indent="0"/>
            <a:r>
              <a:rPr lang="en-US" sz="550">
                <a:solidFill>
                  <a:srgbClr val="2F3A4B"/>
                </a:solidFill>
                <a:latin typeface="Arial"/>
              </a:rPr>
              <a:t>Next section to update:</a:t>
            </a:r>
          </a:p>
        </p:txBody>
      </p:sp>
      <p:sp>
        <p:nvSpPr>
          <p:cNvPr id="36" name=""/>
          <p:cNvSpPr/>
          <p:nvPr/>
        </p:nvSpPr>
        <p:spPr>
          <a:xfrm>
            <a:off x="615696" y="2932176"/>
            <a:ext cx="252984" cy="76200"/>
          </a:xfrm>
          <a:prstGeom prst="rect">
            <a:avLst/>
          </a:prstGeom>
          <a:solidFill>
            <a:srgbClr val="FFFFFF"/>
          </a:solidFill>
        </p:spPr>
        <p:txBody>
          <a:bodyPr lIns="0" tIns="0" rIns="0" bIns="0" wrap="none">
            <a:noAutofit/>
          </a:bodyPr>
          <a:p>
            <a:pPr indent="0"/>
            <a:r>
              <a:rPr lang="en-US" sz="400">
                <a:latin typeface="Arial"/>
              </a:rPr>
              <a:t>S16243D</a:t>
            </a:r>
          </a:p>
        </p:txBody>
      </p:sp>
      <p:sp>
        <p:nvSpPr>
          <p:cNvPr id="37" name=""/>
          <p:cNvSpPr/>
          <p:nvPr/>
        </p:nvSpPr>
        <p:spPr>
          <a:xfrm>
            <a:off x="2407920" y="2112264"/>
            <a:ext cx="530352" cy="70104"/>
          </a:xfrm>
          <a:prstGeom prst="rect">
            <a:avLst/>
          </a:prstGeom>
          <a:solidFill>
            <a:srgbClr val="FFFFFF"/>
          </a:solidFill>
        </p:spPr>
        <p:txBody>
          <a:bodyPr lIns="0" tIns="0" rIns="0" bIns="0" wrap="none">
            <a:noAutofit/>
          </a:bodyPr>
          <a:p>
            <a:pPr indent="0"/>
            <a:r>
              <a:rPr lang="en-US" sz="400">
                <a:latin typeface="Arial"/>
              </a:rPr>
              <a:t>5 Account Rioo ooo</a:t>
            </a:r>
          </a:p>
        </p:txBody>
      </p:sp>
      <p:sp>
        <p:nvSpPr>
          <p:cNvPr id="38" name=""/>
          <p:cNvSpPr/>
          <p:nvPr/>
        </p:nvSpPr>
        <p:spPr>
          <a:xfrm>
            <a:off x="3395472" y="2139696"/>
            <a:ext cx="377952" cy="79248"/>
          </a:xfrm>
          <a:prstGeom prst="rect">
            <a:avLst/>
          </a:prstGeom>
          <a:solidFill>
            <a:srgbClr val="FFFFFF"/>
          </a:solidFill>
        </p:spPr>
        <p:txBody>
          <a:bodyPr lIns="0" tIns="0" rIns="0" bIns="0" wrap="none">
            <a:noAutofit/>
          </a:bodyPr>
          <a:p>
            <a:pPr indent="0"/>
            <a:r>
              <a:rPr lang="en-US" sz="400">
                <a:solidFill>
                  <a:srgbClr val="2F3A4B"/>
                </a:solidFill>
                <a:latin typeface="Arial"/>
              </a:rPr>
              <a:t>Your dependents</a:t>
            </a:r>
          </a:p>
        </p:txBody>
      </p:sp>
      <p:sp>
        <p:nvSpPr>
          <p:cNvPr id="39" name=""/>
          <p:cNvSpPr/>
          <p:nvPr/>
        </p:nvSpPr>
        <p:spPr>
          <a:xfrm>
            <a:off x="1356360" y="3087624"/>
            <a:ext cx="243840" cy="73152"/>
          </a:xfrm>
          <a:prstGeom prst="rect">
            <a:avLst/>
          </a:prstGeom>
          <a:solidFill>
            <a:srgbClr val="FFFFFF"/>
          </a:solidFill>
        </p:spPr>
        <p:txBody>
          <a:bodyPr lIns="0" tIns="0" rIns="0" bIns="0" wrap="none">
            <a:noAutofit/>
          </a:bodyPr>
          <a:p>
            <a:pPr indent="0"/>
            <a:r>
              <a:rPr lang="en-US" sz="400">
                <a:latin typeface="Arial"/>
              </a:rPr>
              <a:t>#F2F2F5</a:t>
            </a:r>
          </a:p>
        </p:txBody>
      </p:sp>
      <p:sp>
        <p:nvSpPr>
          <p:cNvPr id="40" name=""/>
          <p:cNvSpPr/>
          <p:nvPr/>
        </p:nvSpPr>
        <p:spPr>
          <a:xfrm>
            <a:off x="640080" y="4383024"/>
            <a:ext cx="173736" cy="128016"/>
          </a:xfrm>
          <a:prstGeom prst="rect">
            <a:avLst/>
          </a:prstGeom>
          <a:solidFill>
            <a:srgbClr val="FFFFFF"/>
          </a:solidFill>
        </p:spPr>
        <p:txBody>
          <a:bodyPr lIns="0" tIns="0" rIns="0" bIns="0" wrap="none">
            <a:noAutofit/>
          </a:bodyPr>
          <a:p>
            <a:pPr indent="0"/>
            <a:r>
              <a:rPr lang="en-US" sz="900">
                <a:solidFill>
                  <a:srgbClr val="0F0B2C"/>
                </a:solidFill>
                <a:latin typeface="Arial"/>
              </a:rPr>
              <a:t>Aa</a:t>
            </a:r>
          </a:p>
        </p:txBody>
      </p:sp>
      <p:sp>
        <p:nvSpPr>
          <p:cNvPr id="41" name=""/>
          <p:cNvSpPr/>
          <p:nvPr/>
        </p:nvSpPr>
        <p:spPr>
          <a:xfrm>
            <a:off x="990600" y="4367784"/>
            <a:ext cx="1014984" cy="353568"/>
          </a:xfrm>
          <a:prstGeom prst="rect">
            <a:avLst/>
          </a:prstGeom>
          <a:solidFill>
            <a:srgbClr val="FFFFFF"/>
          </a:solidFill>
        </p:spPr>
        <p:txBody>
          <a:bodyPr lIns="0" tIns="0" rIns="0" bIns="0">
            <a:noAutofit/>
          </a:bodyPr>
          <a:p>
            <a:pPr indent="0">
              <a:spcAft>
                <a:spcPts val="280"/>
              </a:spcAft>
            </a:pPr>
            <a:r>
              <a:rPr lang="en-US" sz="550">
                <a:solidFill>
                  <a:srgbClr val="2F3A4B"/>
                </a:solidFill>
                <a:latin typeface="Arial"/>
              </a:rPr>
              <a:t>Light</a:t>
            </a:r>
          </a:p>
          <a:p>
            <a:pPr indent="0">
              <a:lnSpc>
                <a:spcPct val="125000"/>
              </a:lnSpc>
            </a:pPr>
            <a:r>
              <a:rPr lang="en-US" sz="400">
                <a:latin typeface="Arial"/>
              </a:rPr>
              <a:t>ABCDEFGHIJKLMNOPQRSTUVWXYZ abcdefghijklmnopqrstuvwxyz 1234567890</a:t>
            </a:r>
          </a:p>
        </p:txBody>
      </p:sp>
      <p:sp>
        <p:nvSpPr>
          <p:cNvPr id="42" name=""/>
          <p:cNvSpPr/>
          <p:nvPr/>
        </p:nvSpPr>
        <p:spPr>
          <a:xfrm>
            <a:off x="2423160" y="4383024"/>
            <a:ext cx="173736" cy="128016"/>
          </a:xfrm>
          <a:prstGeom prst="rect">
            <a:avLst/>
          </a:prstGeom>
          <a:solidFill>
            <a:srgbClr val="FFFFFF"/>
          </a:solidFill>
        </p:spPr>
        <p:txBody>
          <a:bodyPr lIns="0" tIns="0" rIns="0" bIns="0" wrap="none">
            <a:noAutofit/>
          </a:bodyPr>
          <a:p>
            <a:pPr indent="0"/>
            <a:r>
              <a:rPr lang="en-US" sz="900">
                <a:solidFill>
                  <a:srgbClr val="0F0B2C"/>
                </a:solidFill>
                <a:latin typeface="Arial"/>
              </a:rPr>
              <a:t>Aa</a:t>
            </a:r>
          </a:p>
        </p:txBody>
      </p:sp>
      <p:sp>
        <p:nvSpPr>
          <p:cNvPr id="43" name=""/>
          <p:cNvSpPr/>
          <p:nvPr/>
        </p:nvSpPr>
        <p:spPr>
          <a:xfrm>
            <a:off x="2773680" y="4367784"/>
            <a:ext cx="1014984" cy="356616"/>
          </a:xfrm>
          <a:prstGeom prst="rect">
            <a:avLst/>
          </a:prstGeom>
          <a:solidFill>
            <a:srgbClr val="FFFFFF"/>
          </a:solidFill>
        </p:spPr>
        <p:txBody>
          <a:bodyPr lIns="0" tIns="0" rIns="0" bIns="0">
            <a:noAutofit/>
          </a:bodyPr>
          <a:p>
            <a:pPr indent="0">
              <a:spcAft>
                <a:spcPts val="280"/>
              </a:spcAft>
            </a:pPr>
            <a:r>
              <a:rPr lang="en-US" sz="550">
                <a:solidFill>
                  <a:srgbClr val="2F3A4B"/>
                </a:solidFill>
                <a:latin typeface="Arial"/>
              </a:rPr>
              <a:t>Regular</a:t>
            </a:r>
          </a:p>
          <a:p>
            <a:pPr indent="0">
              <a:lnSpc>
                <a:spcPct val="125000"/>
              </a:lnSpc>
            </a:pPr>
            <a:r>
              <a:rPr lang="en-US" sz="400">
                <a:latin typeface="Arial"/>
              </a:rPr>
              <a:t>ABCDEFGHIJKLMNOPQRSTUVWXYZ abcdefghijklmnopqrstuvwxyz 1234567890</a:t>
            </a:r>
          </a:p>
        </p:txBody>
      </p:sp>
      <p:sp>
        <p:nvSpPr>
          <p:cNvPr id="44" name=""/>
          <p:cNvSpPr/>
          <p:nvPr/>
        </p:nvSpPr>
        <p:spPr>
          <a:xfrm>
            <a:off x="640080" y="5029200"/>
            <a:ext cx="1365504" cy="353568"/>
          </a:xfrm>
          <a:prstGeom prst="rect">
            <a:avLst/>
          </a:prstGeom>
          <a:solidFill>
            <a:srgbClr val="FFFFFF"/>
          </a:solidFill>
        </p:spPr>
        <p:txBody>
          <a:bodyPr lIns="0" tIns="0" rIns="0" bIns="0">
            <a:noAutofit/>
          </a:bodyPr>
          <a:p>
            <a:pPr indent="127000"/>
            <a:r>
              <a:rPr lang="en-US" sz="900">
                <a:solidFill>
                  <a:srgbClr val="2F3A4B"/>
                </a:solidFill>
                <a:latin typeface="Arial"/>
              </a:rPr>
              <a:t>Aa </a:t>
            </a:r>
            <a:r>
              <a:rPr lang="en-US" baseline="30000" sz="900">
                <a:solidFill>
                  <a:srgbClr val="2F3A4B"/>
                </a:solidFill>
                <a:latin typeface="Arial"/>
              </a:rPr>
              <a:t>Bold</a:t>
            </a:r>
          </a:p>
          <a:p>
            <a:pPr marL="324680" indent="0">
              <a:lnSpc>
                <a:spcPct val="125000"/>
              </a:lnSpc>
            </a:pPr>
            <a:r>
              <a:rPr lang="en-US" sz="400">
                <a:latin typeface="Arial"/>
              </a:rPr>
              <a:t>ABCDEFGHIJKLMNOPQRSTUVWXYZ abcdefghijklmnopqrstuvwxyz 1234567890</a:t>
            </a:r>
          </a:p>
        </p:txBody>
      </p:sp>
      <p:sp>
        <p:nvSpPr>
          <p:cNvPr id="45" name=""/>
          <p:cNvSpPr/>
          <p:nvPr/>
        </p:nvSpPr>
        <p:spPr>
          <a:xfrm>
            <a:off x="1231392" y="6419088"/>
            <a:ext cx="1609344" cy="356616"/>
          </a:xfrm>
          <a:prstGeom prst="rect">
            <a:avLst/>
          </a:prstGeom>
          <a:solidFill>
            <a:srgbClr val="FFFFFF"/>
          </a:solidFill>
        </p:spPr>
        <p:txBody>
          <a:bodyPr lIns="0" tIns="0" rIns="0" bIns="0">
            <a:noAutofit/>
          </a:bodyPr>
          <a:p>
            <a:pPr indent="0">
              <a:spcAft>
                <a:spcPts val="490"/>
              </a:spcAft>
            </a:pPr>
            <a:r>
              <a:rPr lang="en-US" sz="750">
                <a:solidFill>
                  <a:srgbClr val="0F0B2C"/>
                </a:solidFill>
                <a:latin typeface="Arial"/>
              </a:rPr>
              <a:t>Home page</a:t>
            </a:r>
          </a:p>
          <a:p>
            <a:pPr indent="0">
              <a:lnSpc>
                <a:spcPct val="125000"/>
              </a:lnSpc>
            </a:pPr>
            <a:r>
              <a:rPr lang="en-US" sz="400">
                <a:latin typeface="Arial"/>
              </a:rPr>
              <a:t>Homepage Dashboard was created with the idea to give user full information of his account in a visual way.</a:t>
            </a:r>
          </a:p>
        </p:txBody>
      </p:sp>
      <p:sp>
        <p:nvSpPr>
          <p:cNvPr id="46" name=""/>
          <p:cNvSpPr/>
          <p:nvPr/>
        </p:nvSpPr>
        <p:spPr>
          <a:xfrm>
            <a:off x="880872" y="7132320"/>
            <a:ext cx="268224" cy="85344"/>
          </a:xfrm>
          <a:prstGeom prst="rect">
            <a:avLst/>
          </a:prstGeom>
          <a:solidFill>
            <a:srgbClr val="16243F"/>
          </a:solidFill>
        </p:spPr>
        <p:txBody>
          <a:bodyPr lIns="0" tIns="0" rIns="0" bIns="0" wrap="none">
            <a:noAutofit/>
          </a:bodyPr>
          <a:p>
            <a:pPr indent="368300"/>
            <a:r>
              <a:rPr lang="en-US" sz="400">
                <a:solidFill>
                  <a:srgbClr val="9A9FAC"/>
                </a:solidFill>
                <a:latin typeface="Arial"/>
              </a:rPr>
              <a:t>PERMYSSION</a:t>
            </a:r>
          </a:p>
        </p:txBody>
      </p:sp>
      <p:sp>
        <p:nvSpPr>
          <p:cNvPr id="47" name=""/>
          <p:cNvSpPr/>
          <p:nvPr/>
        </p:nvSpPr>
        <p:spPr>
          <a:xfrm>
            <a:off x="3270504" y="7135368"/>
            <a:ext cx="216408" cy="91440"/>
          </a:xfrm>
          <a:prstGeom prst="rect">
            <a:avLst/>
          </a:prstGeom>
          <a:solidFill>
            <a:srgbClr val="FFFFFF"/>
          </a:solidFill>
        </p:spPr>
        <p:txBody>
          <a:bodyPr lIns="0" tIns="0" rIns="0" bIns="0" wrap="none">
            <a:noAutofit/>
          </a:bodyPr>
          <a:p>
            <a:pPr algn="just" indent="0"/>
            <a:r>
              <a:rPr lang="en-US" b="1" sz="600">
                <a:solidFill>
                  <a:srgbClr val="0F0B2C"/>
                </a:solidFill>
                <a:latin typeface="Times New Roman"/>
              </a:rPr>
              <a:t>Q </a:t>
            </a:r>
            <a:r>
              <a:rPr lang="en-US" b="1" sz="600">
                <a:latin typeface="Times New Roman"/>
              </a:rPr>
              <a:t>©</a:t>
            </a:r>
          </a:p>
        </p:txBody>
      </p:sp>
      <p:sp>
        <p:nvSpPr>
          <p:cNvPr id="48" name=""/>
          <p:cNvSpPr/>
          <p:nvPr/>
        </p:nvSpPr>
        <p:spPr>
          <a:xfrm>
            <a:off x="914400" y="7309104"/>
            <a:ext cx="222504" cy="256032"/>
          </a:xfrm>
          <a:prstGeom prst="rect">
            <a:avLst/>
          </a:prstGeom>
          <a:solidFill>
            <a:srgbClr val="FFFFFF"/>
          </a:solidFill>
        </p:spPr>
        <p:txBody>
          <a:bodyPr lIns="0" tIns="0" rIns="0" bIns="0">
            <a:noAutofit/>
          </a:bodyPr>
          <a:p>
            <a:pPr algn="r" indent="0">
              <a:spcAft>
                <a:spcPts val="560"/>
              </a:spcAft>
            </a:pPr>
            <a:r>
              <a:rPr lang="en-US" sz="550">
                <a:solidFill>
                  <a:srgbClr val="2F3A4B"/>
                </a:solidFill>
                <a:latin typeface="Arial"/>
              </a:rPr>
              <a:t>Home</a:t>
            </a:r>
          </a:p>
          <a:p>
            <a:pPr algn="r" indent="0"/>
            <a:r>
              <a:rPr lang="en-US" sz="400">
                <a:latin typeface="Arial"/>
              </a:rPr>
              <a:t>Portfolio</a:t>
            </a:r>
          </a:p>
        </p:txBody>
      </p:sp>
      <p:sp>
        <p:nvSpPr>
          <p:cNvPr id="49" name=""/>
          <p:cNvSpPr/>
          <p:nvPr/>
        </p:nvSpPr>
        <p:spPr>
          <a:xfrm>
            <a:off x="2374392" y="7525512"/>
            <a:ext cx="1063752" cy="515112"/>
          </a:xfrm>
          <a:prstGeom prst="rect">
            <a:avLst/>
          </a:prstGeom>
          <a:solidFill>
            <a:srgbClr val="FFFFFF"/>
          </a:solidFill>
        </p:spPr>
        <p:txBody>
          <a:bodyPr lIns="0" tIns="0" rIns="0" bIns="0">
            <a:noAutofit/>
          </a:bodyPr>
          <a:p>
            <a:pPr marL="152468" indent="0"/>
            <a:r>
              <a:rPr lang="en-US" b="1" sz="1200">
                <a:latin typeface="Arial"/>
              </a:rPr>
              <a:t>fe -    </a:t>
            </a:r>
            <a:r>
              <a:rPr lang="en-US" b="1" sz="1200">
                <a:solidFill>
                  <a:srgbClr val="39211D"/>
                </a:solidFill>
                <a:latin typeface="Arial"/>
              </a:rPr>
              <a:t>_</a:t>
            </a:r>
          </a:p>
          <a:p>
            <a:pPr indent="0"/>
            <a:r>
              <a:rPr lang="en-US" b="1" sz="1200">
                <a:latin typeface="Arial"/>
              </a:rPr>
              <a:t>— ir </a:t>
            </a:r>
            <a:r>
              <a:rPr lang="en-US" b="1" sz="1200">
                <a:solidFill>
                  <a:srgbClr val="CAAC62"/>
                </a:solidFill>
                <a:latin typeface="Arial"/>
              </a:rPr>
              <a:t>p—a—</a:t>
            </a:r>
          </a:p>
          <a:p>
            <a:pPr indent="0">
              <a:lnSpc>
                <a:spcPct val="93000"/>
              </a:lnSpc>
            </a:pPr>
            <a:r>
              <a:rPr lang="en-US" b="1" sz="1200">
                <a:latin typeface="Arial"/>
              </a:rPr>
              <a:t>=-■- </a:t>
            </a:r>
            <a:r>
              <a:rPr lang="en-US" b="1" sz="1200">
                <a:solidFill>
                  <a:srgbClr val="B8CEDE"/>
                </a:solidFill>
                <a:latin typeface="Arial"/>
              </a:rPr>
              <a:t>■=- </a:t>
            </a:r>
            <a:r>
              <a:rPr lang="en-US" b="1" sz="1200">
                <a:latin typeface="Arial"/>
              </a:rPr>
              <a:t>■-</a:t>
            </a:r>
          </a:p>
        </p:txBody>
      </p:sp>
      <p:sp>
        <p:nvSpPr>
          <p:cNvPr id="50" name=""/>
          <p:cNvSpPr/>
          <p:nvPr/>
        </p:nvSpPr>
        <p:spPr>
          <a:xfrm>
            <a:off x="1676400" y="8135112"/>
            <a:ext cx="588264" cy="88392"/>
          </a:xfrm>
          <a:prstGeom prst="rect">
            <a:avLst/>
          </a:prstGeom>
          <a:solidFill>
            <a:srgbClr val="FFFFFF"/>
          </a:solidFill>
        </p:spPr>
        <p:txBody>
          <a:bodyPr lIns="0" tIns="0" rIns="0" bIns="0" wrap="none">
            <a:noAutofit/>
          </a:bodyPr>
          <a:p>
            <a:pPr indent="0"/>
            <a:r>
              <a:rPr lang="en-US" sz="400">
                <a:solidFill>
                  <a:srgbClr val="465C77"/>
                </a:solidFill>
                <a:latin typeface="Arial"/>
              </a:rPr>
              <a:t>Next section to update:</a:t>
            </a:r>
          </a:p>
        </p:txBody>
      </p:sp>
      <p:sp>
        <p:nvSpPr>
          <p:cNvPr id="51" name=""/>
          <p:cNvSpPr/>
          <p:nvPr/>
        </p:nvSpPr>
        <p:spPr>
          <a:xfrm>
            <a:off x="1228344" y="9936480"/>
            <a:ext cx="1697736" cy="359664"/>
          </a:xfrm>
          <a:prstGeom prst="rect">
            <a:avLst/>
          </a:prstGeom>
          <a:solidFill>
            <a:srgbClr val="FFFFFF"/>
          </a:solidFill>
        </p:spPr>
        <p:txBody>
          <a:bodyPr lIns="0" tIns="0" rIns="0" bIns="0">
            <a:noAutofit/>
          </a:bodyPr>
          <a:p>
            <a:pPr indent="0">
              <a:spcAft>
                <a:spcPts val="490"/>
              </a:spcAft>
            </a:pPr>
            <a:r>
              <a:rPr lang="en-US" sz="750">
                <a:solidFill>
                  <a:srgbClr val="0F0B2C"/>
                </a:solidFill>
                <a:latin typeface="Arial"/>
              </a:rPr>
              <a:t>Portfolio page</a:t>
            </a:r>
          </a:p>
          <a:p>
            <a:pPr indent="12700">
              <a:lnSpc>
                <a:spcPct val="125000"/>
              </a:lnSpc>
            </a:pPr>
            <a:r>
              <a:rPr lang="en-US" sz="400">
                <a:latin typeface="Arial"/>
              </a:rPr>
              <a:t>At portfolio page, all user's sources are presented and graphs make it possible to quickly analyze the state of all incomes and expenses.</a:t>
            </a:r>
          </a:p>
        </p:txBody>
      </p:sp>
      <p:sp>
        <p:nvSpPr>
          <p:cNvPr id="52" name=""/>
          <p:cNvSpPr/>
          <p:nvPr/>
        </p:nvSpPr>
        <p:spPr>
          <a:xfrm>
            <a:off x="2676144" y="13206984"/>
            <a:ext cx="438912" cy="134112"/>
          </a:xfrm>
          <a:prstGeom prst="rect">
            <a:avLst/>
          </a:prstGeom>
          <a:solidFill>
            <a:srgbClr val="FFFFFF"/>
          </a:solidFill>
        </p:spPr>
        <p:txBody>
          <a:bodyPr lIns="0" tIns="0" rIns="0" bIns="0" wrap="none">
            <a:noAutofit/>
          </a:bodyPr>
          <a:p>
            <a:pPr indent="0"/>
            <a:r>
              <a:rPr lang="en-US" sz="750">
                <a:solidFill>
                  <a:srgbClr val="0F0B2C"/>
                </a:solidFill>
                <a:latin typeface="Arial"/>
              </a:rPr>
              <a:t>Me page</a:t>
            </a:r>
          </a:p>
        </p:txBody>
      </p:sp>
      <p:sp>
        <p:nvSpPr>
          <p:cNvPr id="53" name=""/>
          <p:cNvSpPr/>
          <p:nvPr/>
        </p:nvSpPr>
        <p:spPr>
          <a:xfrm>
            <a:off x="1173480" y="13441680"/>
            <a:ext cx="1987296" cy="231648"/>
          </a:xfrm>
          <a:prstGeom prst="rect">
            <a:avLst/>
          </a:prstGeom>
          <a:solidFill>
            <a:srgbClr val="FFFFFF"/>
          </a:solidFill>
        </p:spPr>
        <p:txBody>
          <a:bodyPr lIns="0" tIns="0" rIns="0" bIns="0">
            <a:noAutofit/>
          </a:bodyPr>
          <a:p>
            <a:pPr algn="r" indent="0">
              <a:lnSpc>
                <a:spcPct val="125000"/>
              </a:lnSpc>
            </a:pPr>
            <a:r>
              <a:rPr lang="en-US" sz="400">
                <a:latin typeface="Arial"/>
              </a:rPr>
              <a:t>All user's account information are managing from Me page. So we used progress bars for information categories so it's only necessary to just look once to check what information should be added do complete account filling in.</a:t>
            </a:r>
          </a:p>
        </p:txBody>
      </p:sp>
      <p:sp>
        <p:nvSpPr>
          <p:cNvPr id="54" name=""/>
          <p:cNvSpPr/>
          <p:nvPr/>
        </p:nvSpPr>
        <p:spPr>
          <a:xfrm>
            <a:off x="237744" y="16529304"/>
            <a:ext cx="91440" cy="310896"/>
          </a:xfrm>
          <a:prstGeom prst="rect">
            <a:avLst/>
          </a:prstGeom>
          <a:solidFill>
            <a:srgbClr val="FFFFFF"/>
          </a:solidFill>
        </p:spPr>
        <p:txBody>
          <a:bodyPr lIns="0" tIns="0" rIns="0" bIns="0" vert="vert270" wrap="none">
            <a:noAutofit/>
          </a:bodyPr>
          <a:p>
            <a:pPr indent="0"/>
            <a:r>
              <a:rPr lang="en-US" sz="450">
                <a:solidFill>
                  <a:srgbClr val="E9D7D1"/>
                </a:solidFill>
                <a:latin typeface="Arial"/>
              </a:rPr>
              <a:t>Adaptive</a:t>
            </a:r>
          </a:p>
        </p:txBody>
      </p:sp>
      <p:sp>
        <p:nvSpPr>
          <p:cNvPr id="55" name=""/>
          <p:cNvSpPr/>
          <p:nvPr/>
        </p:nvSpPr>
        <p:spPr>
          <a:xfrm>
            <a:off x="399288" y="16401288"/>
            <a:ext cx="743712" cy="478536"/>
          </a:xfrm>
          <a:prstGeom prst="rect">
            <a:avLst/>
          </a:prstGeom>
          <a:solidFill>
            <a:srgbClr val="16243F"/>
          </a:solidFill>
        </p:spPr>
        <p:txBody>
          <a:bodyPr lIns="0" tIns="0" rIns="0" bIns="0" wrap="none">
            <a:noAutofit/>
          </a:bodyPr>
          <a:p>
            <a:pPr indent="0"/>
            <a:r>
              <a:rPr lang="en-US" sz="5000">
                <a:solidFill>
                  <a:srgbClr val="FFFFFF"/>
                </a:solidFill>
                <a:latin typeface="Times New Roman"/>
              </a:rPr>
              <a:t>04</a:t>
            </a:r>
          </a:p>
        </p:txBody>
      </p:sp>
      <p:sp>
        <p:nvSpPr>
          <p:cNvPr id="56" name=""/>
          <p:cNvSpPr/>
          <p:nvPr/>
        </p:nvSpPr>
        <p:spPr>
          <a:xfrm>
            <a:off x="1237488" y="16556736"/>
            <a:ext cx="1789176" cy="356616"/>
          </a:xfrm>
          <a:prstGeom prst="rect">
            <a:avLst/>
          </a:prstGeom>
          <a:solidFill>
            <a:srgbClr val="16243F"/>
          </a:solidFill>
        </p:spPr>
        <p:txBody>
          <a:bodyPr lIns="0" tIns="0" rIns="0" bIns="0">
            <a:noAutofit/>
          </a:bodyPr>
          <a:p>
            <a:pPr indent="0">
              <a:spcAft>
                <a:spcPts val="490"/>
              </a:spcAft>
            </a:pPr>
            <a:r>
              <a:rPr lang="en-US" sz="750">
                <a:solidFill>
                  <a:srgbClr val="FFFFFF"/>
                </a:solidFill>
                <a:latin typeface="Arial"/>
              </a:rPr>
              <a:t>Adaptive design</a:t>
            </a:r>
          </a:p>
          <a:p>
            <a:pPr indent="0">
              <a:lnSpc>
                <a:spcPct val="125000"/>
              </a:lnSpc>
            </a:pPr>
            <a:r>
              <a:rPr lang="en-US" sz="400">
                <a:solidFill>
                  <a:srgbClr val="B8CEDE"/>
                </a:solidFill>
                <a:latin typeface="Arial"/>
              </a:rPr>
              <a:t>Permyssion service has a lot of information and graphs which should be also easy accessible at small screens.</a:t>
            </a:r>
          </a:p>
        </p:txBody>
      </p:sp>
      <p:graphicFrame>
        <p:nvGraphicFramePr>
          <p:cNvPr id="57" name=""/>
          <p:cNvGraphicFramePr>
            <a:graphicFrameLocks noGrp="1"/>
          </p:cNvGraphicFramePr>
          <p:nvPr/>
        </p:nvGraphicFramePr>
        <p:xfrm>
          <a:off x="899160" y="17199864"/>
          <a:ext cx="731520" cy="792480"/>
        </p:xfrm>
        <a:graphic>
          <a:graphicData uri="http://schemas.openxmlformats.org/drawingml/2006/table">
            <a:tbl>
              <a:tblPr/>
              <a:tblGrid>
                <a:gridCol w="521208"/>
                <a:gridCol w="210312"/>
              </a:tblGrid>
              <a:tr h="121920">
                <a:tc>
                  <a:txBody>
                    <a:bodyPr lIns="0" tIns="0" rIns="0" bIns="0">
                      <a:noAutofit/>
                    </a:bodyPr>
                    <a:p>
                      <a:pPr algn="just" indent="0"/>
                      <a:r>
                        <a:rPr lang="en-US" sz="400">
                          <a:solidFill>
                            <a:srgbClr val="B8CEDE"/>
                          </a:solidFill>
                          <a:latin typeface="Arial"/>
                        </a:rPr>
                        <a:t>=    </a:t>
                      </a:r>
                      <a:r>
                        <a:rPr lang="en-US" sz="400">
                          <a:solidFill>
                            <a:srgbClr val="9A9FAC"/>
                          </a:solidFill>
                          <a:latin typeface="Arial"/>
                        </a:rPr>
                        <a:t>PERMYSSION</a:t>
                      </a:r>
                    </a:p>
                  </a:txBody>
                  <a:tcPr marL="0" marR="0" marT="0" marB="0"/>
                </a:tc>
                <a:tc>
                  <a:txBody>
                    <a:bodyPr lIns="0" tIns="0" rIns="0" bIns="0">
                      <a:noAutofit/>
                    </a:bodyPr>
                    <a:p>
                      <a:pPr indent="101600"/>
                      <a:r>
                        <a:rPr lang="en-US" b="1" sz="650">
                          <a:solidFill>
                            <a:srgbClr val="FFFFFF"/>
                          </a:solidFill>
                          <a:latin typeface="Arial"/>
                        </a:rPr>
                        <a:t>B</a:t>
                      </a:r>
                    </a:p>
                  </a:txBody>
                  <a:tcPr marL="0" marR="0" marT="0" marB="0">
                    <a:solidFill>
                      <a:srgbClr val="16243F"/>
                    </a:solidFill>
                  </a:tcPr>
                </a:tc>
              </a:tr>
              <a:tr h="167640">
                <a:tc>
                  <a:txBody>
                    <a:bodyPr lIns="0" tIns="0" rIns="0" bIns="0">
                      <a:noAutofit/>
                    </a:bodyPr>
                    <a:p>
                      <a:pPr indent="0"/>
                      <a:r>
                        <a:rPr lang="en-US" sz="450">
                          <a:solidFill>
                            <a:srgbClr val="2F3A4B"/>
                          </a:solidFill>
                          <a:latin typeface="Arial"/>
                        </a:rPr>
                        <a:t>Portfolio</a:t>
                      </a:r>
                    </a:p>
                  </a:txBody>
                  <a:tcPr marL="0" marR="0" marT="0" marB="0" anchor="ctr"/>
                </a:tc>
                <a:tc>
                  <a:txBody>
                    <a:bodyPr lIns="0" tIns="0" rIns="0" bIns="0">
                      <a:noAutofit/>
                    </a:bodyPr>
                    <a:p>
                      <a:endParaRPr sz="800"/>
                    </a:p>
                  </a:txBody>
                  <a:tcPr marL="0" marR="0" marT="0" marB="0"/>
                </a:tc>
              </a:tr>
              <a:tr h="173736">
                <a:tc>
                  <a:txBody>
                    <a:bodyPr lIns="0" tIns="0" rIns="0" bIns="0">
                      <a:noAutofit/>
                    </a:bodyPr>
                    <a:p>
                      <a:pPr algn="just" indent="0"/>
                      <a:r>
                        <a:rPr lang="en-US" b="1" sz="400">
                          <a:latin typeface="Arial"/>
                        </a:rPr>
                        <a:t>Overview</a:t>
                      </a:r>
                    </a:p>
                  </a:txBody>
                  <a:tcPr marL="0" marR="0" marT="0" marB="0" anchor="ctr"/>
                </a:tc>
                <a:tc>
                  <a:txBody>
                    <a:bodyPr lIns="0" tIns="0" rIns="0" bIns="0">
                      <a:noAutofit/>
                    </a:bodyPr>
                    <a:p>
                      <a:endParaRPr sz="900"/>
                    </a:p>
                  </a:txBody>
                  <a:tcPr marL="0" marR="0" marT="0" marB="0"/>
                </a:tc>
              </a:tr>
              <a:tr h="152400">
                <a:tc>
                  <a:txBody>
                    <a:bodyPr lIns="0" tIns="0" rIns="0" bIns="0">
                      <a:noAutofit/>
                    </a:bodyPr>
                    <a:p>
                      <a:pPr indent="304800">
                        <a:spcBef>
                          <a:spcPts val="420"/>
                        </a:spcBef>
                      </a:pPr>
                      <a:r>
                        <a:rPr lang="en-US" sz="450">
                          <a:latin typeface="Arial"/>
                        </a:rPr>
                        <a:t>*</a:t>
                      </a:r>
                    </a:p>
                  </a:txBody>
                  <a:tcPr marL="0" marR="0" marT="0" marB="0"/>
                </a:tc>
                <a:tc>
                  <a:txBody>
                    <a:bodyPr lIns="0" tIns="0" rIns="0" bIns="0">
                      <a:noAutofit/>
                    </a:bodyPr>
                    <a:p>
                      <a:endParaRPr sz="800"/>
                    </a:p>
                  </a:txBody>
                  <a:tcPr marL="0" marR="0" marT="0" marB="0"/>
                </a:tc>
              </a:tr>
              <a:tr h="88392">
                <a:tc>
                  <a:txBody>
                    <a:bodyPr lIns="0" tIns="0" rIns="0" bIns="0">
                      <a:noAutofit/>
                    </a:bodyPr>
                    <a:p>
                      <a:pPr algn="just" indent="0"/>
                      <a:r>
                        <a:rPr lang="fr" b="1" sz="400">
                          <a:latin typeface="Arial"/>
                        </a:rPr>
                        <a:t>Voulue;               Ri</a:t>
                      </a:r>
                    </a:p>
                  </a:txBody>
                  <a:tcPr marL="0" marR="0" marT="0" marB="0" anchor="b"/>
                </a:tc>
                <a:tc>
                  <a:txBody>
                    <a:bodyPr lIns="0" tIns="0" rIns="0" bIns="0">
                      <a:noAutofit/>
                    </a:bodyPr>
                    <a:p>
                      <a:pPr algn="just" indent="0"/>
                      <a:r>
                        <a:rPr lang="en-US" b="1" sz="400">
                          <a:latin typeface="Arial"/>
                        </a:rPr>
                        <a:t>: ooo ooo</a:t>
                      </a:r>
                    </a:p>
                  </a:txBody>
                  <a:tcPr marL="0" marR="0" marT="0" marB="0" anchor="b"/>
                </a:tc>
              </a:tr>
              <a:tr h="88392">
                <a:tc>
                  <a:txBody>
                    <a:bodyPr lIns="0" tIns="0" rIns="0" bIns="0">
                      <a:noAutofit/>
                    </a:bodyPr>
                    <a:p>
                      <a:pPr algn="just" indent="0"/>
                      <a:r>
                        <a:rPr lang="en-US" b="1" sz="400">
                          <a:latin typeface="Arial"/>
                        </a:rPr>
                        <a:t>vwowe:              R</a:t>
                      </a:r>
                    </a:p>
                  </a:txBody>
                  <a:tcPr marL="0" marR="0" marT="0" marB="0"/>
                </a:tc>
                <a:tc>
                  <a:txBody>
                    <a:bodyPr lIns="0" tIns="0" rIns="0" bIns="0">
                      <a:noAutofit/>
                    </a:bodyPr>
                    <a:p>
                      <a:pPr algn="just" indent="0"/>
                      <a:r>
                        <a:rPr lang="en-US" b="1" sz="400">
                          <a:latin typeface="Arial"/>
                        </a:rPr>
                        <a:t>.SOO ooo</a:t>
                      </a:r>
                    </a:p>
                  </a:txBody>
                  <a:tcPr marL="0" marR="0" marT="0" marB="0"/>
                </a:tc>
              </a:tr>
            </a:tbl>
          </a:graphicData>
        </a:graphic>
      </p:graphicFrame>
      <p:graphicFrame>
        <p:nvGraphicFramePr>
          <p:cNvPr id="58" name=""/>
          <p:cNvGraphicFramePr>
            <a:graphicFrameLocks noGrp="1"/>
          </p:cNvGraphicFramePr>
          <p:nvPr/>
        </p:nvGraphicFramePr>
        <p:xfrm>
          <a:off x="1831848" y="17199864"/>
          <a:ext cx="769112" cy="466344"/>
        </p:xfrm>
        <a:graphic>
          <a:graphicData uri="http://schemas.openxmlformats.org/drawingml/2006/table">
            <a:tbl>
              <a:tblPr/>
              <a:tblGrid>
                <a:gridCol w="560832"/>
                <a:gridCol w="208280"/>
              </a:tblGrid>
              <a:tr h="121920">
                <a:tc>
                  <a:txBody>
                    <a:bodyPr lIns="0" tIns="0" rIns="0" bIns="0">
                      <a:noAutofit/>
                    </a:bodyPr>
                    <a:p>
                      <a:pPr indent="0"/>
                      <a:r>
                        <a:rPr lang="en-US" sz="400">
                          <a:solidFill>
                            <a:srgbClr val="B8CEDE"/>
                          </a:solidFill>
                          <a:latin typeface="Arial"/>
                        </a:rPr>
                        <a:t>=    </a:t>
                      </a:r>
                      <a:r>
                        <a:rPr lang="en-US" sz="400">
                          <a:solidFill>
                            <a:srgbClr val="777B8A"/>
                          </a:solidFill>
                          <a:latin typeface="Arial"/>
                        </a:rPr>
                        <a:t>PERMYSSION</a:t>
                      </a:r>
                    </a:p>
                  </a:txBody>
                  <a:tcPr marL="0" marR="0" marT="0" marB="0"/>
                </a:tc>
                <a:tc>
                  <a:txBody>
                    <a:bodyPr lIns="0" tIns="0" rIns="0" bIns="0">
                      <a:noAutofit/>
                    </a:bodyPr>
                    <a:p>
                      <a:pPr algn="ctr" indent="0"/>
                      <a:r>
                        <a:rPr lang="en-US" b="1" sz="650">
                          <a:solidFill>
                            <a:srgbClr val="FFFFFF"/>
                          </a:solidFill>
                          <a:latin typeface="Arial"/>
                        </a:rPr>
                        <a:t>B</a:t>
                      </a:r>
                    </a:p>
                  </a:txBody>
                  <a:tcPr marL="0" marR="0" marT="0" marB="0">
                    <a:solidFill>
                      <a:srgbClr val="16243F"/>
                    </a:solidFill>
                  </a:tcPr>
                </a:tc>
              </a:tr>
              <a:tr h="167640">
                <a:tc>
                  <a:txBody>
                    <a:bodyPr lIns="0" tIns="0" rIns="0" bIns="0">
                      <a:noAutofit/>
                    </a:bodyPr>
                    <a:p>
                      <a:pPr indent="0"/>
                      <a:r>
                        <a:rPr lang="en-US" sz="450">
                          <a:solidFill>
                            <a:srgbClr val="465C77"/>
                          </a:solidFill>
                          <a:latin typeface="Arial"/>
                        </a:rPr>
                        <a:t>Portfolio</a:t>
                      </a:r>
                    </a:p>
                  </a:txBody>
                  <a:tcPr marL="0" marR="0" marT="0" marB="0" anchor="ctr"/>
                </a:tc>
                <a:tc>
                  <a:txBody>
                    <a:bodyPr lIns="0" tIns="0" rIns="0" bIns="0">
                      <a:noAutofit/>
                    </a:bodyPr>
                    <a:p>
                      <a:endParaRPr sz="800"/>
                    </a:p>
                  </a:txBody>
                  <a:tcPr marL="0" marR="0" marT="0" marB="0"/>
                </a:tc>
              </a:tr>
              <a:tr h="176784">
                <a:tc>
                  <a:txBody>
                    <a:bodyPr lIns="0" tIns="0" rIns="0" bIns="0">
                      <a:noAutofit/>
                    </a:bodyPr>
                    <a:p>
                      <a:pPr algn="just" indent="0"/>
                      <a:r>
                        <a:rPr lang="en-US" sz="400">
                          <a:latin typeface="Arial"/>
                        </a:rPr>
                        <a:t>Accounts</a:t>
                      </a:r>
                    </a:p>
                  </a:txBody>
                  <a:tcPr marL="0" marR="0" marT="0" marB="0" anchor="ctr"/>
                </a:tc>
                <a:tc>
                  <a:txBody>
                    <a:bodyPr lIns="0" tIns="0" rIns="0" bIns="0">
                      <a:noAutofit/>
                    </a:bodyPr>
                    <a:p>
                      <a:pPr algn="ctr" indent="0"/>
                      <a:r>
                        <a:rPr lang="en-US" sz="400">
                          <a:latin typeface="Arial"/>
                        </a:rPr>
                        <a:t>•i</a:t>
                      </a:r>
                    </a:p>
                  </a:txBody>
                  <a:tcPr marL="0" marR="0" marT="0" marB="0" anchor="ctr"/>
                </a:tc>
              </a:tr>
            </a:tbl>
          </a:graphicData>
        </a:graphic>
      </p:graphicFrame>
      <p:sp>
        <p:nvSpPr>
          <p:cNvPr id="59" name=""/>
          <p:cNvSpPr/>
          <p:nvPr/>
        </p:nvSpPr>
        <p:spPr>
          <a:xfrm>
            <a:off x="3374136" y="17199864"/>
            <a:ext cx="100584" cy="100584"/>
          </a:xfrm>
          <a:prstGeom prst="rect">
            <a:avLst/>
          </a:prstGeom>
          <a:solidFill>
            <a:srgbClr val="FFFFFF"/>
          </a:solidFill>
        </p:spPr>
        <p:txBody>
          <a:bodyPr lIns="0" tIns="0" rIns="0" bIns="0" wrap="none">
            <a:noAutofit/>
          </a:bodyPr>
          <a:p>
            <a:pPr algn="just" indent="0"/>
            <a:r>
              <a:rPr lang="en-US" b="1" sz="650">
                <a:solidFill>
                  <a:srgbClr val="FFFFFF"/>
                </a:solidFill>
                <a:latin typeface="Arial"/>
              </a:rPr>
              <a:t>B</a:t>
            </a:r>
          </a:p>
        </p:txBody>
      </p:sp>
      <p:sp>
        <p:nvSpPr>
          <p:cNvPr id="60" name=""/>
          <p:cNvSpPr/>
          <p:nvPr/>
        </p:nvSpPr>
        <p:spPr>
          <a:xfrm>
            <a:off x="2971800" y="17202912"/>
            <a:ext cx="310896" cy="82296"/>
          </a:xfrm>
          <a:prstGeom prst="rect">
            <a:avLst/>
          </a:prstGeom>
          <a:solidFill>
            <a:srgbClr val="FFFFFF"/>
          </a:solidFill>
        </p:spPr>
        <p:txBody>
          <a:bodyPr lIns="0" tIns="0" rIns="0" bIns="0" wrap="none">
            <a:noAutofit/>
          </a:bodyPr>
          <a:p>
            <a:pPr indent="0"/>
            <a:r>
              <a:rPr lang="en-US" sz="400">
                <a:solidFill>
                  <a:srgbClr val="9A9FAC"/>
                </a:solidFill>
                <a:latin typeface="Arial"/>
              </a:rPr>
              <a:t>PERMYSSION</a:t>
            </a:r>
          </a:p>
        </p:txBody>
      </p:sp>
      <p:graphicFrame>
        <p:nvGraphicFramePr>
          <p:cNvPr id="61" name=""/>
          <p:cNvGraphicFramePr>
            <a:graphicFrameLocks noGrp="1"/>
          </p:cNvGraphicFramePr>
          <p:nvPr/>
        </p:nvGraphicFramePr>
        <p:xfrm>
          <a:off x="2776728" y="17324832"/>
          <a:ext cx="697992" cy="377952"/>
        </p:xfrm>
        <a:graphic>
          <a:graphicData uri="http://schemas.openxmlformats.org/drawingml/2006/table">
            <a:tbl>
              <a:tblPr/>
              <a:tblGrid>
                <a:gridCol w="390144"/>
                <a:gridCol w="307848"/>
              </a:tblGrid>
              <a:tr h="164592">
                <a:tc>
                  <a:txBody>
                    <a:bodyPr lIns="0" tIns="0" rIns="0" bIns="0">
                      <a:noAutofit/>
                    </a:bodyPr>
                    <a:p>
                      <a:pPr indent="0"/>
                      <a:r>
                        <a:rPr lang="en-US" sz="450">
                          <a:latin typeface="Arial"/>
                        </a:rPr>
                        <a:t>Portfolio</a:t>
                      </a:r>
                    </a:p>
                  </a:txBody>
                  <a:tcPr marL="0" marR="0" marT="0" marB="0" anchor="ctr"/>
                </a:tc>
                <a:tc>
                  <a:txBody>
                    <a:bodyPr lIns="0" tIns="0" rIns="0" bIns="0">
                      <a:noAutofit/>
                    </a:bodyPr>
                    <a:p>
                      <a:endParaRPr sz="800"/>
                    </a:p>
                  </a:txBody>
                  <a:tcPr marL="0" marR="0" marT="0" marB="0"/>
                </a:tc>
              </a:tr>
              <a:tr h="137160">
                <a:tc>
                  <a:txBody>
                    <a:bodyPr lIns="0" tIns="0" rIns="0" bIns="0">
                      <a:noAutofit/>
                    </a:bodyPr>
                    <a:p>
                      <a:pPr indent="0"/>
                      <a:r>
                        <a:rPr lang="en-US" b="1" sz="400">
                          <a:latin typeface="Arial"/>
                        </a:rPr>
                        <a:t>Assets</a:t>
                      </a:r>
                    </a:p>
                  </a:txBody>
                  <a:tcPr marL="0" marR="0" marT="0" marB="0" anchor="ctr"/>
                </a:tc>
                <a:tc>
                  <a:txBody>
                    <a:bodyPr lIns="0" tIns="0" rIns="0" bIns="0">
                      <a:noAutofit/>
                    </a:bodyPr>
                    <a:p>
                      <a:pPr algn="r" indent="0"/>
                      <a:r>
                        <a:rPr lang="en-US" b="1" sz="400">
                          <a:solidFill>
                            <a:srgbClr val="B8CEDE"/>
                          </a:solidFill>
                          <a:latin typeface="Arial"/>
                        </a:rPr>
                        <a:t>□</a:t>
                      </a:r>
                    </a:p>
                  </a:txBody>
                  <a:tcPr marL="0" marR="0" marT="0" marB="0" anchor="ctr"/>
                </a:tc>
              </a:tr>
              <a:tr h="76200">
                <a:tc>
                  <a:txBody>
                    <a:bodyPr lIns="0" tIns="0" rIns="0" bIns="0">
                      <a:noAutofit/>
                    </a:bodyPr>
                    <a:p>
                      <a:pPr algn="just" indent="0"/>
                      <a:r>
                        <a:rPr lang="en-US" b="1" sz="400">
                          <a:latin typeface="Arial"/>
                        </a:rPr>
                        <a:t>Investments;</a:t>
                      </a:r>
                    </a:p>
                  </a:txBody>
                  <a:tcPr marL="0" marR="0" marT="0" marB="0" anchor="b"/>
                </a:tc>
                <a:tc>
                  <a:txBody>
                    <a:bodyPr lIns="0" tIns="0" rIns="0" bIns="0">
                      <a:noAutofit/>
                    </a:bodyPr>
                    <a:p>
                      <a:pPr algn="r" indent="0"/>
                      <a:r>
                        <a:rPr lang="en-US" b="1" sz="400">
                          <a:latin typeface="Arial"/>
                        </a:rPr>
                        <a:t>RIOO 000</a:t>
                      </a:r>
                    </a:p>
                  </a:txBody>
                  <a:tcPr marL="0" marR="0" marT="0" marB="0" anchor="b"/>
                </a:tc>
              </a:tr>
            </a:tbl>
          </a:graphicData>
        </a:graphic>
      </p:graphicFrame>
      <p:sp>
        <p:nvSpPr>
          <p:cNvPr id="62" name=""/>
          <p:cNvSpPr/>
          <p:nvPr/>
        </p:nvSpPr>
        <p:spPr>
          <a:xfrm>
            <a:off x="399288" y="18693384"/>
            <a:ext cx="932688" cy="304800"/>
          </a:xfrm>
          <a:prstGeom prst="rect">
            <a:avLst/>
          </a:prstGeom>
          <a:solidFill>
            <a:srgbClr val="16243F"/>
          </a:solidFill>
        </p:spPr>
        <p:txBody>
          <a:bodyPr lIns="0" tIns="0" rIns="0" bIns="0">
            <a:noAutofit/>
          </a:bodyPr>
          <a:p>
            <a:pPr algn="just" indent="0">
              <a:lnSpc>
                <a:spcPct val="125000"/>
              </a:lnSpc>
            </a:pPr>
            <a:r>
              <a:rPr lang="en-US" sz="400">
                <a:solidFill>
                  <a:srgbClr val="9A9FAC"/>
                </a:solidFill>
                <a:latin typeface="Arial"/>
              </a:rPr>
              <a:t>To </a:t>
            </a:r>
            <a:r>
              <a:rPr lang="en-US" sz="400">
                <a:solidFill>
                  <a:srgbClr val="E9D7D1"/>
                </a:solidFill>
                <a:latin typeface="Arial"/>
              </a:rPr>
              <a:t>give </a:t>
            </a:r>
            <a:r>
              <a:rPr lang="en-US" sz="400">
                <a:solidFill>
                  <a:srgbClr val="B8CEDE"/>
                </a:solidFill>
                <a:latin typeface="Arial"/>
              </a:rPr>
              <a:t>user comfort at mobile device we distributed page elements in few spaces accessible by </a:t>
            </a:r>
            <a:r>
              <a:rPr lang="en-US" sz="400">
                <a:solidFill>
                  <a:srgbClr val="9A9FAC"/>
                </a:solidFill>
                <a:latin typeface="Arial"/>
              </a:rPr>
              <a:t>left </a:t>
            </a:r>
            <a:r>
              <a:rPr lang="en-US" sz="400">
                <a:solidFill>
                  <a:srgbClr val="B8CEDE"/>
                </a:solidFill>
                <a:latin typeface="Arial"/>
              </a:rPr>
              <a:t>and right screen swipes.</a:t>
            </a:r>
          </a:p>
        </p:txBody>
      </p:sp>
      <p:sp>
        <p:nvSpPr>
          <p:cNvPr id="63" name=""/>
          <p:cNvSpPr/>
          <p:nvPr/>
        </p:nvSpPr>
        <p:spPr>
          <a:xfrm>
            <a:off x="539496" y="19711416"/>
            <a:ext cx="3145536" cy="768096"/>
          </a:xfrm>
          <a:prstGeom prst="rect">
            <a:avLst/>
          </a:prstGeom>
          <a:solidFill>
            <a:srgbClr val="16243F"/>
          </a:solidFill>
        </p:spPr>
        <p:txBody>
          <a:bodyPr lIns="0" tIns="0" rIns="0" bIns="0">
            <a:noAutofit/>
          </a:bodyPr>
          <a:p>
            <a:pPr indent="0"/>
            <a:r>
              <a:rPr lang="en-US" sz="2700">
                <a:solidFill>
                  <a:srgbClr val="FFFFFF"/>
                </a:solidFill>
                <a:latin typeface="Arial"/>
              </a:rPr>
              <a:t>Thanks for</a:t>
            </a:r>
          </a:p>
          <a:p>
            <a:pPr indent="0">
              <a:lnSpc>
                <a:spcPct val="91000"/>
              </a:lnSpc>
            </a:pPr>
            <a:r>
              <a:rPr lang="en-US" sz="2700">
                <a:solidFill>
                  <a:srgbClr val="FFFFFF"/>
                </a:solidFill>
                <a:latin typeface="Arial"/>
              </a:rPr>
              <a:t>Watching! </a:t>
            </a:r>
            <a:r>
              <a:rPr lang="en-US" cap="small" sz="2700">
                <a:solidFill>
                  <a:srgbClr val="EC798A"/>
                </a:solidFill>
                <a:latin typeface="Arial"/>
              </a:rPr>
              <a:t>a</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CF7F5"/>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0" y="0"/>
            <a:ext cx="1414272" cy="1859280"/>
          </a:xfrm>
          <a:prstGeom prst="rect">
            <a:avLst/>
          </a:prstGeom>
        </p:spPr>
      </p:pic>
      <p:pic>
        <p:nvPicPr>
          <p:cNvPr id="3" name=""/>
          <p:cNvPicPr>
            <a:picLocks noChangeAspect="1"/>
          </p:cNvPicPr>
          <p:nvPr/>
        </p:nvPicPr>
        <p:blipFill>
          <a:blip r:embed="rPictId1"/>
          <a:stretch>
            <a:fillRect/>
          </a:stretch>
        </p:blipFill>
        <p:spPr>
          <a:xfrm>
            <a:off x="1200912" y="2069592"/>
            <a:ext cx="2959608" cy="911352"/>
          </a:xfrm>
          <a:prstGeom prst="rect">
            <a:avLst/>
          </a:prstGeom>
        </p:spPr>
      </p:pic>
      <p:pic>
        <p:nvPicPr>
          <p:cNvPr id="4" name=""/>
          <p:cNvPicPr>
            <a:picLocks noChangeAspect="1"/>
          </p:cNvPicPr>
          <p:nvPr/>
        </p:nvPicPr>
        <p:blipFill>
          <a:blip r:embed="rPictId2"/>
          <a:stretch>
            <a:fillRect/>
          </a:stretch>
        </p:blipFill>
        <p:spPr>
          <a:xfrm>
            <a:off x="3758184" y="3197352"/>
            <a:ext cx="231648" cy="262128"/>
          </a:xfrm>
          <a:prstGeom prst="rect">
            <a:avLst/>
          </a:prstGeom>
        </p:spPr>
      </p:pic>
      <p:pic>
        <p:nvPicPr>
          <p:cNvPr id="5" name=""/>
          <p:cNvPicPr>
            <a:picLocks noChangeAspect="1"/>
          </p:cNvPicPr>
          <p:nvPr/>
        </p:nvPicPr>
        <p:blipFill>
          <a:blip r:embed="rPictId3"/>
          <a:stretch>
            <a:fillRect/>
          </a:stretch>
        </p:blipFill>
        <p:spPr>
          <a:xfrm>
            <a:off x="4026408" y="3084576"/>
            <a:ext cx="124968" cy="137160"/>
          </a:xfrm>
          <a:prstGeom prst="rect">
            <a:avLst/>
          </a:prstGeom>
        </p:spPr>
      </p:pic>
      <p:pic>
        <p:nvPicPr>
          <p:cNvPr id="6" name=""/>
          <p:cNvPicPr>
            <a:picLocks noChangeAspect="1"/>
          </p:cNvPicPr>
          <p:nvPr/>
        </p:nvPicPr>
        <p:blipFill>
          <a:blip r:embed="rPictId4"/>
          <a:stretch>
            <a:fillRect/>
          </a:stretch>
        </p:blipFill>
        <p:spPr>
          <a:xfrm>
            <a:off x="1377696" y="6961632"/>
            <a:ext cx="387096" cy="262128"/>
          </a:xfrm>
          <a:prstGeom prst="rect">
            <a:avLst/>
          </a:prstGeom>
        </p:spPr>
      </p:pic>
      <p:pic>
        <p:nvPicPr>
          <p:cNvPr id="7" name=""/>
          <p:cNvPicPr>
            <a:picLocks noChangeAspect="1"/>
          </p:cNvPicPr>
          <p:nvPr/>
        </p:nvPicPr>
        <p:blipFill>
          <a:blip r:embed="rPictId5"/>
          <a:stretch>
            <a:fillRect/>
          </a:stretch>
        </p:blipFill>
        <p:spPr>
          <a:xfrm>
            <a:off x="478536" y="7290816"/>
            <a:ext cx="557784" cy="256032"/>
          </a:xfrm>
          <a:prstGeom prst="rect">
            <a:avLst/>
          </a:prstGeom>
        </p:spPr>
      </p:pic>
      <p:pic>
        <p:nvPicPr>
          <p:cNvPr id="8" name=""/>
          <p:cNvPicPr>
            <a:picLocks noChangeAspect="1"/>
          </p:cNvPicPr>
          <p:nvPr/>
        </p:nvPicPr>
        <p:blipFill>
          <a:blip r:embed="rPictId6"/>
          <a:stretch>
            <a:fillRect/>
          </a:stretch>
        </p:blipFill>
        <p:spPr>
          <a:xfrm>
            <a:off x="3739896" y="6339840"/>
            <a:ext cx="649224" cy="1584960"/>
          </a:xfrm>
          <a:prstGeom prst="rect">
            <a:avLst/>
          </a:prstGeom>
        </p:spPr>
      </p:pic>
      <p:pic>
        <p:nvPicPr>
          <p:cNvPr id="9" name=""/>
          <p:cNvPicPr>
            <a:picLocks noChangeAspect="1"/>
          </p:cNvPicPr>
          <p:nvPr/>
        </p:nvPicPr>
        <p:blipFill>
          <a:blip r:embed="rPictId7"/>
          <a:stretch>
            <a:fillRect/>
          </a:stretch>
        </p:blipFill>
        <p:spPr>
          <a:xfrm>
            <a:off x="487680" y="8796528"/>
            <a:ext cx="3770376" cy="4477512"/>
          </a:xfrm>
          <a:prstGeom prst="rect">
            <a:avLst/>
          </a:prstGeom>
        </p:spPr>
      </p:pic>
      <p:pic>
        <p:nvPicPr>
          <p:cNvPr id="10" name=""/>
          <p:cNvPicPr>
            <a:picLocks noChangeAspect="1"/>
          </p:cNvPicPr>
          <p:nvPr/>
        </p:nvPicPr>
        <p:blipFill>
          <a:blip r:embed="rPictId8"/>
          <a:stretch>
            <a:fillRect/>
          </a:stretch>
        </p:blipFill>
        <p:spPr>
          <a:xfrm>
            <a:off x="3441192" y="13758672"/>
            <a:ext cx="822960" cy="1359408"/>
          </a:xfrm>
          <a:prstGeom prst="rect">
            <a:avLst/>
          </a:prstGeom>
        </p:spPr>
      </p:pic>
      <p:pic>
        <p:nvPicPr>
          <p:cNvPr id="11" name=""/>
          <p:cNvPicPr>
            <a:picLocks noChangeAspect="1"/>
          </p:cNvPicPr>
          <p:nvPr/>
        </p:nvPicPr>
        <p:blipFill>
          <a:blip r:embed="rPictId9"/>
          <a:stretch>
            <a:fillRect/>
          </a:stretch>
        </p:blipFill>
        <p:spPr>
          <a:xfrm>
            <a:off x="6096" y="14307312"/>
            <a:ext cx="2508504" cy="2237232"/>
          </a:xfrm>
          <a:prstGeom prst="rect">
            <a:avLst/>
          </a:prstGeom>
        </p:spPr>
      </p:pic>
      <p:pic>
        <p:nvPicPr>
          <p:cNvPr id="12" name=""/>
          <p:cNvPicPr>
            <a:picLocks noChangeAspect="1"/>
          </p:cNvPicPr>
          <p:nvPr/>
        </p:nvPicPr>
        <p:blipFill>
          <a:blip r:embed="rPictId10"/>
          <a:stretch>
            <a:fillRect/>
          </a:stretch>
        </p:blipFill>
        <p:spPr>
          <a:xfrm>
            <a:off x="2697480" y="14511528"/>
            <a:ext cx="670560" cy="917448"/>
          </a:xfrm>
          <a:prstGeom prst="rect">
            <a:avLst/>
          </a:prstGeom>
        </p:spPr>
      </p:pic>
      <p:pic>
        <p:nvPicPr>
          <p:cNvPr id="13" name=""/>
          <p:cNvPicPr>
            <a:picLocks noChangeAspect="1"/>
          </p:cNvPicPr>
          <p:nvPr/>
        </p:nvPicPr>
        <p:blipFill>
          <a:blip r:embed="rPictId11"/>
          <a:stretch>
            <a:fillRect/>
          </a:stretch>
        </p:blipFill>
        <p:spPr>
          <a:xfrm>
            <a:off x="3550920" y="15502128"/>
            <a:ext cx="597408" cy="835152"/>
          </a:xfrm>
          <a:prstGeom prst="rect">
            <a:avLst/>
          </a:prstGeom>
        </p:spPr>
      </p:pic>
      <p:pic>
        <p:nvPicPr>
          <p:cNvPr id="14" name=""/>
          <p:cNvPicPr>
            <a:picLocks noChangeAspect="1"/>
          </p:cNvPicPr>
          <p:nvPr/>
        </p:nvPicPr>
        <p:blipFill>
          <a:blip r:embed="rPictId12"/>
          <a:stretch>
            <a:fillRect/>
          </a:stretch>
        </p:blipFill>
        <p:spPr>
          <a:xfrm>
            <a:off x="819912" y="16770096"/>
            <a:ext cx="1106424" cy="131064"/>
          </a:xfrm>
          <a:prstGeom prst="rect">
            <a:avLst/>
          </a:prstGeom>
        </p:spPr>
      </p:pic>
      <p:pic>
        <p:nvPicPr>
          <p:cNvPr id="15" name=""/>
          <p:cNvPicPr>
            <a:picLocks noChangeAspect="1"/>
          </p:cNvPicPr>
          <p:nvPr/>
        </p:nvPicPr>
        <p:blipFill>
          <a:blip r:embed="rPictId13"/>
          <a:stretch>
            <a:fillRect/>
          </a:stretch>
        </p:blipFill>
        <p:spPr>
          <a:xfrm>
            <a:off x="3468624" y="16550640"/>
            <a:ext cx="292608" cy="228600"/>
          </a:xfrm>
          <a:prstGeom prst="rect">
            <a:avLst/>
          </a:prstGeom>
        </p:spPr>
      </p:pic>
      <p:pic>
        <p:nvPicPr>
          <p:cNvPr id="16" name=""/>
          <p:cNvPicPr>
            <a:picLocks noChangeAspect="1"/>
          </p:cNvPicPr>
          <p:nvPr/>
        </p:nvPicPr>
        <p:blipFill>
          <a:blip r:embed="rPictId14"/>
          <a:stretch>
            <a:fillRect/>
          </a:stretch>
        </p:blipFill>
        <p:spPr>
          <a:xfrm>
            <a:off x="819912" y="17016984"/>
            <a:ext cx="1103376" cy="164592"/>
          </a:xfrm>
          <a:prstGeom prst="rect">
            <a:avLst/>
          </a:prstGeom>
        </p:spPr>
      </p:pic>
      <p:pic>
        <p:nvPicPr>
          <p:cNvPr id="17" name=""/>
          <p:cNvPicPr>
            <a:picLocks noChangeAspect="1"/>
          </p:cNvPicPr>
          <p:nvPr/>
        </p:nvPicPr>
        <p:blipFill>
          <a:blip r:embed="rPictId15"/>
          <a:stretch>
            <a:fillRect/>
          </a:stretch>
        </p:blipFill>
        <p:spPr>
          <a:xfrm>
            <a:off x="30480" y="17812512"/>
            <a:ext cx="1066800" cy="1082040"/>
          </a:xfrm>
          <a:prstGeom prst="rect">
            <a:avLst/>
          </a:prstGeom>
        </p:spPr>
      </p:pic>
      <p:pic>
        <p:nvPicPr>
          <p:cNvPr id="18" name=""/>
          <p:cNvPicPr>
            <a:picLocks noChangeAspect="1"/>
          </p:cNvPicPr>
          <p:nvPr/>
        </p:nvPicPr>
        <p:blipFill>
          <a:blip r:embed="rPictId16"/>
          <a:stretch>
            <a:fillRect/>
          </a:stretch>
        </p:blipFill>
        <p:spPr>
          <a:xfrm>
            <a:off x="3038856" y="17657064"/>
            <a:ext cx="512064" cy="231648"/>
          </a:xfrm>
          <a:prstGeom prst="rect">
            <a:avLst/>
          </a:prstGeom>
        </p:spPr>
      </p:pic>
      <p:pic>
        <p:nvPicPr>
          <p:cNvPr id="19" name=""/>
          <p:cNvPicPr>
            <a:picLocks noChangeAspect="1"/>
          </p:cNvPicPr>
          <p:nvPr/>
        </p:nvPicPr>
        <p:blipFill>
          <a:blip r:embed="rPictId17"/>
          <a:stretch>
            <a:fillRect/>
          </a:stretch>
        </p:blipFill>
        <p:spPr>
          <a:xfrm>
            <a:off x="0" y="18897600"/>
            <a:ext cx="1792224" cy="2005584"/>
          </a:xfrm>
          <a:prstGeom prst="rect">
            <a:avLst/>
          </a:prstGeom>
        </p:spPr>
      </p:pic>
      <p:pic>
        <p:nvPicPr>
          <p:cNvPr id="20" name=""/>
          <p:cNvPicPr>
            <a:picLocks noChangeAspect="1"/>
          </p:cNvPicPr>
          <p:nvPr/>
        </p:nvPicPr>
        <p:blipFill>
          <a:blip r:embed="rPictId18"/>
          <a:stretch>
            <a:fillRect/>
          </a:stretch>
        </p:blipFill>
        <p:spPr>
          <a:xfrm>
            <a:off x="2084832" y="18909792"/>
            <a:ext cx="2304288" cy="1850136"/>
          </a:xfrm>
          <a:prstGeom prst="rect">
            <a:avLst/>
          </a:prstGeom>
        </p:spPr>
      </p:pic>
      <p:pic>
        <p:nvPicPr>
          <p:cNvPr id="21" name=""/>
          <p:cNvPicPr>
            <a:picLocks noChangeAspect="1"/>
          </p:cNvPicPr>
          <p:nvPr/>
        </p:nvPicPr>
        <p:blipFill>
          <a:blip r:embed="rPictId19"/>
          <a:stretch>
            <a:fillRect/>
          </a:stretch>
        </p:blipFill>
        <p:spPr>
          <a:xfrm>
            <a:off x="630936" y="20964144"/>
            <a:ext cx="106680" cy="192024"/>
          </a:xfrm>
          <a:prstGeom prst="rect">
            <a:avLst/>
          </a:prstGeom>
        </p:spPr>
      </p:pic>
      <p:pic>
        <p:nvPicPr>
          <p:cNvPr id="22" name=""/>
          <p:cNvPicPr>
            <a:picLocks noChangeAspect="1"/>
          </p:cNvPicPr>
          <p:nvPr/>
        </p:nvPicPr>
        <p:blipFill>
          <a:blip r:embed="rPictId20"/>
          <a:stretch>
            <a:fillRect/>
          </a:stretch>
        </p:blipFill>
        <p:spPr>
          <a:xfrm>
            <a:off x="835152" y="22686264"/>
            <a:ext cx="2715768" cy="1731264"/>
          </a:xfrm>
          <a:prstGeom prst="rect">
            <a:avLst/>
          </a:prstGeom>
        </p:spPr>
      </p:pic>
      <p:pic>
        <p:nvPicPr>
          <p:cNvPr id="23" name=""/>
          <p:cNvPicPr>
            <a:picLocks noChangeAspect="1"/>
          </p:cNvPicPr>
          <p:nvPr/>
        </p:nvPicPr>
        <p:blipFill>
          <a:blip r:embed="rPictId21"/>
          <a:stretch>
            <a:fillRect/>
          </a:stretch>
        </p:blipFill>
        <p:spPr>
          <a:xfrm>
            <a:off x="2633472" y="24768048"/>
            <a:ext cx="201168" cy="103632"/>
          </a:xfrm>
          <a:prstGeom prst="rect">
            <a:avLst/>
          </a:prstGeom>
        </p:spPr>
      </p:pic>
      <p:pic>
        <p:nvPicPr>
          <p:cNvPr id="24" name=""/>
          <p:cNvPicPr>
            <a:picLocks noChangeAspect="1"/>
          </p:cNvPicPr>
          <p:nvPr/>
        </p:nvPicPr>
        <p:blipFill>
          <a:blip r:embed="rPictId22"/>
          <a:stretch>
            <a:fillRect/>
          </a:stretch>
        </p:blipFill>
        <p:spPr>
          <a:xfrm>
            <a:off x="2801112" y="25475184"/>
            <a:ext cx="1588008" cy="2560320"/>
          </a:xfrm>
          <a:prstGeom prst="rect">
            <a:avLst/>
          </a:prstGeom>
        </p:spPr>
      </p:pic>
      <p:sp>
        <p:nvSpPr>
          <p:cNvPr id="25" name=""/>
          <p:cNvSpPr/>
          <p:nvPr/>
        </p:nvSpPr>
        <p:spPr>
          <a:xfrm>
            <a:off x="1658112" y="518160"/>
            <a:ext cx="2569464" cy="941832"/>
          </a:xfrm>
          <a:prstGeom prst="rect">
            <a:avLst/>
          </a:prstGeom>
          <a:solidFill>
            <a:srgbClr val="FFFFFF"/>
          </a:solidFill>
        </p:spPr>
        <p:txBody>
          <a:bodyPr lIns="0" tIns="0" rIns="0" bIns="0">
            <a:noAutofit/>
          </a:bodyPr>
          <a:p>
            <a:pPr indent="127000"/>
            <a:r>
              <a:rPr lang="en-US" b="1" sz="2300">
                <a:latin typeface="Tahoma"/>
              </a:rPr>
              <a:t>World of Flowers</a:t>
            </a:r>
          </a:p>
          <a:p>
            <a:pPr indent="127000">
              <a:spcAft>
                <a:spcPts val="420"/>
              </a:spcAft>
            </a:pPr>
            <a:r>
              <a:rPr lang="en-US" b="1" sz="400">
                <a:latin typeface="Times New Roman"/>
              </a:rPr>
              <a:t>E-Commerce</a:t>
            </a:r>
          </a:p>
          <a:p>
            <a:pPr indent="127000">
              <a:lnSpc>
                <a:spcPct val="136000"/>
              </a:lnSpc>
            </a:pPr>
            <a:r>
              <a:rPr lang="en-US" sz="400">
                <a:latin typeface="Arial"/>
              </a:rPr>
              <a:t>Online store.</a:t>
            </a:r>
          </a:p>
          <a:p>
            <a:pPr indent="25400">
              <a:lnSpc>
                <a:spcPct val="136000"/>
              </a:lnSpc>
              <a:spcAft>
                <a:spcPts val="420"/>
              </a:spcAft>
            </a:pPr>
            <a:r>
              <a:rPr lang="en-US" sz="400">
                <a:latin typeface="Arial"/>
              </a:rPr>
              <a:t>World of flowers is a convenient and easy to use online store, with which to buy inexpensively flowers with delivery, easy as never before.</a:t>
            </a:r>
          </a:p>
          <a:p>
            <a:pPr indent="127000">
              <a:lnSpc>
                <a:spcPct val="136000"/>
              </a:lnSpc>
            </a:pPr>
            <a:r>
              <a:rPr lang="en-US" sz="400">
                <a:latin typeface="Arial"/>
              </a:rPr>
              <a:t>The main goal of the company is to simplify the order for you as much as possible</a:t>
            </a:r>
          </a:p>
          <a:p>
            <a:pPr indent="127000">
              <a:lnSpc>
                <a:spcPct val="136000"/>
              </a:lnSpc>
            </a:pPr>
            <a:r>
              <a:rPr lang="en-US" sz="400">
                <a:latin typeface="Arial"/>
              </a:rPr>
              <a:t>and make those who you give flowers happy.</a:t>
            </a:r>
          </a:p>
        </p:txBody>
      </p:sp>
      <p:sp>
        <p:nvSpPr>
          <p:cNvPr id="26" name=""/>
          <p:cNvSpPr/>
          <p:nvPr/>
        </p:nvSpPr>
        <p:spPr>
          <a:xfrm>
            <a:off x="1191768" y="1947672"/>
            <a:ext cx="134112" cy="97536"/>
          </a:xfrm>
          <a:prstGeom prst="rect">
            <a:avLst/>
          </a:prstGeom>
          <a:solidFill>
            <a:srgbClr val="FFFFFF"/>
          </a:solidFill>
        </p:spPr>
        <p:txBody>
          <a:bodyPr lIns="0" tIns="0" rIns="0" bIns="0" wrap="none">
            <a:noAutofit/>
          </a:bodyPr>
          <a:p>
            <a:pPr algn="just" indent="0"/>
            <a:r>
              <a:rPr lang="en-US" sz="700">
                <a:solidFill>
                  <a:srgbClr val="EC823F"/>
                </a:solidFill>
                <a:latin typeface="Arial"/>
              </a:rPr>
              <a:t>0</a:t>
            </a:r>
          </a:p>
        </p:txBody>
      </p:sp>
      <p:sp>
        <p:nvSpPr>
          <p:cNvPr id="27" name=""/>
          <p:cNvSpPr/>
          <p:nvPr/>
        </p:nvSpPr>
        <p:spPr>
          <a:xfrm>
            <a:off x="1383792" y="3145536"/>
            <a:ext cx="682752" cy="76200"/>
          </a:xfrm>
          <a:prstGeom prst="rect">
            <a:avLst/>
          </a:prstGeom>
          <a:solidFill>
            <a:srgbClr val="FFFFFF"/>
          </a:solidFill>
        </p:spPr>
        <p:txBody>
          <a:bodyPr lIns="0" tIns="0" rIns="0" bIns="0" wrap="none">
            <a:noAutofit/>
          </a:bodyPr>
          <a:p>
            <a:pPr indent="0"/>
            <a:r>
              <a:rPr lang="en-US" sz="400">
                <a:latin typeface="Arial"/>
              </a:rPr>
              <a:t>SPRING SALE upto-soxfwweddlr</a:t>
            </a:r>
          </a:p>
        </p:txBody>
      </p:sp>
      <p:sp>
        <p:nvSpPr>
          <p:cNvPr id="28" name=""/>
          <p:cNvSpPr/>
          <p:nvPr/>
        </p:nvSpPr>
        <p:spPr>
          <a:xfrm>
            <a:off x="1426464" y="3998976"/>
            <a:ext cx="1533144" cy="420624"/>
          </a:xfrm>
          <a:prstGeom prst="rect">
            <a:avLst/>
          </a:prstGeom>
          <a:solidFill>
            <a:srgbClr val="FFFFFF"/>
          </a:solidFill>
        </p:spPr>
        <p:txBody>
          <a:bodyPr lIns="0" tIns="0" rIns="0" bIns="0">
            <a:noAutofit/>
          </a:bodyPr>
          <a:p>
            <a:pPr algn="ctr" indent="0">
              <a:spcAft>
                <a:spcPts val="490"/>
              </a:spcAft>
            </a:pPr>
            <a:r>
              <a:rPr lang="en-US" b="1" sz="550">
                <a:latin typeface="Arial"/>
              </a:rPr>
              <a:t>THE OPINION OF USERS</a:t>
            </a:r>
          </a:p>
          <a:p>
            <a:pPr algn="ctr" indent="0">
              <a:lnSpc>
                <a:spcPct val="146000"/>
              </a:lnSpc>
            </a:pPr>
            <a:r>
              <a:rPr lang="en-US" sz="400">
                <a:latin typeface="Arial"/>
              </a:rPr>
              <a:t>We appreciate every our client, so we cooperate with suppliers without intermediaries and offer only the freshest flowers at favorable prices.</a:t>
            </a:r>
          </a:p>
        </p:txBody>
      </p:sp>
      <p:sp>
        <p:nvSpPr>
          <p:cNvPr id="29" name=""/>
          <p:cNvSpPr/>
          <p:nvPr/>
        </p:nvSpPr>
        <p:spPr>
          <a:xfrm>
            <a:off x="313944" y="6336792"/>
            <a:ext cx="326136" cy="91440"/>
          </a:xfrm>
          <a:prstGeom prst="rect">
            <a:avLst/>
          </a:prstGeom>
          <a:solidFill>
            <a:srgbClr val="FFFFFF"/>
          </a:solidFill>
        </p:spPr>
        <p:txBody>
          <a:bodyPr lIns="0" tIns="0" rIns="0" bIns="0" wrap="none">
            <a:noAutofit/>
          </a:bodyPr>
          <a:p>
            <a:pPr indent="0"/>
            <a:r>
              <a:rPr lang="en-US" b="1" sz="550">
                <a:latin typeface="Arial"/>
              </a:rPr>
              <a:t>Colors.</a:t>
            </a:r>
          </a:p>
        </p:txBody>
      </p:sp>
      <p:sp>
        <p:nvSpPr>
          <p:cNvPr id="30" name=""/>
          <p:cNvSpPr/>
          <p:nvPr/>
        </p:nvSpPr>
        <p:spPr>
          <a:xfrm>
            <a:off x="734568" y="6922008"/>
            <a:ext cx="237744" cy="76200"/>
          </a:xfrm>
          <a:prstGeom prst="rect">
            <a:avLst/>
          </a:prstGeom>
          <a:solidFill>
            <a:srgbClr val="FFFFFF"/>
          </a:solidFill>
        </p:spPr>
        <p:txBody>
          <a:bodyPr lIns="0" tIns="0" rIns="0" bIns="0" wrap="none">
            <a:noAutofit/>
          </a:bodyPr>
          <a:p>
            <a:pPr indent="0"/>
            <a:r>
              <a:rPr lang="en-US" sz="400">
                <a:latin typeface="Arial"/>
              </a:rPr>
              <a:t>#f2dcd2</a:t>
            </a:r>
          </a:p>
        </p:txBody>
      </p:sp>
      <p:sp>
        <p:nvSpPr>
          <p:cNvPr id="31" name=""/>
          <p:cNvSpPr/>
          <p:nvPr/>
        </p:nvSpPr>
        <p:spPr>
          <a:xfrm>
            <a:off x="1450848" y="7278624"/>
            <a:ext cx="234696" cy="76200"/>
          </a:xfrm>
          <a:prstGeom prst="rect">
            <a:avLst/>
          </a:prstGeom>
          <a:solidFill>
            <a:srgbClr val="FFFFFF"/>
          </a:solidFill>
        </p:spPr>
        <p:txBody>
          <a:bodyPr lIns="0" tIns="0" rIns="0" bIns="0" wrap="none">
            <a:noAutofit/>
          </a:bodyPr>
          <a:p>
            <a:pPr indent="0"/>
            <a:r>
              <a:rPr lang="en-US" sz="400">
                <a:latin typeface="Arial"/>
              </a:rPr>
              <a:t>#f48454</a:t>
            </a:r>
          </a:p>
        </p:txBody>
      </p:sp>
      <p:sp>
        <p:nvSpPr>
          <p:cNvPr id="32" name=""/>
          <p:cNvSpPr/>
          <p:nvPr/>
        </p:nvSpPr>
        <p:spPr>
          <a:xfrm>
            <a:off x="569976" y="7604760"/>
            <a:ext cx="243840" cy="73152"/>
          </a:xfrm>
          <a:prstGeom prst="rect">
            <a:avLst/>
          </a:prstGeom>
          <a:solidFill>
            <a:srgbClr val="FFFFFF"/>
          </a:solidFill>
        </p:spPr>
        <p:txBody>
          <a:bodyPr lIns="0" tIns="0" rIns="0" bIns="0" wrap="none">
            <a:noAutofit/>
          </a:bodyPr>
          <a:p>
            <a:pPr indent="0"/>
            <a:r>
              <a:rPr lang="en-US" sz="400">
                <a:latin typeface="Arial"/>
              </a:rPr>
              <a:t>#252525</a:t>
            </a:r>
          </a:p>
        </p:txBody>
      </p:sp>
      <p:sp>
        <p:nvSpPr>
          <p:cNvPr id="33" name=""/>
          <p:cNvSpPr/>
          <p:nvPr/>
        </p:nvSpPr>
        <p:spPr>
          <a:xfrm>
            <a:off x="2225040" y="6519672"/>
            <a:ext cx="1252728" cy="929640"/>
          </a:xfrm>
          <a:prstGeom prst="rect">
            <a:avLst/>
          </a:prstGeom>
          <a:solidFill>
            <a:srgbClr val="FFFFFF"/>
          </a:solidFill>
        </p:spPr>
        <p:txBody>
          <a:bodyPr lIns="0" tIns="0" rIns="0" bIns="0">
            <a:noAutofit/>
          </a:bodyPr>
          <a:p>
            <a:pPr indent="0">
              <a:spcAft>
                <a:spcPts val="1890"/>
              </a:spcAft>
            </a:pPr>
            <a:r>
              <a:rPr lang="en-US" b="1" sz="550">
                <a:latin typeface="Arial"/>
              </a:rPr>
              <a:t>Typography.</a:t>
            </a:r>
          </a:p>
          <a:p>
            <a:pPr algn="r" indent="0">
              <a:spcAft>
                <a:spcPts val="350"/>
              </a:spcAft>
            </a:pPr>
            <a:r>
              <a:rPr lang="en-US" sz="550">
                <a:latin typeface="Arial"/>
              </a:rPr>
              <a:t>Regular</a:t>
            </a:r>
          </a:p>
          <a:p>
            <a:pPr algn="r" indent="0">
              <a:spcAft>
                <a:spcPts val="560"/>
              </a:spcAft>
            </a:pPr>
            <a:r>
              <a:rPr lang="en-US" b="1" sz="500">
                <a:latin typeface="Arial"/>
              </a:rPr>
              <a:t>Bold</a:t>
            </a:r>
          </a:p>
          <a:p>
            <a:pPr indent="406400"/>
            <a:r>
              <a:rPr lang="en-US" sz="1100">
                <a:latin typeface="Tahoma"/>
              </a:rPr>
              <a:t>Roboto Font</a:t>
            </a:r>
          </a:p>
        </p:txBody>
      </p:sp>
      <p:sp>
        <p:nvSpPr>
          <p:cNvPr id="34" name=""/>
          <p:cNvSpPr/>
          <p:nvPr/>
        </p:nvSpPr>
        <p:spPr>
          <a:xfrm>
            <a:off x="829056" y="8421624"/>
            <a:ext cx="481584" cy="140208"/>
          </a:xfrm>
          <a:prstGeom prst="rect">
            <a:avLst/>
          </a:prstGeom>
          <a:solidFill>
            <a:srgbClr val="FFFFFF"/>
          </a:solidFill>
        </p:spPr>
        <p:txBody>
          <a:bodyPr lIns="0" tIns="0" rIns="0" bIns="0" wrap="none">
            <a:noAutofit/>
          </a:bodyPr>
          <a:p>
            <a:pPr indent="0"/>
            <a:r>
              <a:rPr lang="en-US" b="1" sz="1100">
                <a:latin typeface="Tahoma"/>
              </a:rPr>
              <a:t>Home.</a:t>
            </a:r>
          </a:p>
        </p:txBody>
      </p:sp>
      <p:sp>
        <p:nvSpPr>
          <p:cNvPr id="35" name=""/>
          <p:cNvSpPr/>
          <p:nvPr/>
        </p:nvSpPr>
        <p:spPr>
          <a:xfrm>
            <a:off x="1652016" y="8406384"/>
            <a:ext cx="1975104" cy="243840"/>
          </a:xfrm>
          <a:prstGeom prst="rect">
            <a:avLst/>
          </a:prstGeom>
          <a:solidFill>
            <a:srgbClr val="FFFFFF"/>
          </a:solidFill>
        </p:spPr>
        <p:txBody>
          <a:bodyPr lIns="0" tIns="0" rIns="0" bIns="0">
            <a:noAutofit/>
          </a:bodyPr>
          <a:p>
            <a:pPr indent="12700">
              <a:lnSpc>
                <a:spcPct val="136000"/>
              </a:lnSpc>
            </a:pPr>
            <a:r>
              <a:rPr lang="en-US" sz="400">
                <a:latin typeface="Arial"/>
              </a:rPr>
              <a:t>Experienced florists online store World of Flowers will help create a bouquet that will be an excellent addition to any festive event, and a free delivery service will help to organize an unforgettable pleasant surprise.</a:t>
            </a:r>
          </a:p>
        </p:txBody>
      </p:sp>
      <p:sp>
        <p:nvSpPr>
          <p:cNvPr id="36" name=""/>
          <p:cNvSpPr/>
          <p:nvPr/>
        </p:nvSpPr>
        <p:spPr>
          <a:xfrm>
            <a:off x="819912" y="13655040"/>
            <a:ext cx="1868424" cy="524256"/>
          </a:xfrm>
          <a:prstGeom prst="rect">
            <a:avLst/>
          </a:prstGeom>
          <a:solidFill>
            <a:srgbClr val="FFFFFF"/>
          </a:solidFill>
        </p:spPr>
        <p:txBody>
          <a:bodyPr lIns="0" tIns="0" rIns="0" bIns="0">
            <a:noAutofit/>
          </a:bodyPr>
          <a:p>
            <a:pPr algn="just" indent="533400">
              <a:spcAft>
                <a:spcPts val="280"/>
              </a:spcAft>
            </a:pPr>
            <a:r>
              <a:rPr lang="en-US" b="1" sz="1100">
                <a:latin typeface="Tahoma"/>
              </a:rPr>
              <a:t>Catalog.</a:t>
            </a:r>
          </a:p>
          <a:p>
            <a:pPr indent="12700">
              <a:lnSpc>
                <a:spcPct val="136000"/>
              </a:lnSpc>
            </a:pPr>
            <a:r>
              <a:rPr lang="en-US" sz="400">
                <a:latin typeface="Arial"/>
              </a:rPr>
              <a:t>A huge assortment of goods to surprise with beautiful and original bouquets of your loved ones. Thanks to a convenient filtering system, you do not have to browse a bunch of images, you just need to choose the color or motive that you like and site will pick up a beautiful bouquet special for you.</a:t>
            </a:r>
          </a:p>
        </p:txBody>
      </p:sp>
      <p:sp>
        <p:nvSpPr>
          <p:cNvPr id="37" name=""/>
          <p:cNvSpPr/>
          <p:nvPr/>
        </p:nvSpPr>
        <p:spPr>
          <a:xfrm>
            <a:off x="100584" y="14599920"/>
            <a:ext cx="158496" cy="771144"/>
          </a:xfrm>
          <a:prstGeom prst="rect">
            <a:avLst/>
          </a:prstGeom>
          <a:solidFill>
            <a:srgbClr val="FFFFFF"/>
          </a:solidFill>
        </p:spPr>
        <p:txBody>
          <a:bodyPr lIns="0" tIns="0" rIns="0" bIns="0" vert="vert" wrap="none">
            <a:noAutofit/>
          </a:bodyPr>
          <a:p>
            <a:pPr indent="0"/>
            <a:r>
              <a:rPr lang="en-US" sz="1200">
                <a:latin typeface="Arial"/>
              </a:rPr>
              <a:t>Hh.dl illffll</a:t>
            </a:r>
          </a:p>
        </p:txBody>
      </p:sp>
      <p:sp>
        <p:nvSpPr>
          <p:cNvPr id="38" name=""/>
          <p:cNvSpPr/>
          <p:nvPr/>
        </p:nvSpPr>
        <p:spPr>
          <a:xfrm>
            <a:off x="807720" y="16632936"/>
            <a:ext cx="1124712" cy="118872"/>
          </a:xfrm>
          <a:prstGeom prst="rect">
            <a:avLst/>
          </a:prstGeom>
          <a:solidFill>
            <a:srgbClr val="FFFFFF"/>
          </a:solidFill>
        </p:spPr>
        <p:txBody>
          <a:bodyPr lIns="0" tIns="0" rIns="0" bIns="0">
            <a:noAutofit/>
          </a:bodyPr>
          <a:p>
            <a:pPr indent="0">
              <a:lnSpc>
                <a:spcPct val="89000"/>
              </a:lnSpc>
            </a:pPr>
            <a:r>
              <a:rPr lang="en-US" b="1" sz="400">
                <a:latin typeface="Arial"/>
              </a:rPr>
              <a:t>BEAUTIFUL BOUQUETS OF COLORS FROM THE WORLD OF COLORS</a:t>
            </a:r>
          </a:p>
        </p:txBody>
      </p:sp>
      <p:sp>
        <p:nvSpPr>
          <p:cNvPr id="39" name=""/>
          <p:cNvSpPr/>
          <p:nvPr/>
        </p:nvSpPr>
        <p:spPr>
          <a:xfrm>
            <a:off x="807720" y="16937736"/>
            <a:ext cx="496824" cy="73152"/>
          </a:xfrm>
          <a:prstGeom prst="rect">
            <a:avLst/>
          </a:prstGeom>
          <a:solidFill>
            <a:srgbClr val="FFFFFF"/>
          </a:solidFill>
        </p:spPr>
        <p:txBody>
          <a:bodyPr lIns="0" tIns="0" rIns="0" bIns="0" wrap="none">
            <a:noAutofit/>
          </a:bodyPr>
          <a:p>
            <a:pPr indent="0"/>
            <a:r>
              <a:rPr lang="en-US" b="1" sz="400">
                <a:latin typeface="Arial"/>
              </a:rPr>
              <a:t>CATALOG OF BOUQUETS</a:t>
            </a:r>
          </a:p>
        </p:txBody>
      </p:sp>
      <p:sp>
        <p:nvSpPr>
          <p:cNvPr id="40" name=""/>
          <p:cNvSpPr/>
          <p:nvPr/>
        </p:nvSpPr>
        <p:spPr>
          <a:xfrm>
            <a:off x="2993136" y="16568928"/>
            <a:ext cx="292608" cy="542544"/>
          </a:xfrm>
          <a:prstGeom prst="rect">
            <a:avLst/>
          </a:prstGeom>
          <a:solidFill>
            <a:srgbClr val="FFFFFF"/>
          </a:solidFill>
        </p:spPr>
        <p:txBody>
          <a:bodyPr lIns="0" tIns="0" rIns="0" bIns="0">
            <a:noAutofit/>
          </a:bodyPr>
          <a:p>
            <a:pPr algn="just" indent="0">
              <a:lnSpc>
                <a:spcPct val="90000"/>
              </a:lnSpc>
            </a:pPr>
            <a:r>
              <a:rPr lang="en-US" b="1" sz="650">
                <a:solidFill>
                  <a:srgbClr val="EC798A"/>
                </a:solidFill>
                <a:latin typeface="Arial"/>
              </a:rPr>
              <a:t>* </a:t>
            </a:r>
            <a:r>
              <a:rPr lang="en-US" b="1" sz="650">
                <a:solidFill>
                  <a:srgbClr val="D73724"/>
                </a:solidFill>
                <a:latin typeface="Arial"/>
              </a:rPr>
              <a:t>%</a:t>
            </a:r>
          </a:p>
          <a:p>
            <a:pPr indent="0"/>
            <a:r>
              <a:rPr lang="en-US" sz="1900">
                <a:solidFill>
                  <a:srgbClr val="EC798A"/>
                </a:solidFill>
                <a:latin typeface="Arial"/>
              </a:rPr>
              <a:t>4</a:t>
            </a:r>
          </a:p>
        </p:txBody>
      </p:sp>
      <p:sp>
        <p:nvSpPr>
          <p:cNvPr id="41" name=""/>
          <p:cNvSpPr/>
          <p:nvPr/>
        </p:nvSpPr>
        <p:spPr>
          <a:xfrm>
            <a:off x="3706368" y="17242536"/>
            <a:ext cx="76200" cy="91440"/>
          </a:xfrm>
          <a:prstGeom prst="rect">
            <a:avLst/>
          </a:prstGeom>
          <a:solidFill>
            <a:srgbClr val="FFFFFF"/>
          </a:solidFill>
        </p:spPr>
        <p:txBody>
          <a:bodyPr lIns="0" tIns="0" rIns="0" bIns="0" wrap="none">
            <a:noAutofit/>
          </a:bodyPr>
          <a:p>
            <a:pPr algn="just" indent="0"/>
            <a:r>
              <a:rPr lang="en-US" sz="1000">
                <a:solidFill>
                  <a:srgbClr val="EC798A"/>
                </a:solidFill>
                <a:latin typeface="Arial"/>
              </a:rPr>
              <a:t>r</a:t>
            </a:r>
          </a:p>
        </p:txBody>
      </p:sp>
      <p:sp>
        <p:nvSpPr>
          <p:cNvPr id="42" name=""/>
          <p:cNvSpPr/>
          <p:nvPr/>
        </p:nvSpPr>
        <p:spPr>
          <a:xfrm>
            <a:off x="1325880" y="18059400"/>
            <a:ext cx="2057400" cy="445008"/>
          </a:xfrm>
          <a:prstGeom prst="rect">
            <a:avLst/>
          </a:prstGeom>
          <a:solidFill>
            <a:srgbClr val="FFFFFF"/>
          </a:solidFill>
        </p:spPr>
        <p:txBody>
          <a:bodyPr lIns="0" tIns="0" rIns="0" bIns="0">
            <a:noAutofit/>
          </a:bodyPr>
          <a:p>
            <a:pPr indent="228600">
              <a:spcAft>
                <a:spcPts val="280"/>
              </a:spcAft>
            </a:pPr>
            <a:r>
              <a:rPr lang="en-US" b="1" sz="1100">
                <a:latin typeface="Tahoma"/>
              </a:rPr>
              <a:t>Card product.</a:t>
            </a:r>
          </a:p>
          <a:p>
            <a:pPr algn="just" indent="0">
              <a:lnSpc>
                <a:spcPct val="136000"/>
              </a:lnSpc>
            </a:pPr>
            <a:r>
              <a:rPr lang="en-US" sz="400">
                <a:latin typeface="Arial"/>
              </a:rPr>
              <a:t>Each bouquet presented in the catalog can be ordered in the three sizes: “Standard", "Premium" and "Deluxe". They differ in size and cost, so you can choose a gift based on your own financial capabilities.</a:t>
            </a:r>
          </a:p>
        </p:txBody>
      </p:sp>
      <p:sp>
        <p:nvSpPr>
          <p:cNvPr id="43" name=""/>
          <p:cNvSpPr/>
          <p:nvPr/>
        </p:nvSpPr>
        <p:spPr>
          <a:xfrm>
            <a:off x="2252472" y="18678144"/>
            <a:ext cx="530352" cy="112776"/>
          </a:xfrm>
          <a:prstGeom prst="rect">
            <a:avLst/>
          </a:prstGeom>
          <a:solidFill>
            <a:srgbClr val="FFFFFF"/>
          </a:solidFill>
        </p:spPr>
        <p:txBody>
          <a:bodyPr lIns="0" tIns="0" rIns="0" bIns="0" wrap="none">
            <a:noAutofit/>
          </a:bodyPr>
          <a:p>
            <a:pPr algn="just" indent="0"/>
            <a:r>
              <a:rPr lang="en-US" sz="700">
                <a:solidFill>
                  <a:srgbClr val="EC823F"/>
                </a:solidFill>
                <a:latin typeface="Arial"/>
              </a:rPr>
              <a:t>©= </a:t>
            </a:r>
            <a:r>
              <a:rPr lang="fr" sz="700">
                <a:latin typeface="Arial"/>
              </a:rPr>
              <a:t>» — </a:t>
            </a:r>
            <a:r>
              <a:rPr lang="en-US" sz="700">
                <a:latin typeface="Arial"/>
              </a:rPr>
              <a:t>♦</a:t>
            </a:r>
          </a:p>
        </p:txBody>
      </p:sp>
      <p:sp>
        <p:nvSpPr>
          <p:cNvPr id="44" name=""/>
          <p:cNvSpPr/>
          <p:nvPr/>
        </p:nvSpPr>
        <p:spPr>
          <a:xfrm>
            <a:off x="1655064" y="22030944"/>
            <a:ext cx="1066800" cy="176784"/>
          </a:xfrm>
          <a:prstGeom prst="rect">
            <a:avLst/>
          </a:prstGeom>
          <a:solidFill>
            <a:srgbClr val="FFFFFF"/>
          </a:solidFill>
        </p:spPr>
        <p:txBody>
          <a:bodyPr lIns="0" tIns="0" rIns="0" bIns="0" wrap="none">
            <a:noAutofit/>
          </a:bodyPr>
          <a:p>
            <a:pPr algn="ctr" indent="0"/>
            <a:r>
              <a:rPr lang="en-US" b="1" sz="1100">
                <a:latin typeface="Tahoma"/>
              </a:rPr>
              <a:t>Delivery order.</a:t>
            </a:r>
          </a:p>
        </p:txBody>
      </p:sp>
      <p:sp>
        <p:nvSpPr>
          <p:cNvPr id="45" name=""/>
          <p:cNvSpPr/>
          <p:nvPr/>
        </p:nvSpPr>
        <p:spPr>
          <a:xfrm>
            <a:off x="1054608" y="22229064"/>
            <a:ext cx="2279904" cy="246888"/>
          </a:xfrm>
          <a:prstGeom prst="rect">
            <a:avLst/>
          </a:prstGeom>
          <a:solidFill>
            <a:srgbClr val="FFFFFF"/>
          </a:solidFill>
        </p:spPr>
        <p:txBody>
          <a:bodyPr lIns="0" tIns="0" rIns="0" bIns="0">
            <a:noAutofit/>
          </a:bodyPr>
          <a:p>
            <a:pPr algn="ctr" indent="0">
              <a:lnSpc>
                <a:spcPct val="136000"/>
              </a:lnSpc>
            </a:pPr>
            <a:r>
              <a:rPr lang="en-US" sz="400">
                <a:latin typeface="Arial"/>
              </a:rPr>
              <a:t>Online shop World of flowers works 24/7 and allows you to arrange the delivery of fresh flower compositions on the current day, or plan delivery on a specific day at a convenient time for the user. Payment for the order is made in a way convenient for you.</a:t>
            </a:r>
          </a:p>
        </p:txBody>
      </p:sp>
      <p:sp>
        <p:nvSpPr>
          <p:cNvPr id="46" name=""/>
          <p:cNvSpPr/>
          <p:nvPr/>
        </p:nvSpPr>
        <p:spPr>
          <a:xfrm>
            <a:off x="313944" y="25362408"/>
            <a:ext cx="2401824" cy="2392680"/>
          </a:xfrm>
          <a:prstGeom prst="rect">
            <a:avLst/>
          </a:prstGeom>
          <a:solidFill>
            <a:srgbClr val="FFFFFF"/>
          </a:solidFill>
        </p:spPr>
        <p:txBody>
          <a:bodyPr lIns="0" tIns="0" rIns="0" bIns="0">
            <a:noAutofit/>
          </a:bodyPr>
          <a:p>
            <a:pPr algn="r" indent="0">
              <a:spcAft>
                <a:spcPts val="4970"/>
              </a:spcAft>
            </a:pPr>
            <a:r>
              <a:rPr lang="en-US" b="1" sz="750">
                <a:solidFill>
                  <a:srgbClr val="EC798A"/>
                </a:solidFill>
                <a:latin typeface="Times New Roman"/>
              </a:rPr>
              <a:t>I</a:t>
            </a:r>
          </a:p>
          <a:p>
            <a:pPr marL="635068" indent="-698500">
              <a:lnSpc>
                <a:spcPct val="128000"/>
              </a:lnSpc>
            </a:pPr>
            <a:r>
              <a:rPr lang="en-US" b="1" sz="2700">
                <a:latin typeface="Arial"/>
              </a:rPr>
              <a:t>Thanks for Watching!</a:t>
            </a:r>
          </a:p>
          <a:p>
            <a:pPr indent="330200">
              <a:spcAft>
                <a:spcPts val="280"/>
              </a:spcAft>
            </a:pPr>
            <a:r>
              <a:rPr lang="en-US" b="1" sz="750">
                <a:solidFill>
                  <a:srgbClr val="EC798A"/>
                </a:solidFill>
                <a:latin typeface="Times New Roman"/>
              </a:rPr>
              <a:t>if</a:t>
            </a:r>
          </a:p>
          <a:p>
            <a:pPr indent="0"/>
            <a:r>
              <a:rPr lang="en-US" b="1" baseline="30000" sz="1500">
                <a:solidFill>
                  <a:srgbClr val="EC798A"/>
                </a:solidFill>
                <a:latin typeface="Arial"/>
              </a:rPr>
              <a:t>B</a:t>
            </a:r>
            <a:r>
              <a:rPr lang="en-US" b="1" sz="1500">
                <a:solidFill>
                  <a:srgbClr val="EC798A"/>
                </a:solidFill>
                <a:latin typeface="Arial"/>
              </a:rPr>
              <a:t>          4</a:t>
            </a:r>
          </a:p>
        </p:txBody>
      </p:sp>
      <p:sp>
        <p:nvSpPr>
          <p:cNvPr id="47" name=""/>
          <p:cNvSpPr/>
          <p:nvPr/>
        </p:nvSpPr>
        <p:spPr>
          <a:xfrm>
            <a:off x="1018032" y="28017216"/>
            <a:ext cx="70104" cy="94488"/>
          </a:xfrm>
          <a:prstGeom prst="rect">
            <a:avLst/>
          </a:prstGeom>
          <a:solidFill>
            <a:srgbClr val="FFFFFF"/>
          </a:solidFill>
        </p:spPr>
        <p:txBody>
          <a:bodyPr lIns="0" tIns="0" rIns="0" bIns="0" wrap="none">
            <a:noAutofit/>
          </a:bodyPr>
          <a:p>
            <a:pPr algn="just" indent="0"/>
            <a:r>
              <a:rPr lang="en-US" sz="700">
                <a:solidFill>
                  <a:srgbClr val="CE4E49"/>
                </a:solidFill>
                <a:latin typeface="Arial"/>
              </a:rPr>
              <a:t>f</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9FC"/>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819656" y="0"/>
            <a:ext cx="2447544" cy="2286000"/>
          </a:xfrm>
          <a:prstGeom prst="rect">
            <a:avLst/>
          </a:prstGeom>
        </p:spPr>
      </p:pic>
      <p:pic>
        <p:nvPicPr>
          <p:cNvPr id="3" name=""/>
          <p:cNvPicPr>
            <a:picLocks noChangeAspect="1"/>
          </p:cNvPicPr>
          <p:nvPr/>
        </p:nvPicPr>
        <p:blipFill>
          <a:blip r:embed="rPictId1"/>
          <a:stretch>
            <a:fillRect/>
          </a:stretch>
        </p:blipFill>
        <p:spPr>
          <a:xfrm>
            <a:off x="2060448" y="3270504"/>
            <a:ext cx="551688" cy="451104"/>
          </a:xfrm>
          <a:prstGeom prst="rect">
            <a:avLst/>
          </a:prstGeom>
        </p:spPr>
      </p:pic>
      <p:pic>
        <p:nvPicPr>
          <p:cNvPr id="4" name=""/>
          <p:cNvPicPr>
            <a:picLocks noChangeAspect="1"/>
          </p:cNvPicPr>
          <p:nvPr/>
        </p:nvPicPr>
        <p:blipFill>
          <a:blip r:embed="rPictId2"/>
          <a:stretch>
            <a:fillRect/>
          </a:stretch>
        </p:blipFill>
        <p:spPr>
          <a:xfrm>
            <a:off x="2633472" y="3252216"/>
            <a:ext cx="195072" cy="487680"/>
          </a:xfrm>
          <a:prstGeom prst="rect">
            <a:avLst/>
          </a:prstGeom>
        </p:spPr>
      </p:pic>
      <p:pic>
        <p:nvPicPr>
          <p:cNvPr id="5" name=""/>
          <p:cNvPicPr>
            <a:picLocks noChangeAspect="1"/>
          </p:cNvPicPr>
          <p:nvPr/>
        </p:nvPicPr>
        <p:blipFill>
          <a:blip r:embed="rPictId3"/>
          <a:stretch>
            <a:fillRect/>
          </a:stretch>
        </p:blipFill>
        <p:spPr>
          <a:xfrm>
            <a:off x="3416808" y="3270504"/>
            <a:ext cx="554736" cy="451104"/>
          </a:xfrm>
          <a:prstGeom prst="rect">
            <a:avLst/>
          </a:prstGeom>
        </p:spPr>
      </p:pic>
      <p:pic>
        <p:nvPicPr>
          <p:cNvPr id="6" name=""/>
          <p:cNvPicPr>
            <a:picLocks noChangeAspect="1"/>
          </p:cNvPicPr>
          <p:nvPr/>
        </p:nvPicPr>
        <p:blipFill>
          <a:blip r:embed="rPictId4"/>
          <a:stretch>
            <a:fillRect/>
          </a:stretch>
        </p:blipFill>
        <p:spPr>
          <a:xfrm>
            <a:off x="301752" y="5077968"/>
            <a:ext cx="326136" cy="521208"/>
          </a:xfrm>
          <a:prstGeom prst="rect">
            <a:avLst/>
          </a:prstGeom>
        </p:spPr>
      </p:pic>
      <p:pic>
        <p:nvPicPr>
          <p:cNvPr id="7" name=""/>
          <p:cNvPicPr>
            <a:picLocks noChangeAspect="1"/>
          </p:cNvPicPr>
          <p:nvPr/>
        </p:nvPicPr>
        <p:blipFill>
          <a:blip r:embed="rPictId5"/>
          <a:stretch>
            <a:fillRect/>
          </a:stretch>
        </p:blipFill>
        <p:spPr>
          <a:xfrm>
            <a:off x="755904" y="5468112"/>
            <a:ext cx="445008" cy="268224"/>
          </a:xfrm>
          <a:prstGeom prst="rect">
            <a:avLst/>
          </a:prstGeom>
        </p:spPr>
      </p:pic>
      <p:pic>
        <p:nvPicPr>
          <p:cNvPr id="8" name=""/>
          <p:cNvPicPr>
            <a:picLocks noChangeAspect="1"/>
          </p:cNvPicPr>
          <p:nvPr/>
        </p:nvPicPr>
        <p:blipFill>
          <a:blip r:embed="rPictId6"/>
          <a:stretch>
            <a:fillRect/>
          </a:stretch>
        </p:blipFill>
        <p:spPr>
          <a:xfrm>
            <a:off x="1295400" y="5519928"/>
            <a:ext cx="329184" cy="396240"/>
          </a:xfrm>
          <a:prstGeom prst="rect">
            <a:avLst/>
          </a:prstGeom>
        </p:spPr>
      </p:pic>
      <p:pic>
        <p:nvPicPr>
          <p:cNvPr id="9" name=""/>
          <p:cNvPicPr>
            <a:picLocks noChangeAspect="1"/>
          </p:cNvPicPr>
          <p:nvPr/>
        </p:nvPicPr>
        <p:blipFill>
          <a:blip r:embed="rPictId7"/>
          <a:stretch>
            <a:fillRect/>
          </a:stretch>
        </p:blipFill>
        <p:spPr>
          <a:xfrm>
            <a:off x="1755648" y="5593080"/>
            <a:ext cx="826008" cy="323088"/>
          </a:xfrm>
          <a:prstGeom prst="rect">
            <a:avLst/>
          </a:prstGeom>
        </p:spPr>
      </p:pic>
      <p:pic>
        <p:nvPicPr>
          <p:cNvPr id="10" name=""/>
          <p:cNvPicPr>
            <a:picLocks noChangeAspect="1"/>
          </p:cNvPicPr>
          <p:nvPr/>
        </p:nvPicPr>
        <p:blipFill>
          <a:blip r:embed="rPictId8"/>
          <a:stretch>
            <a:fillRect/>
          </a:stretch>
        </p:blipFill>
        <p:spPr>
          <a:xfrm>
            <a:off x="0" y="5989320"/>
            <a:ext cx="4267200" cy="768096"/>
          </a:xfrm>
          <a:prstGeom prst="rect">
            <a:avLst/>
          </a:prstGeom>
        </p:spPr>
      </p:pic>
      <p:pic>
        <p:nvPicPr>
          <p:cNvPr id="11" name=""/>
          <p:cNvPicPr>
            <a:picLocks noChangeAspect="1"/>
          </p:cNvPicPr>
          <p:nvPr/>
        </p:nvPicPr>
        <p:blipFill>
          <a:blip r:embed="rPictId9"/>
          <a:stretch>
            <a:fillRect/>
          </a:stretch>
        </p:blipFill>
        <p:spPr>
          <a:xfrm>
            <a:off x="704088" y="7117080"/>
            <a:ext cx="3297936" cy="1737360"/>
          </a:xfrm>
          <a:prstGeom prst="rect">
            <a:avLst/>
          </a:prstGeom>
        </p:spPr>
      </p:pic>
      <p:pic>
        <p:nvPicPr>
          <p:cNvPr id="12" name=""/>
          <p:cNvPicPr>
            <a:picLocks noChangeAspect="1"/>
          </p:cNvPicPr>
          <p:nvPr/>
        </p:nvPicPr>
        <p:blipFill>
          <a:blip r:embed="rPictId10"/>
          <a:stretch>
            <a:fillRect/>
          </a:stretch>
        </p:blipFill>
        <p:spPr>
          <a:xfrm>
            <a:off x="271272" y="9159240"/>
            <a:ext cx="3995928" cy="1755648"/>
          </a:xfrm>
          <a:prstGeom prst="rect">
            <a:avLst/>
          </a:prstGeom>
        </p:spPr>
      </p:pic>
      <p:pic>
        <p:nvPicPr>
          <p:cNvPr id="13" name=""/>
          <p:cNvPicPr>
            <a:picLocks noChangeAspect="1"/>
          </p:cNvPicPr>
          <p:nvPr/>
        </p:nvPicPr>
        <p:blipFill>
          <a:blip r:embed="rPictId11"/>
          <a:stretch>
            <a:fillRect/>
          </a:stretch>
        </p:blipFill>
        <p:spPr>
          <a:xfrm>
            <a:off x="18288" y="11164824"/>
            <a:ext cx="3974592" cy="1786128"/>
          </a:xfrm>
          <a:prstGeom prst="rect">
            <a:avLst/>
          </a:prstGeom>
        </p:spPr>
      </p:pic>
      <p:pic>
        <p:nvPicPr>
          <p:cNvPr id="14" name=""/>
          <p:cNvPicPr>
            <a:picLocks noChangeAspect="1"/>
          </p:cNvPicPr>
          <p:nvPr/>
        </p:nvPicPr>
        <p:blipFill>
          <a:blip r:embed="rPictId12"/>
          <a:stretch>
            <a:fillRect/>
          </a:stretch>
        </p:blipFill>
        <p:spPr>
          <a:xfrm>
            <a:off x="1344168" y="13645896"/>
            <a:ext cx="2621280" cy="1688592"/>
          </a:xfrm>
          <a:prstGeom prst="rect">
            <a:avLst/>
          </a:prstGeom>
        </p:spPr>
      </p:pic>
      <p:pic>
        <p:nvPicPr>
          <p:cNvPr id="15" name=""/>
          <p:cNvPicPr>
            <a:picLocks noChangeAspect="1"/>
          </p:cNvPicPr>
          <p:nvPr/>
        </p:nvPicPr>
        <p:blipFill>
          <a:blip r:embed="rPictId13"/>
          <a:stretch>
            <a:fillRect/>
          </a:stretch>
        </p:blipFill>
        <p:spPr>
          <a:xfrm>
            <a:off x="426720" y="16437864"/>
            <a:ext cx="792480" cy="469392"/>
          </a:xfrm>
          <a:prstGeom prst="rect">
            <a:avLst/>
          </a:prstGeom>
        </p:spPr>
      </p:pic>
      <p:pic>
        <p:nvPicPr>
          <p:cNvPr id="16" name=""/>
          <p:cNvPicPr>
            <a:picLocks noChangeAspect="1"/>
          </p:cNvPicPr>
          <p:nvPr/>
        </p:nvPicPr>
        <p:blipFill>
          <a:blip r:embed="rPictId14"/>
          <a:stretch>
            <a:fillRect/>
          </a:stretch>
        </p:blipFill>
        <p:spPr>
          <a:xfrm>
            <a:off x="1749552" y="16440912"/>
            <a:ext cx="789432" cy="466344"/>
          </a:xfrm>
          <a:prstGeom prst="rect">
            <a:avLst/>
          </a:prstGeom>
        </p:spPr>
      </p:pic>
      <p:pic>
        <p:nvPicPr>
          <p:cNvPr id="17" name=""/>
          <p:cNvPicPr>
            <a:picLocks noChangeAspect="1"/>
          </p:cNvPicPr>
          <p:nvPr/>
        </p:nvPicPr>
        <p:blipFill>
          <a:blip r:embed="rPictId15"/>
          <a:stretch>
            <a:fillRect/>
          </a:stretch>
        </p:blipFill>
        <p:spPr>
          <a:xfrm>
            <a:off x="3078480" y="16440912"/>
            <a:ext cx="780288" cy="469392"/>
          </a:xfrm>
          <a:prstGeom prst="rect">
            <a:avLst/>
          </a:prstGeom>
        </p:spPr>
      </p:pic>
      <p:pic>
        <p:nvPicPr>
          <p:cNvPr id="18" name=""/>
          <p:cNvPicPr>
            <a:picLocks noChangeAspect="1"/>
          </p:cNvPicPr>
          <p:nvPr/>
        </p:nvPicPr>
        <p:blipFill>
          <a:blip r:embed="rPictId16"/>
          <a:stretch>
            <a:fillRect/>
          </a:stretch>
        </p:blipFill>
        <p:spPr>
          <a:xfrm>
            <a:off x="0" y="16989552"/>
            <a:ext cx="4267200" cy="1661160"/>
          </a:xfrm>
          <a:prstGeom prst="rect">
            <a:avLst/>
          </a:prstGeom>
        </p:spPr>
      </p:pic>
      <p:pic>
        <p:nvPicPr>
          <p:cNvPr id="19" name=""/>
          <p:cNvPicPr>
            <a:picLocks noChangeAspect="1"/>
          </p:cNvPicPr>
          <p:nvPr/>
        </p:nvPicPr>
        <p:blipFill>
          <a:blip r:embed="rPictId17"/>
          <a:stretch>
            <a:fillRect/>
          </a:stretch>
        </p:blipFill>
        <p:spPr>
          <a:xfrm>
            <a:off x="347472" y="19382232"/>
            <a:ext cx="3913632" cy="1240536"/>
          </a:xfrm>
          <a:prstGeom prst="rect">
            <a:avLst/>
          </a:prstGeom>
        </p:spPr>
      </p:pic>
      <p:pic>
        <p:nvPicPr>
          <p:cNvPr id="20" name=""/>
          <p:cNvPicPr>
            <a:picLocks noChangeAspect="1"/>
          </p:cNvPicPr>
          <p:nvPr/>
        </p:nvPicPr>
        <p:blipFill>
          <a:blip r:embed="rPictId18"/>
          <a:stretch>
            <a:fillRect/>
          </a:stretch>
        </p:blipFill>
        <p:spPr>
          <a:xfrm>
            <a:off x="115824" y="20869656"/>
            <a:ext cx="1990344" cy="1392936"/>
          </a:xfrm>
          <a:prstGeom prst="rect">
            <a:avLst/>
          </a:prstGeom>
        </p:spPr>
      </p:pic>
      <p:pic>
        <p:nvPicPr>
          <p:cNvPr id="21" name=""/>
          <p:cNvPicPr>
            <a:picLocks noChangeAspect="1"/>
          </p:cNvPicPr>
          <p:nvPr/>
        </p:nvPicPr>
        <p:blipFill>
          <a:blip r:embed="rPictId19"/>
          <a:stretch>
            <a:fillRect/>
          </a:stretch>
        </p:blipFill>
        <p:spPr>
          <a:xfrm>
            <a:off x="2371344" y="20869656"/>
            <a:ext cx="1594104" cy="1392936"/>
          </a:xfrm>
          <a:prstGeom prst="rect">
            <a:avLst/>
          </a:prstGeom>
        </p:spPr>
      </p:pic>
      <p:pic>
        <p:nvPicPr>
          <p:cNvPr id="22" name=""/>
          <p:cNvPicPr>
            <a:picLocks noChangeAspect="1"/>
          </p:cNvPicPr>
          <p:nvPr/>
        </p:nvPicPr>
        <p:blipFill>
          <a:blip r:embed="rPictId20"/>
          <a:stretch>
            <a:fillRect/>
          </a:stretch>
        </p:blipFill>
        <p:spPr>
          <a:xfrm>
            <a:off x="347472" y="22509480"/>
            <a:ext cx="1542288" cy="1249680"/>
          </a:xfrm>
          <a:prstGeom prst="rect">
            <a:avLst/>
          </a:prstGeom>
        </p:spPr>
      </p:pic>
      <p:pic>
        <p:nvPicPr>
          <p:cNvPr id="23" name=""/>
          <p:cNvPicPr>
            <a:picLocks noChangeAspect="1"/>
          </p:cNvPicPr>
          <p:nvPr/>
        </p:nvPicPr>
        <p:blipFill>
          <a:blip r:embed="rPictId21"/>
          <a:stretch>
            <a:fillRect/>
          </a:stretch>
        </p:blipFill>
        <p:spPr>
          <a:xfrm>
            <a:off x="2154936" y="22509480"/>
            <a:ext cx="2106168" cy="1255776"/>
          </a:xfrm>
          <a:prstGeom prst="rect">
            <a:avLst/>
          </a:prstGeom>
        </p:spPr>
      </p:pic>
      <p:sp>
        <p:nvSpPr>
          <p:cNvPr id="24" name=""/>
          <p:cNvSpPr/>
          <p:nvPr/>
        </p:nvSpPr>
        <p:spPr>
          <a:xfrm>
            <a:off x="646176" y="509016"/>
            <a:ext cx="414528" cy="82296"/>
          </a:xfrm>
          <a:prstGeom prst="rect">
            <a:avLst/>
          </a:prstGeom>
          <a:solidFill>
            <a:srgbClr val="FFFFFF"/>
          </a:solidFill>
        </p:spPr>
        <p:txBody>
          <a:bodyPr lIns="0" tIns="0" rIns="0" bIns="0" wrap="none">
            <a:noAutofit/>
          </a:bodyPr>
          <a:p>
            <a:pPr indent="0"/>
            <a:r>
              <a:rPr lang="en-US" sz="400">
                <a:solidFill>
                  <a:srgbClr val="2F3A4B"/>
                </a:solidFill>
                <a:latin typeface="Arial"/>
              </a:rPr>
              <a:t>VENDERMAC</a:t>
            </a:r>
          </a:p>
        </p:txBody>
      </p:sp>
      <p:sp>
        <p:nvSpPr>
          <p:cNvPr id="25" name=""/>
          <p:cNvSpPr/>
          <p:nvPr/>
        </p:nvSpPr>
        <p:spPr>
          <a:xfrm>
            <a:off x="469392" y="935736"/>
            <a:ext cx="1307592" cy="966216"/>
          </a:xfrm>
          <a:prstGeom prst="rect">
            <a:avLst/>
          </a:prstGeom>
          <a:solidFill>
            <a:srgbClr val="FFFFFF"/>
          </a:solidFill>
        </p:spPr>
        <p:txBody>
          <a:bodyPr lIns="0" tIns="0" rIns="0" bIns="0">
            <a:noAutofit/>
          </a:bodyPr>
          <a:p>
            <a:pPr algn="just" indent="190500">
              <a:spcAft>
                <a:spcPts val="420"/>
              </a:spcAft>
            </a:pPr>
            <a:r>
              <a:rPr lang="en-US" sz="800">
                <a:latin typeface="Arial"/>
              </a:rPr>
              <a:t>Dashboard design</a:t>
            </a:r>
          </a:p>
          <a:p>
            <a:pPr algn="just" indent="0">
              <a:lnSpc>
                <a:spcPct val="131000"/>
              </a:lnSpc>
              <a:spcAft>
                <a:spcPts val="140"/>
              </a:spcAft>
            </a:pPr>
            <a:r>
              <a:rPr lang="en-US" sz="400">
                <a:latin typeface="Arial"/>
              </a:rPr>
              <a:t>This new software is a hybrid between a sale CRM system as well as a WMS system.</a:t>
            </a:r>
          </a:p>
          <a:p>
            <a:pPr algn="just" indent="0">
              <a:lnSpc>
                <a:spcPct val="125000"/>
              </a:lnSpc>
              <a:spcAft>
                <a:spcPts val="420"/>
              </a:spcAft>
            </a:pPr>
            <a:r>
              <a:rPr lang="en-US" sz="400">
                <a:latin typeface="Arial"/>
              </a:rPr>
              <a:t>This is a comprehensive system of accounting and analysis of stocks and sales has several types of users from different departments - Marketing, Sales, Warehouse, Suppling.</a:t>
            </a:r>
          </a:p>
          <a:p>
            <a:pPr algn="just" indent="190500"/>
            <a:r>
              <a:rPr lang="en-US" sz="1200">
                <a:solidFill>
                  <a:srgbClr val="EC798A"/>
                </a:solidFill>
                <a:latin typeface="Arial"/>
              </a:rPr>
              <a:t>000</a:t>
            </a:r>
          </a:p>
        </p:txBody>
      </p:sp>
      <p:sp>
        <p:nvSpPr>
          <p:cNvPr id="26" name=""/>
          <p:cNvSpPr/>
          <p:nvPr/>
        </p:nvSpPr>
        <p:spPr>
          <a:xfrm>
            <a:off x="292608" y="2816352"/>
            <a:ext cx="460248" cy="158496"/>
          </a:xfrm>
          <a:prstGeom prst="rect">
            <a:avLst/>
          </a:prstGeom>
          <a:solidFill>
            <a:srgbClr val="FFFFFF"/>
          </a:solidFill>
        </p:spPr>
        <p:txBody>
          <a:bodyPr lIns="0" tIns="0" rIns="0" bIns="0" wrap="none">
            <a:noAutofit/>
          </a:bodyPr>
          <a:p>
            <a:pPr indent="0"/>
            <a:r>
              <a:rPr lang="fr" b="1" sz="1200">
                <a:latin typeface="Arial"/>
              </a:rPr>
              <a:t>y </a:t>
            </a:r>
            <a:r>
              <a:rPr lang="en-US" sz="550">
                <a:latin typeface="Arial"/>
              </a:rPr>
              <a:t>Colors</a:t>
            </a:r>
          </a:p>
        </p:txBody>
      </p:sp>
      <p:sp>
        <p:nvSpPr>
          <p:cNvPr id="27" name=""/>
          <p:cNvSpPr/>
          <p:nvPr/>
        </p:nvSpPr>
        <p:spPr>
          <a:xfrm>
            <a:off x="289560" y="3136392"/>
            <a:ext cx="387096" cy="82296"/>
          </a:xfrm>
          <a:prstGeom prst="rect">
            <a:avLst/>
          </a:prstGeom>
          <a:solidFill>
            <a:srgbClr val="FFFFFF"/>
          </a:solidFill>
        </p:spPr>
        <p:txBody>
          <a:bodyPr lIns="0" tIns="0" rIns="0" bIns="0" wrap="none">
            <a:noAutofit/>
          </a:bodyPr>
          <a:p>
            <a:pPr indent="0"/>
            <a:r>
              <a:rPr lang="en-US" sz="400">
                <a:latin typeface="Arial"/>
              </a:rPr>
              <a:t>Dark and light</a:t>
            </a:r>
          </a:p>
        </p:txBody>
      </p:sp>
      <p:sp>
        <p:nvSpPr>
          <p:cNvPr id="28" name=""/>
          <p:cNvSpPr/>
          <p:nvPr/>
        </p:nvSpPr>
        <p:spPr>
          <a:xfrm>
            <a:off x="292608" y="3258312"/>
            <a:ext cx="1167384" cy="472440"/>
          </a:xfrm>
          <a:prstGeom prst="rect">
            <a:avLst/>
          </a:prstGeom>
          <a:solidFill>
            <a:srgbClr val="FFFFFF"/>
          </a:solidFill>
        </p:spPr>
        <p:txBody>
          <a:bodyPr lIns="0" tIns="0" rIns="0" bIns="0" wrap="none">
            <a:noAutofit/>
          </a:bodyPr>
          <a:p>
            <a:pPr indent="0"/>
            <a:r>
              <a:rPr lang="en-US" b="1" sz="4800">
                <a:solidFill>
                  <a:srgbClr val="777B8A"/>
                </a:solidFill>
                <a:latin typeface="Arial"/>
              </a:rPr>
              <a:t>■III</a:t>
            </a:r>
          </a:p>
        </p:txBody>
      </p:sp>
      <p:sp>
        <p:nvSpPr>
          <p:cNvPr id="29" name=""/>
          <p:cNvSpPr/>
          <p:nvPr/>
        </p:nvSpPr>
        <p:spPr>
          <a:xfrm>
            <a:off x="2045208" y="3136392"/>
            <a:ext cx="228600" cy="82296"/>
          </a:xfrm>
          <a:prstGeom prst="rect">
            <a:avLst/>
          </a:prstGeom>
          <a:solidFill>
            <a:srgbClr val="FFFFFF"/>
          </a:solidFill>
        </p:spPr>
        <p:txBody>
          <a:bodyPr lIns="0" tIns="0" rIns="0" bIns="0" wrap="none">
            <a:noAutofit/>
          </a:bodyPr>
          <a:p>
            <a:pPr indent="0"/>
            <a:r>
              <a:rPr lang="en-US" sz="400">
                <a:latin typeface="Arial"/>
              </a:rPr>
              <a:t>Primary</a:t>
            </a:r>
          </a:p>
        </p:txBody>
      </p:sp>
      <p:sp>
        <p:nvSpPr>
          <p:cNvPr id="30" name=""/>
          <p:cNvSpPr/>
          <p:nvPr/>
        </p:nvSpPr>
        <p:spPr>
          <a:xfrm>
            <a:off x="326136" y="4059936"/>
            <a:ext cx="646176" cy="158496"/>
          </a:xfrm>
          <a:prstGeom prst="rect">
            <a:avLst/>
          </a:prstGeom>
          <a:solidFill>
            <a:srgbClr val="FFFFFF"/>
          </a:solidFill>
        </p:spPr>
        <p:txBody>
          <a:bodyPr lIns="0" tIns="0" rIns="0" bIns="0" wrap="none">
            <a:noAutofit/>
          </a:bodyPr>
          <a:p>
            <a:pPr indent="0"/>
            <a:r>
              <a:rPr lang="en-US" b="1" sz="1200">
                <a:latin typeface="Arial"/>
              </a:rPr>
              <a:t>J </a:t>
            </a:r>
            <a:r>
              <a:rPr lang="en-US" sz="550">
                <a:latin typeface="Arial"/>
              </a:rPr>
              <a:t>Typography</a:t>
            </a:r>
          </a:p>
        </p:txBody>
      </p:sp>
      <p:sp>
        <p:nvSpPr>
          <p:cNvPr id="31" name=""/>
          <p:cNvSpPr/>
          <p:nvPr/>
        </p:nvSpPr>
        <p:spPr>
          <a:xfrm>
            <a:off x="301752" y="4386072"/>
            <a:ext cx="905256" cy="94488"/>
          </a:xfrm>
          <a:prstGeom prst="rect">
            <a:avLst/>
          </a:prstGeom>
          <a:solidFill>
            <a:srgbClr val="FFFFFF"/>
          </a:solidFill>
        </p:spPr>
        <p:txBody>
          <a:bodyPr lIns="0" tIns="0" rIns="0" bIns="0" wrap="none">
            <a:noAutofit/>
          </a:bodyPr>
          <a:p>
            <a:pPr indent="0"/>
            <a:r>
              <a:rPr lang="en-US" sz="450">
                <a:latin typeface="Arial"/>
              </a:rPr>
              <a:t>Aa Bb Cc Dd Ee Ff Cg</a:t>
            </a:r>
          </a:p>
        </p:txBody>
      </p:sp>
      <p:sp>
        <p:nvSpPr>
          <p:cNvPr id="32" name=""/>
          <p:cNvSpPr/>
          <p:nvPr/>
        </p:nvSpPr>
        <p:spPr>
          <a:xfrm>
            <a:off x="1231392" y="4386072"/>
            <a:ext cx="448056" cy="94488"/>
          </a:xfrm>
          <a:prstGeom prst="rect">
            <a:avLst/>
          </a:prstGeom>
          <a:solidFill>
            <a:srgbClr val="FFFFFF"/>
          </a:solidFill>
        </p:spPr>
        <p:txBody>
          <a:bodyPr lIns="0" tIns="0" rIns="0" bIns="0" wrap="none">
            <a:noAutofit/>
          </a:bodyPr>
          <a:p>
            <a:pPr indent="0"/>
            <a:r>
              <a:rPr lang="en-US" sz="400">
                <a:latin typeface="Arial"/>
              </a:rPr>
              <a:t>Hh li Jj KK</a:t>
            </a:r>
          </a:p>
        </p:txBody>
      </p:sp>
      <p:sp>
        <p:nvSpPr>
          <p:cNvPr id="33" name=""/>
          <p:cNvSpPr/>
          <p:nvPr/>
        </p:nvSpPr>
        <p:spPr>
          <a:xfrm>
            <a:off x="1700784" y="4386072"/>
            <a:ext cx="396240" cy="82296"/>
          </a:xfrm>
          <a:prstGeom prst="rect">
            <a:avLst/>
          </a:prstGeom>
          <a:solidFill>
            <a:srgbClr val="FFFFFF"/>
          </a:solidFill>
        </p:spPr>
        <p:txBody>
          <a:bodyPr lIns="0" tIns="0" rIns="0" bIns="0" wrap="none">
            <a:noAutofit/>
          </a:bodyPr>
          <a:p>
            <a:pPr indent="0"/>
            <a:r>
              <a:rPr lang="en-US" sz="400">
                <a:latin typeface="Arial"/>
              </a:rPr>
              <a:t>LI Mm Nn</a:t>
            </a:r>
          </a:p>
        </p:txBody>
      </p:sp>
      <p:sp>
        <p:nvSpPr>
          <p:cNvPr id="34" name=""/>
          <p:cNvSpPr/>
          <p:nvPr/>
        </p:nvSpPr>
        <p:spPr>
          <a:xfrm>
            <a:off x="2133600" y="4389120"/>
            <a:ext cx="524256" cy="91440"/>
          </a:xfrm>
          <a:prstGeom prst="rect">
            <a:avLst/>
          </a:prstGeom>
          <a:solidFill>
            <a:srgbClr val="FFFFFF"/>
          </a:solidFill>
        </p:spPr>
        <p:txBody>
          <a:bodyPr lIns="0" tIns="0" rIns="0" bIns="0" wrap="none">
            <a:noAutofit/>
          </a:bodyPr>
          <a:p>
            <a:pPr indent="0"/>
            <a:r>
              <a:rPr lang="en-US" sz="400">
                <a:latin typeface="Arial"/>
              </a:rPr>
              <a:t>Oo Pp Qq Rr</a:t>
            </a:r>
          </a:p>
        </p:txBody>
      </p:sp>
      <p:sp>
        <p:nvSpPr>
          <p:cNvPr id="35" name=""/>
          <p:cNvSpPr/>
          <p:nvPr/>
        </p:nvSpPr>
        <p:spPr>
          <a:xfrm>
            <a:off x="2676144" y="4389120"/>
            <a:ext cx="1030224" cy="91440"/>
          </a:xfrm>
          <a:prstGeom prst="rect">
            <a:avLst/>
          </a:prstGeom>
          <a:solidFill>
            <a:srgbClr val="FFFFFF"/>
          </a:solidFill>
        </p:spPr>
        <p:txBody>
          <a:bodyPr lIns="0" tIns="0" rIns="0" bIns="0" wrap="none">
            <a:noAutofit/>
          </a:bodyPr>
          <a:p>
            <a:pPr indent="0"/>
            <a:r>
              <a:rPr lang="en-US" sz="400">
                <a:latin typeface="Arial"/>
              </a:rPr>
              <a:t>Ss Tt Uu Vv Ww Xx Yy Zz</a:t>
            </a:r>
          </a:p>
        </p:txBody>
      </p:sp>
      <p:sp>
        <p:nvSpPr>
          <p:cNvPr id="36" name=""/>
          <p:cNvSpPr/>
          <p:nvPr/>
        </p:nvSpPr>
        <p:spPr>
          <a:xfrm>
            <a:off x="2825496" y="5370576"/>
            <a:ext cx="1063752" cy="487680"/>
          </a:xfrm>
          <a:prstGeom prst="rect">
            <a:avLst/>
          </a:prstGeom>
          <a:solidFill>
            <a:srgbClr val="FFFFFF"/>
          </a:solidFill>
        </p:spPr>
        <p:txBody>
          <a:bodyPr lIns="0" tIns="0" rIns="0" bIns="0">
            <a:noAutofit/>
          </a:bodyPr>
          <a:p>
            <a:pPr indent="88900">
              <a:spcAft>
                <a:spcPts val="700"/>
              </a:spcAft>
            </a:pPr>
            <a:r>
              <a:rPr lang="en-US" sz="550">
                <a:latin typeface="Arial"/>
              </a:rPr>
              <a:t>] Mail idea</a:t>
            </a:r>
          </a:p>
          <a:p>
            <a:pPr indent="0">
              <a:lnSpc>
                <a:spcPct val="125000"/>
              </a:lnSpc>
            </a:pPr>
            <a:r>
              <a:rPr lang="en-US" sz="400">
                <a:latin typeface="Arial"/>
              </a:rPr>
              <a:t>Sales Dashboard - A large data of complex information has become simple and accessible through UX design solutions.</a:t>
            </a:r>
          </a:p>
        </p:txBody>
      </p:sp>
      <p:sp>
        <p:nvSpPr>
          <p:cNvPr id="37" name=""/>
          <p:cNvSpPr/>
          <p:nvPr/>
        </p:nvSpPr>
        <p:spPr>
          <a:xfrm>
            <a:off x="286512" y="14075664"/>
            <a:ext cx="743712" cy="158496"/>
          </a:xfrm>
          <a:prstGeom prst="rect">
            <a:avLst/>
          </a:prstGeom>
          <a:solidFill>
            <a:srgbClr val="FFFFFF"/>
          </a:solidFill>
        </p:spPr>
        <p:txBody>
          <a:bodyPr lIns="0" tIns="0" rIns="0" bIns="0" wrap="none">
            <a:noAutofit/>
          </a:bodyPr>
          <a:p>
            <a:pPr indent="0"/>
            <a:r>
              <a:rPr lang="en-US" u="sng" sz="800">
                <a:solidFill>
                  <a:srgbClr val="CE4E49"/>
                </a:solidFill>
                <a:latin typeface="Arial"/>
              </a:rPr>
              <a:t>Ki</a:t>
            </a:r>
            <a:r>
              <a:rPr lang="en-US" sz="800">
                <a:solidFill>
                  <a:srgbClr val="CE4E49"/>
                </a:solidFill>
                <a:latin typeface="Arial"/>
              </a:rPr>
              <a:t> </a:t>
            </a:r>
            <a:r>
              <a:rPr lang="en-US" sz="800">
                <a:latin typeface="Arial"/>
              </a:rPr>
              <a:t>Dashboard</a:t>
            </a:r>
          </a:p>
        </p:txBody>
      </p:sp>
      <p:sp>
        <p:nvSpPr>
          <p:cNvPr id="38" name=""/>
          <p:cNvSpPr/>
          <p:nvPr/>
        </p:nvSpPr>
        <p:spPr>
          <a:xfrm>
            <a:off x="286512" y="14337792"/>
            <a:ext cx="893064" cy="374904"/>
          </a:xfrm>
          <a:prstGeom prst="rect">
            <a:avLst/>
          </a:prstGeom>
          <a:solidFill>
            <a:srgbClr val="FFFFFF"/>
          </a:solidFill>
        </p:spPr>
        <p:txBody>
          <a:bodyPr lIns="0" tIns="0" rIns="0" bIns="0">
            <a:noAutofit/>
          </a:bodyPr>
          <a:p>
            <a:pPr indent="0">
              <a:lnSpc>
                <a:spcPct val="125000"/>
              </a:lnSpc>
            </a:pPr>
            <a:r>
              <a:rPr lang="en-US" sz="400">
                <a:latin typeface="Arial"/>
              </a:rPr>
              <a:t>Convenient filtering and sorting system was implemented another version of the sales dashboard with the function of tracking and analyzing individual sales KPI</a:t>
            </a:r>
          </a:p>
        </p:txBody>
      </p:sp>
      <p:sp>
        <p:nvSpPr>
          <p:cNvPr id="39" name=""/>
          <p:cNvSpPr/>
          <p:nvPr/>
        </p:nvSpPr>
        <p:spPr>
          <a:xfrm>
            <a:off x="1898904" y="16008096"/>
            <a:ext cx="475488" cy="91440"/>
          </a:xfrm>
          <a:prstGeom prst="rect">
            <a:avLst/>
          </a:prstGeom>
          <a:solidFill>
            <a:srgbClr val="FFFFFF"/>
          </a:solidFill>
        </p:spPr>
        <p:txBody>
          <a:bodyPr lIns="0" tIns="0" rIns="0" bIns="0" wrap="none">
            <a:noAutofit/>
          </a:bodyPr>
          <a:p>
            <a:pPr indent="0"/>
            <a:r>
              <a:rPr lang="en-US" sz="550">
                <a:latin typeface="Arial"/>
              </a:rPr>
              <a:t>Mob version</a:t>
            </a:r>
          </a:p>
        </p:txBody>
      </p:sp>
      <p:sp>
        <p:nvSpPr>
          <p:cNvPr id="40" name=""/>
          <p:cNvSpPr/>
          <p:nvPr/>
        </p:nvSpPr>
        <p:spPr>
          <a:xfrm>
            <a:off x="1859280" y="19016472"/>
            <a:ext cx="551688" cy="91440"/>
          </a:xfrm>
          <a:prstGeom prst="rect">
            <a:avLst/>
          </a:prstGeom>
          <a:solidFill>
            <a:srgbClr val="FFFFFF"/>
          </a:solidFill>
        </p:spPr>
        <p:txBody>
          <a:bodyPr lIns="0" tIns="0" rIns="0" bIns="0" wrap="none">
            <a:noAutofit/>
          </a:bodyPr>
          <a:p>
            <a:pPr indent="0"/>
            <a:r>
              <a:rPr lang="en-US" sz="550">
                <a:latin typeface="Arial"/>
              </a:rPr>
              <a:t>Other screens</a:t>
            </a:r>
          </a:p>
        </p:txBody>
      </p:sp>
      <p:sp>
        <p:nvSpPr>
          <p:cNvPr id="41" name=""/>
          <p:cNvSpPr/>
          <p:nvPr/>
        </p:nvSpPr>
        <p:spPr>
          <a:xfrm>
            <a:off x="1630680" y="24152352"/>
            <a:ext cx="993648" cy="124968"/>
          </a:xfrm>
          <a:prstGeom prst="rect">
            <a:avLst/>
          </a:prstGeom>
          <a:solidFill>
            <a:srgbClr val="FFFFFF"/>
          </a:solidFill>
        </p:spPr>
        <p:txBody>
          <a:bodyPr lIns="0" tIns="0" rIns="0" bIns="0" wrap="none">
            <a:noAutofit/>
          </a:bodyPr>
          <a:p>
            <a:pPr indent="0"/>
            <a:r>
              <a:rPr lang="en-US" sz="750">
                <a:latin typeface="Arial"/>
              </a:rPr>
              <a:t>Thanks for watching</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2450592" y="82296"/>
            <a:ext cx="886968" cy="414528"/>
          </a:xfrm>
          <a:prstGeom prst="rect">
            <a:avLst/>
          </a:prstGeom>
        </p:spPr>
      </p:pic>
      <p:pic>
        <p:nvPicPr>
          <p:cNvPr id="3" name=""/>
          <p:cNvPicPr>
            <a:picLocks noChangeAspect="1"/>
          </p:cNvPicPr>
          <p:nvPr/>
        </p:nvPicPr>
        <p:blipFill>
          <a:blip r:embed="rPictId1"/>
          <a:stretch>
            <a:fillRect/>
          </a:stretch>
        </p:blipFill>
        <p:spPr>
          <a:xfrm>
            <a:off x="1810512" y="893064"/>
            <a:ext cx="2176272" cy="1252728"/>
          </a:xfrm>
          <a:prstGeom prst="rect">
            <a:avLst/>
          </a:prstGeom>
        </p:spPr>
      </p:pic>
      <p:pic>
        <p:nvPicPr>
          <p:cNvPr id="4" name=""/>
          <p:cNvPicPr>
            <a:picLocks noChangeAspect="1"/>
          </p:cNvPicPr>
          <p:nvPr/>
        </p:nvPicPr>
        <p:blipFill>
          <a:blip r:embed="rPictId2"/>
          <a:stretch>
            <a:fillRect/>
          </a:stretch>
        </p:blipFill>
        <p:spPr>
          <a:xfrm>
            <a:off x="1368552" y="2554224"/>
            <a:ext cx="2999232" cy="524256"/>
          </a:xfrm>
          <a:prstGeom prst="rect">
            <a:avLst/>
          </a:prstGeom>
        </p:spPr>
      </p:pic>
      <p:pic>
        <p:nvPicPr>
          <p:cNvPr id="5" name=""/>
          <p:cNvPicPr>
            <a:picLocks noChangeAspect="1"/>
          </p:cNvPicPr>
          <p:nvPr/>
        </p:nvPicPr>
        <p:blipFill>
          <a:blip r:embed="rPictId3"/>
          <a:stretch>
            <a:fillRect/>
          </a:stretch>
        </p:blipFill>
        <p:spPr>
          <a:xfrm>
            <a:off x="2029968" y="6010656"/>
            <a:ext cx="195072" cy="152400"/>
          </a:xfrm>
          <a:prstGeom prst="rect">
            <a:avLst/>
          </a:prstGeom>
        </p:spPr>
      </p:pic>
      <p:pic>
        <p:nvPicPr>
          <p:cNvPr id="6" name=""/>
          <p:cNvPicPr>
            <a:picLocks noChangeAspect="1"/>
          </p:cNvPicPr>
          <p:nvPr/>
        </p:nvPicPr>
        <p:blipFill>
          <a:blip r:embed="rPictId4"/>
          <a:stretch>
            <a:fillRect/>
          </a:stretch>
        </p:blipFill>
        <p:spPr>
          <a:xfrm>
            <a:off x="6096" y="6455664"/>
            <a:ext cx="5785104" cy="234696"/>
          </a:xfrm>
          <a:prstGeom prst="rect">
            <a:avLst/>
          </a:prstGeom>
        </p:spPr>
      </p:pic>
      <p:pic>
        <p:nvPicPr>
          <p:cNvPr id="7" name=""/>
          <p:cNvPicPr>
            <a:picLocks noChangeAspect="1"/>
          </p:cNvPicPr>
          <p:nvPr/>
        </p:nvPicPr>
        <p:blipFill>
          <a:blip r:embed="rPictId5"/>
          <a:stretch>
            <a:fillRect/>
          </a:stretch>
        </p:blipFill>
        <p:spPr>
          <a:xfrm>
            <a:off x="0" y="10003536"/>
            <a:ext cx="5791200" cy="13600176"/>
          </a:xfrm>
          <a:prstGeom prst="rect">
            <a:avLst/>
          </a:prstGeom>
        </p:spPr>
      </p:pic>
      <p:pic>
        <p:nvPicPr>
          <p:cNvPr id="8" name=""/>
          <p:cNvPicPr>
            <a:picLocks noChangeAspect="1"/>
          </p:cNvPicPr>
          <p:nvPr/>
        </p:nvPicPr>
        <p:blipFill>
          <a:blip r:embed="rPictId6"/>
          <a:stretch>
            <a:fillRect/>
          </a:stretch>
        </p:blipFill>
        <p:spPr>
          <a:xfrm>
            <a:off x="118872" y="23810976"/>
            <a:ext cx="5672328" cy="2910840"/>
          </a:xfrm>
          <a:prstGeom prst="rect">
            <a:avLst/>
          </a:prstGeom>
        </p:spPr>
      </p:pic>
      <p:pic>
        <p:nvPicPr>
          <p:cNvPr id="9" name=""/>
          <p:cNvPicPr>
            <a:picLocks noChangeAspect="1"/>
          </p:cNvPicPr>
          <p:nvPr/>
        </p:nvPicPr>
        <p:blipFill>
          <a:blip r:embed="rPictId7"/>
          <a:stretch>
            <a:fillRect/>
          </a:stretch>
        </p:blipFill>
        <p:spPr>
          <a:xfrm>
            <a:off x="277368" y="24319992"/>
            <a:ext cx="5166360" cy="2727960"/>
          </a:xfrm>
          <a:prstGeom prst="rect">
            <a:avLst/>
          </a:prstGeom>
        </p:spPr>
      </p:pic>
      <p:pic>
        <p:nvPicPr>
          <p:cNvPr id="10" name=""/>
          <p:cNvPicPr>
            <a:picLocks noChangeAspect="1"/>
          </p:cNvPicPr>
          <p:nvPr/>
        </p:nvPicPr>
        <p:blipFill>
          <a:blip r:embed="rPictId8"/>
          <a:stretch>
            <a:fillRect/>
          </a:stretch>
        </p:blipFill>
        <p:spPr>
          <a:xfrm>
            <a:off x="1213104" y="27300936"/>
            <a:ext cx="3368040" cy="2060448"/>
          </a:xfrm>
          <a:prstGeom prst="rect">
            <a:avLst/>
          </a:prstGeom>
        </p:spPr>
      </p:pic>
      <p:sp>
        <p:nvSpPr>
          <p:cNvPr id="11" name=""/>
          <p:cNvSpPr/>
          <p:nvPr/>
        </p:nvSpPr>
        <p:spPr>
          <a:xfrm>
            <a:off x="2069592" y="597408"/>
            <a:ext cx="1658112" cy="128016"/>
          </a:xfrm>
          <a:prstGeom prst="rect">
            <a:avLst/>
          </a:prstGeom>
          <a:solidFill>
            <a:srgbClr val="FFFFFF"/>
          </a:solidFill>
        </p:spPr>
        <p:txBody>
          <a:bodyPr lIns="0" tIns="0" rIns="0" bIns="0" wrap="none">
            <a:noAutofit/>
          </a:bodyPr>
          <a:p>
            <a:pPr algn="ctr" indent="0"/>
            <a:r>
              <a:rPr lang="en-US" sz="700">
                <a:latin typeface="Arial"/>
              </a:rPr>
              <a:t>Made a website so people would smile)</a:t>
            </a:r>
          </a:p>
        </p:txBody>
      </p:sp>
      <p:sp>
        <p:nvSpPr>
          <p:cNvPr id="12" name=""/>
          <p:cNvSpPr/>
          <p:nvPr/>
        </p:nvSpPr>
        <p:spPr>
          <a:xfrm>
            <a:off x="2907792" y="2371344"/>
            <a:ext cx="121920" cy="195072"/>
          </a:xfrm>
          <a:prstGeom prst="rect">
            <a:avLst/>
          </a:prstGeom>
          <a:solidFill>
            <a:srgbClr val="FFFFFF"/>
          </a:solidFill>
        </p:spPr>
        <p:txBody>
          <a:bodyPr lIns="0" tIns="0" rIns="0" bIns="0" wrap="none">
            <a:noAutofit/>
          </a:bodyPr>
          <a:p>
            <a:pPr indent="0"/>
            <a:r>
              <a:rPr lang="en-US" sz="2000">
                <a:solidFill>
                  <a:srgbClr val="CE4E49"/>
                </a:solidFill>
                <a:latin typeface="Arial"/>
              </a:rPr>
              <a:t>L</a:t>
            </a:r>
          </a:p>
        </p:txBody>
      </p:sp>
      <p:graphicFrame>
        <p:nvGraphicFramePr>
          <p:cNvPr id="13" name=""/>
          <p:cNvGraphicFramePr>
            <a:graphicFrameLocks noGrp="1"/>
          </p:cNvGraphicFramePr>
          <p:nvPr/>
        </p:nvGraphicFramePr>
        <p:xfrm>
          <a:off x="1228344" y="3215640"/>
          <a:ext cx="2648712" cy="237744"/>
        </p:xfrm>
        <a:graphic>
          <a:graphicData uri="http://schemas.openxmlformats.org/drawingml/2006/table">
            <a:tbl>
              <a:tblPr/>
              <a:tblGrid>
                <a:gridCol w="826008"/>
                <a:gridCol w="1822704"/>
              </a:tblGrid>
              <a:tr h="109728">
                <a:tc>
                  <a:txBody>
                    <a:bodyPr lIns="0" tIns="0" rIns="0" bIns="0">
                      <a:noAutofit/>
                    </a:bodyPr>
                    <a:p>
                      <a:pPr indent="0"/>
                      <a:r>
                        <a:rPr lang="en-US" sz="700">
                          <a:latin typeface="Arial"/>
                        </a:rPr>
                        <a:t>Client:</a:t>
                      </a:r>
                    </a:p>
                  </a:txBody>
                  <a:tcPr marL="0" marR="0" marT="0" marB="0">
                    <a:solidFill>
                      <a:srgbClr val="DEDFCB"/>
                    </a:solidFill>
                  </a:tcPr>
                </a:tc>
                <a:tc>
                  <a:txBody>
                    <a:bodyPr lIns="0" tIns="0" rIns="0" bIns="0">
                      <a:noAutofit/>
                    </a:bodyPr>
                    <a:p>
                      <a:pPr indent="254000"/>
                      <a:r>
                        <a:rPr lang="en-US" sz="700">
                          <a:latin typeface="Arial"/>
                        </a:rPr>
                        <a:t>Our role:</a:t>
                      </a:r>
                    </a:p>
                  </a:txBody>
                  <a:tcPr marL="0" marR="0" marT="0" marB="0">
                    <a:solidFill>
                      <a:srgbClr val="DEDFCB"/>
                    </a:solidFill>
                  </a:tcPr>
                </a:tc>
              </a:tr>
              <a:tr h="128016">
                <a:tc>
                  <a:txBody>
                    <a:bodyPr lIns="0" tIns="0" rIns="0" bIns="0">
                      <a:noAutofit/>
                    </a:bodyPr>
                    <a:p>
                      <a:pPr indent="0"/>
                      <a:r>
                        <a:rPr lang="en-US" sz="700">
                          <a:latin typeface="Arial"/>
                        </a:rPr>
                        <a:t>rucvetok.com</a:t>
                      </a:r>
                    </a:p>
                  </a:txBody>
                  <a:tcPr marL="0" marR="0" marT="0" marB="0">
                    <a:solidFill>
                      <a:srgbClr val="DEDFCB"/>
                    </a:solidFill>
                  </a:tcPr>
                </a:tc>
                <a:tc>
                  <a:txBody>
                    <a:bodyPr lIns="0" tIns="0" rIns="0" bIns="0">
                      <a:noAutofit/>
                    </a:bodyPr>
                    <a:p>
                      <a:pPr indent="254000"/>
                      <a:r>
                        <a:rPr lang="en-US" sz="700">
                          <a:latin typeface="Arial"/>
                        </a:rPr>
                        <a:t>UX, Design, Front-end, Back-end, Seo,</a:t>
                      </a:r>
                    </a:p>
                  </a:txBody>
                  <a:tcPr marL="0" marR="0" marT="0" marB="0">
                    <a:solidFill>
                      <a:srgbClr val="DEDFCB"/>
                    </a:solidFill>
                  </a:tcPr>
                </a:tc>
              </a:tr>
            </a:tbl>
          </a:graphicData>
        </a:graphic>
      </p:graphicFrame>
      <p:sp>
        <p:nvSpPr>
          <p:cNvPr id="14" name=""/>
          <p:cNvSpPr/>
          <p:nvPr/>
        </p:nvSpPr>
        <p:spPr>
          <a:xfrm>
            <a:off x="646176" y="3840480"/>
            <a:ext cx="103632" cy="134112"/>
          </a:xfrm>
          <a:prstGeom prst="rect">
            <a:avLst/>
          </a:prstGeom>
          <a:solidFill>
            <a:srgbClr val="FFFFFF"/>
          </a:solidFill>
        </p:spPr>
        <p:txBody>
          <a:bodyPr lIns="0" tIns="0" rIns="0" bIns="0" wrap="none">
            <a:noAutofit/>
          </a:bodyPr>
          <a:p>
            <a:pPr algn="just" indent="0"/>
            <a:r>
              <a:rPr lang="fr" b="1" sz="1700">
                <a:solidFill>
                  <a:srgbClr val="CE4E49"/>
                </a:solidFill>
                <a:latin typeface="Arial"/>
              </a:rPr>
              <a:t>»</a:t>
            </a:r>
          </a:p>
        </p:txBody>
      </p:sp>
      <p:sp>
        <p:nvSpPr>
          <p:cNvPr id="15" name=""/>
          <p:cNvSpPr/>
          <p:nvPr/>
        </p:nvSpPr>
        <p:spPr>
          <a:xfrm>
            <a:off x="1146048" y="3956304"/>
            <a:ext cx="1365504" cy="417576"/>
          </a:xfrm>
          <a:prstGeom prst="rect">
            <a:avLst/>
          </a:prstGeom>
          <a:solidFill>
            <a:srgbClr val="FFFFFF"/>
          </a:solidFill>
        </p:spPr>
        <p:txBody>
          <a:bodyPr lIns="0" tIns="0" rIns="0" bIns="0" wrap="none">
            <a:noAutofit/>
          </a:bodyPr>
          <a:p>
            <a:pPr indent="0"/>
            <a:r>
              <a:rPr lang="en-US" sz="3200">
                <a:solidFill>
                  <a:srgbClr val="693833"/>
                </a:solidFill>
                <a:latin typeface="Arial"/>
              </a:rPr>
              <a:t>PAL</a:t>
            </a:r>
          </a:p>
        </p:txBody>
      </p:sp>
      <p:sp>
        <p:nvSpPr>
          <p:cNvPr id="16" name=""/>
          <p:cNvSpPr/>
          <p:nvPr/>
        </p:nvSpPr>
        <p:spPr>
          <a:xfrm>
            <a:off x="3331464" y="4002024"/>
            <a:ext cx="1295400" cy="356616"/>
          </a:xfrm>
          <a:prstGeom prst="rect">
            <a:avLst/>
          </a:prstGeom>
          <a:solidFill>
            <a:srgbClr val="FFFFFF"/>
          </a:solidFill>
        </p:spPr>
        <p:txBody>
          <a:bodyPr lIns="0" tIns="0" rIns="0" bIns="0" wrap="none">
            <a:noAutofit/>
          </a:bodyPr>
          <a:p>
            <a:pPr indent="0"/>
            <a:r>
              <a:rPr lang="fr" b="1" sz="2700">
                <a:latin typeface="Arial"/>
              </a:rPr>
              <a:t>T </a:t>
            </a:r>
            <a:r>
              <a:rPr lang="fr" b="1" sz="3000">
                <a:latin typeface="Arial"/>
              </a:rPr>
              <a:t>T </a:t>
            </a:r>
            <a:r>
              <a:rPr lang="en-US" b="1" sz="2700">
                <a:latin typeface="Arial"/>
              </a:rPr>
              <a:t>E</a:t>
            </a:r>
          </a:p>
        </p:txBody>
      </p:sp>
      <p:sp>
        <p:nvSpPr>
          <p:cNvPr id="17" name=""/>
          <p:cNvSpPr/>
          <p:nvPr/>
        </p:nvSpPr>
        <p:spPr>
          <a:xfrm>
            <a:off x="2581656" y="4005072"/>
            <a:ext cx="131064" cy="124968"/>
          </a:xfrm>
          <a:prstGeom prst="rect">
            <a:avLst/>
          </a:prstGeom>
          <a:solidFill>
            <a:srgbClr val="FFFFFF"/>
          </a:solidFill>
        </p:spPr>
        <p:txBody>
          <a:bodyPr lIns="0" tIns="0" rIns="0" bIns="0" wrap="none">
            <a:noAutofit/>
          </a:bodyPr>
          <a:p>
            <a:pPr algn="just" indent="0"/>
            <a:r>
              <a:rPr lang="en-US" sz="900">
                <a:solidFill>
                  <a:srgbClr val="D73724"/>
                </a:solidFill>
                <a:latin typeface="Arial"/>
              </a:rPr>
              <a:t>4</a:t>
            </a:r>
          </a:p>
        </p:txBody>
      </p:sp>
      <p:sp>
        <p:nvSpPr>
          <p:cNvPr id="18" name=""/>
          <p:cNvSpPr/>
          <p:nvPr/>
        </p:nvSpPr>
        <p:spPr>
          <a:xfrm>
            <a:off x="2810256" y="4002024"/>
            <a:ext cx="210312" cy="316992"/>
          </a:xfrm>
          <a:prstGeom prst="rect">
            <a:avLst/>
          </a:prstGeom>
          <a:solidFill>
            <a:srgbClr val="FFFFFF"/>
          </a:solidFill>
        </p:spPr>
        <p:txBody>
          <a:bodyPr lIns="0" tIns="0" rIns="0" bIns="0" wrap="none">
            <a:noAutofit/>
          </a:bodyPr>
          <a:p>
            <a:pPr algn="just" indent="0"/>
            <a:r>
              <a:rPr lang="en-US" b="1" sz="3000">
                <a:latin typeface="Arial"/>
              </a:rPr>
              <a:t>E</a:t>
            </a:r>
          </a:p>
        </p:txBody>
      </p:sp>
      <p:sp>
        <p:nvSpPr>
          <p:cNvPr id="19" name=""/>
          <p:cNvSpPr/>
          <p:nvPr/>
        </p:nvSpPr>
        <p:spPr>
          <a:xfrm>
            <a:off x="3060192" y="4968240"/>
            <a:ext cx="134112" cy="146304"/>
          </a:xfrm>
          <a:prstGeom prst="rect">
            <a:avLst/>
          </a:prstGeom>
          <a:solidFill>
            <a:srgbClr val="FFFFFF"/>
          </a:solidFill>
        </p:spPr>
        <p:txBody>
          <a:bodyPr lIns="0" tIns="0" rIns="0" bIns="0" wrap="none">
            <a:noAutofit/>
          </a:bodyPr>
          <a:p>
            <a:pPr algn="just" indent="0"/>
            <a:r>
              <a:rPr lang="en-US" i="1" sz="450">
                <a:solidFill>
                  <a:srgbClr val="D73724"/>
                </a:solidFill>
                <a:latin typeface="Arial"/>
              </a:rPr>
              <a:t>*</a:t>
            </a:r>
          </a:p>
        </p:txBody>
      </p:sp>
      <p:sp>
        <p:nvSpPr>
          <p:cNvPr id="20" name=""/>
          <p:cNvSpPr/>
          <p:nvPr/>
        </p:nvSpPr>
        <p:spPr>
          <a:xfrm>
            <a:off x="2682240" y="5074920"/>
            <a:ext cx="249936" cy="271272"/>
          </a:xfrm>
          <a:prstGeom prst="rect">
            <a:avLst/>
          </a:prstGeom>
          <a:solidFill>
            <a:srgbClr val="FFFFFF"/>
          </a:solidFill>
        </p:spPr>
        <p:txBody>
          <a:bodyPr lIns="0" tIns="0" rIns="0" bIns="0">
            <a:noAutofit/>
          </a:bodyPr>
          <a:p>
            <a:pPr indent="0"/>
            <a:r>
              <a:rPr lang="en-US" sz="550">
                <a:latin typeface="Arial"/>
              </a:rPr>
              <a:t>R: 244</a:t>
            </a:r>
          </a:p>
          <a:p>
            <a:pPr indent="0"/>
            <a:r>
              <a:rPr lang="en-US" sz="550">
                <a:latin typeface="Arial"/>
              </a:rPr>
              <a:t>G: 242</a:t>
            </a:r>
          </a:p>
          <a:p>
            <a:pPr indent="0"/>
            <a:r>
              <a:rPr lang="en-US" sz="550">
                <a:latin typeface="Arial"/>
              </a:rPr>
              <a:t>B: 229</a:t>
            </a:r>
          </a:p>
        </p:txBody>
      </p:sp>
      <p:sp>
        <p:nvSpPr>
          <p:cNvPr id="21" name=""/>
          <p:cNvSpPr/>
          <p:nvPr/>
        </p:nvSpPr>
        <p:spPr>
          <a:xfrm>
            <a:off x="3404616" y="5074920"/>
            <a:ext cx="240792" cy="271272"/>
          </a:xfrm>
          <a:prstGeom prst="rect">
            <a:avLst/>
          </a:prstGeom>
          <a:solidFill>
            <a:srgbClr val="B1AB9A"/>
          </a:solidFill>
        </p:spPr>
        <p:txBody>
          <a:bodyPr lIns="0" tIns="0" rIns="0" bIns="0">
            <a:noAutofit/>
          </a:bodyPr>
          <a:p>
            <a:pPr indent="0">
              <a:lnSpc>
                <a:spcPct val="115000"/>
              </a:lnSpc>
            </a:pPr>
            <a:r>
              <a:rPr lang="en-US" sz="550">
                <a:solidFill>
                  <a:srgbClr val="FFFFFF"/>
                </a:solidFill>
                <a:latin typeface="Arial"/>
              </a:rPr>
              <a:t>R: 178 G: 171</a:t>
            </a:r>
          </a:p>
          <a:p>
            <a:pPr indent="0">
              <a:lnSpc>
                <a:spcPct val="115000"/>
              </a:lnSpc>
            </a:pPr>
            <a:r>
              <a:rPr lang="en-US" sz="550">
                <a:solidFill>
                  <a:srgbClr val="FFFFFF"/>
                </a:solidFill>
                <a:latin typeface="Arial"/>
              </a:rPr>
              <a:t>B: 153</a:t>
            </a:r>
          </a:p>
        </p:txBody>
      </p:sp>
      <p:sp>
        <p:nvSpPr>
          <p:cNvPr id="22" name=""/>
          <p:cNvSpPr/>
          <p:nvPr/>
        </p:nvSpPr>
        <p:spPr>
          <a:xfrm>
            <a:off x="4142232" y="5071872"/>
            <a:ext cx="210312" cy="277368"/>
          </a:xfrm>
          <a:prstGeom prst="rect">
            <a:avLst/>
          </a:prstGeom>
          <a:solidFill>
            <a:srgbClr val="200F23"/>
          </a:solidFill>
        </p:spPr>
        <p:txBody>
          <a:bodyPr lIns="0" tIns="0" rIns="0" bIns="0">
            <a:noAutofit/>
          </a:bodyPr>
          <a:p>
            <a:pPr algn="just" indent="0">
              <a:lnSpc>
                <a:spcPct val="115000"/>
              </a:lnSpc>
            </a:pPr>
            <a:r>
              <a:rPr lang="en-US" sz="550">
                <a:solidFill>
                  <a:srgbClr val="FFFFFF"/>
                </a:solidFill>
                <a:latin typeface="Arial"/>
              </a:rPr>
              <a:t>R: 30 G: 15</a:t>
            </a:r>
          </a:p>
          <a:p>
            <a:pPr algn="just" indent="0">
              <a:lnSpc>
                <a:spcPct val="115000"/>
              </a:lnSpc>
            </a:pPr>
            <a:r>
              <a:rPr lang="en-US" sz="550">
                <a:solidFill>
                  <a:srgbClr val="FFFFFF"/>
                </a:solidFill>
                <a:latin typeface="Arial"/>
              </a:rPr>
              <a:t>B: 34</a:t>
            </a:r>
          </a:p>
        </p:txBody>
      </p:sp>
      <p:sp>
        <p:nvSpPr>
          <p:cNvPr id="23" name=""/>
          <p:cNvSpPr/>
          <p:nvPr/>
        </p:nvSpPr>
        <p:spPr>
          <a:xfrm>
            <a:off x="1054608" y="5522976"/>
            <a:ext cx="518160" cy="280416"/>
          </a:xfrm>
          <a:prstGeom prst="rect">
            <a:avLst/>
          </a:prstGeom>
          <a:solidFill>
            <a:srgbClr val="FFFFFF"/>
          </a:solidFill>
        </p:spPr>
        <p:txBody>
          <a:bodyPr lIns="0" tIns="0" rIns="0" bIns="0" wrap="none">
            <a:noAutofit/>
          </a:bodyPr>
          <a:p>
            <a:pPr indent="0"/>
            <a:r>
              <a:rPr lang="en-US" sz="400">
                <a:solidFill>
                  <a:srgbClr val="EC823F"/>
                </a:solidFill>
                <a:latin typeface="Arial"/>
              </a:rPr>
              <a:t>&gt;</a:t>
            </a:r>
            <a:r>
              <a:rPr lang="en-US" sz="400">
                <a:latin typeface="Arial"/>
              </a:rPr>
              <a:t>#f48454</a:t>
            </a:r>
          </a:p>
        </p:txBody>
      </p:sp>
      <p:sp>
        <p:nvSpPr>
          <p:cNvPr id="24" name=""/>
          <p:cNvSpPr/>
          <p:nvPr/>
        </p:nvSpPr>
        <p:spPr>
          <a:xfrm>
            <a:off x="2048256" y="5544312"/>
            <a:ext cx="262128" cy="79248"/>
          </a:xfrm>
          <a:prstGeom prst="rect">
            <a:avLst/>
          </a:prstGeom>
          <a:solidFill>
            <a:srgbClr val="FFFFFF"/>
          </a:solidFill>
        </p:spPr>
        <p:txBody>
          <a:bodyPr lIns="0" tIns="0" rIns="0" bIns="0" wrap="none">
            <a:noAutofit/>
          </a:bodyPr>
          <a:p>
            <a:pPr indent="0"/>
            <a:r>
              <a:rPr lang="en-US" sz="400">
                <a:latin typeface="Arial"/>
              </a:rPr>
              <a:t>#e9464b</a:t>
            </a:r>
          </a:p>
        </p:txBody>
      </p:sp>
      <p:sp>
        <p:nvSpPr>
          <p:cNvPr id="25" name=""/>
          <p:cNvSpPr/>
          <p:nvPr/>
        </p:nvSpPr>
        <p:spPr>
          <a:xfrm>
            <a:off x="2782824" y="5544312"/>
            <a:ext cx="228600" cy="79248"/>
          </a:xfrm>
          <a:prstGeom prst="rect">
            <a:avLst/>
          </a:prstGeom>
          <a:solidFill>
            <a:srgbClr val="FFFFFF"/>
          </a:solidFill>
        </p:spPr>
        <p:txBody>
          <a:bodyPr lIns="0" tIns="0" rIns="0" bIns="0" wrap="none">
            <a:noAutofit/>
          </a:bodyPr>
          <a:p>
            <a:pPr indent="0"/>
            <a:r>
              <a:rPr lang="en-US" sz="400">
                <a:latin typeface="Arial"/>
              </a:rPr>
              <a:t>#f4f2e5</a:t>
            </a:r>
          </a:p>
        </p:txBody>
      </p:sp>
      <p:sp>
        <p:nvSpPr>
          <p:cNvPr id="27" name=""/>
          <p:cNvSpPr/>
          <p:nvPr/>
        </p:nvSpPr>
        <p:spPr>
          <a:xfrm>
            <a:off x="3297936" y="5544312"/>
            <a:ext cx="454152" cy="60960"/>
          </a:xfrm>
          <a:prstGeom prst="rect">
            <a:avLst/>
          </a:prstGeom>
          <a:solidFill>
            <a:srgbClr val="B2AC9A"/>
          </a:solidFill>
        </p:spPr>
        <p:txBody>
          <a:bodyPr lIns="0" tIns="0" rIns="0" bIns="0" wrap="none">
            <a:noAutofit/>
          </a:bodyPr>
          <a:p>
            <a:pPr indent="203200"/>
            <a:r>
              <a:rPr lang="en-US" sz="400">
                <a:latin typeface="Arial"/>
              </a:rPr>
              <a:t>#e9464b</a:t>
            </a:r>
          </a:p>
        </p:txBody>
      </p:sp>
      <p:sp>
        <p:nvSpPr>
          <p:cNvPr id="28" name=""/>
          <p:cNvSpPr/>
          <p:nvPr/>
        </p:nvSpPr>
        <p:spPr>
          <a:xfrm>
            <a:off x="3297936" y="5605272"/>
            <a:ext cx="454152" cy="134112"/>
          </a:xfrm>
          <a:prstGeom prst="rect">
            <a:avLst/>
          </a:prstGeom>
          <a:solidFill>
            <a:srgbClr val="FFFFFF"/>
          </a:solidFill>
        </p:spPr>
        <p:txBody>
          <a:bodyPr lIns="0" tIns="0" rIns="0" bIns="0" wrap="none">
            <a:noAutofit/>
          </a:bodyPr>
          <a:p>
            <a:pPr indent="0"/>
            <a:r>
              <a:rPr lang="en-US" sz="1300">
                <a:solidFill>
                  <a:srgbClr val="CE4E49"/>
                </a:solidFill>
                <a:latin typeface="Arial"/>
              </a:rPr>
              <a:t>V</a:t>
            </a:r>
          </a:p>
        </p:txBody>
      </p:sp>
      <p:sp>
        <p:nvSpPr>
          <p:cNvPr id="29" name=""/>
          <p:cNvSpPr/>
          <p:nvPr/>
        </p:nvSpPr>
        <p:spPr>
          <a:xfrm>
            <a:off x="4239768" y="5544312"/>
            <a:ext cx="350520" cy="146304"/>
          </a:xfrm>
          <a:prstGeom prst="rect">
            <a:avLst/>
          </a:prstGeom>
          <a:solidFill>
            <a:srgbClr val="FFFFFF"/>
          </a:solidFill>
        </p:spPr>
        <p:txBody>
          <a:bodyPr lIns="0" tIns="0" rIns="0" bIns="0" wrap="none">
            <a:noAutofit/>
          </a:bodyPr>
          <a:p>
            <a:pPr indent="0"/>
            <a:r>
              <a:rPr lang="en-US" sz="400">
                <a:latin typeface="Arial"/>
              </a:rPr>
              <a:t>#1e0f22 </a:t>
            </a:r>
            <a:r>
              <a:rPr lang="en-US" sz="400">
                <a:solidFill>
                  <a:srgbClr val="EC798A"/>
                </a:solidFill>
                <a:latin typeface="Arial"/>
              </a:rPr>
              <a:t>£</a:t>
            </a:r>
          </a:p>
        </p:txBody>
      </p:sp>
      <p:sp>
        <p:nvSpPr>
          <p:cNvPr id="30" name=""/>
          <p:cNvSpPr/>
          <p:nvPr/>
        </p:nvSpPr>
        <p:spPr>
          <a:xfrm>
            <a:off x="1203960" y="6894576"/>
            <a:ext cx="2450592" cy="304800"/>
          </a:xfrm>
          <a:prstGeom prst="rect">
            <a:avLst/>
          </a:prstGeom>
          <a:solidFill>
            <a:srgbClr val="000000"/>
          </a:solidFill>
        </p:spPr>
        <p:txBody>
          <a:bodyPr lIns="0" tIns="0" rIns="0" bIns="0" wrap="none">
            <a:noAutofit/>
          </a:bodyPr>
          <a:p>
            <a:pPr indent="88900"/>
            <a:r>
              <a:rPr lang="en-US" b="1" sz="2700">
                <a:solidFill>
                  <a:srgbClr val="FFFFFF"/>
                </a:solidFill>
                <a:latin typeface="Arial"/>
              </a:rPr>
              <a:t>FONTS</a:t>
            </a:r>
          </a:p>
        </p:txBody>
      </p:sp>
      <p:sp>
        <p:nvSpPr>
          <p:cNvPr id="31" name=""/>
          <p:cNvSpPr/>
          <p:nvPr/>
        </p:nvSpPr>
        <p:spPr>
          <a:xfrm>
            <a:off x="1542288" y="7854696"/>
            <a:ext cx="981456" cy="749808"/>
          </a:xfrm>
          <a:prstGeom prst="rect">
            <a:avLst/>
          </a:prstGeom>
          <a:solidFill>
            <a:srgbClr val="000000"/>
          </a:solidFill>
        </p:spPr>
        <p:txBody>
          <a:bodyPr lIns="0" tIns="0" rIns="0" bIns="0">
            <a:noAutofit/>
          </a:bodyPr>
          <a:p>
            <a:pPr algn="r" indent="0"/>
            <a:r>
              <a:rPr lang="en-US" b="1" sz="5700">
                <a:solidFill>
                  <a:srgbClr val="FFFFFF"/>
                </a:solidFill>
                <a:latin typeface="Arial"/>
              </a:rPr>
              <a:t>Aa</a:t>
            </a:r>
          </a:p>
          <a:p>
            <a:pPr algn="r" indent="0"/>
            <a:r>
              <a:rPr lang="en-US" sz="1000">
                <a:solidFill>
                  <a:srgbClr val="FFFFFF"/>
                </a:solidFill>
                <a:latin typeface="Arial"/>
              </a:rPr>
              <a:t>HelveticaNeue</a:t>
            </a:r>
          </a:p>
        </p:txBody>
      </p:sp>
      <p:sp>
        <p:nvSpPr>
          <p:cNvPr id="32" name=""/>
          <p:cNvSpPr/>
          <p:nvPr/>
        </p:nvSpPr>
        <p:spPr>
          <a:xfrm>
            <a:off x="3258312" y="7641336"/>
            <a:ext cx="722376" cy="1322832"/>
          </a:xfrm>
          <a:prstGeom prst="rect">
            <a:avLst/>
          </a:prstGeom>
          <a:solidFill>
            <a:srgbClr val="000000"/>
          </a:solidFill>
        </p:spPr>
        <p:txBody>
          <a:bodyPr lIns="0" tIns="0" rIns="0" bIns="0">
            <a:noAutofit/>
          </a:bodyPr>
          <a:p>
            <a:pPr indent="596900">
              <a:spcAft>
                <a:spcPts val="210"/>
              </a:spcAft>
            </a:pPr>
            <a:r>
              <a:rPr lang="en-US" sz="900">
                <a:solidFill>
                  <a:srgbClr val="FFFFFF"/>
                </a:solidFill>
                <a:latin typeface="Arial"/>
              </a:rPr>
              <a:t>Light</a:t>
            </a:r>
          </a:p>
          <a:p>
            <a:pPr indent="596900">
              <a:spcAft>
                <a:spcPts val="210"/>
              </a:spcAft>
            </a:pPr>
            <a:r>
              <a:rPr lang="en-US" i="1" sz="900">
                <a:solidFill>
                  <a:srgbClr val="FFFFFF"/>
                </a:solidFill>
                <a:latin typeface="Arial"/>
              </a:rPr>
              <a:t>Light Italic</a:t>
            </a:r>
          </a:p>
          <a:p>
            <a:pPr indent="596900">
              <a:spcAft>
                <a:spcPts val="210"/>
              </a:spcAft>
            </a:pPr>
            <a:r>
              <a:rPr lang="en-US" sz="900">
                <a:solidFill>
                  <a:srgbClr val="FFFFFF"/>
                </a:solidFill>
                <a:latin typeface="Arial"/>
              </a:rPr>
              <a:t>Regular</a:t>
            </a:r>
          </a:p>
          <a:p>
            <a:pPr indent="596900">
              <a:spcAft>
                <a:spcPts val="210"/>
              </a:spcAft>
            </a:pPr>
            <a:r>
              <a:rPr lang="en-US" i="1" sz="900">
                <a:solidFill>
                  <a:srgbClr val="FFFFFF"/>
                </a:solidFill>
                <a:latin typeface="Arial"/>
              </a:rPr>
              <a:t>Regular Italic</a:t>
            </a:r>
          </a:p>
          <a:p>
            <a:pPr indent="596900">
              <a:spcAft>
                <a:spcPts val="210"/>
              </a:spcAft>
            </a:pPr>
            <a:r>
              <a:rPr lang="en-US" b="1" sz="900">
                <a:solidFill>
                  <a:srgbClr val="FFFFFF"/>
                </a:solidFill>
                <a:latin typeface="Arial"/>
              </a:rPr>
              <a:t>Bold</a:t>
            </a:r>
          </a:p>
          <a:p>
            <a:pPr indent="596900">
              <a:spcAft>
                <a:spcPts val="210"/>
              </a:spcAft>
            </a:pPr>
            <a:r>
              <a:rPr lang="en-US" b="1" i="1" sz="900">
                <a:solidFill>
                  <a:srgbClr val="FFFFFF"/>
                </a:solidFill>
                <a:latin typeface="Arial"/>
              </a:rPr>
              <a:t>Bold Italic</a:t>
            </a:r>
          </a:p>
          <a:p>
            <a:pPr indent="0">
              <a:spcAft>
                <a:spcPts val="210"/>
              </a:spcAft>
            </a:pPr>
            <a:r>
              <a:rPr lang="en-US" b="1" sz="900">
                <a:solidFill>
                  <a:srgbClr val="FFFFFF"/>
                </a:solidFill>
                <a:latin typeface="Arial"/>
              </a:rPr>
              <a:t>Black</a:t>
            </a:r>
          </a:p>
          <a:p>
            <a:pPr indent="0"/>
            <a:r>
              <a:rPr lang="en-US" b="1" i="1" sz="900">
                <a:solidFill>
                  <a:srgbClr val="FFFFFF"/>
                </a:solidFill>
                <a:latin typeface="Arial"/>
              </a:rPr>
              <a:t>Black Italic</a:t>
            </a:r>
          </a:p>
        </p:txBody>
      </p:sp>
      <p:sp>
        <p:nvSpPr>
          <p:cNvPr id="33" name=""/>
          <p:cNvSpPr/>
          <p:nvPr/>
        </p:nvSpPr>
        <p:spPr>
          <a:xfrm>
            <a:off x="1179576" y="9695688"/>
            <a:ext cx="1953768" cy="316992"/>
          </a:xfrm>
          <a:prstGeom prst="rect">
            <a:avLst/>
          </a:prstGeom>
          <a:solidFill>
            <a:srgbClr val="FFFFFF"/>
          </a:solidFill>
        </p:spPr>
        <p:txBody>
          <a:bodyPr lIns="0" tIns="0" rIns="0" bIns="0" wrap="none">
            <a:noAutofit/>
          </a:bodyPr>
          <a:p>
            <a:pPr indent="0"/>
            <a:r>
              <a:rPr lang="en-US" b="1" sz="3000">
                <a:latin typeface="Arial"/>
              </a:rPr>
              <a:t>M </a:t>
            </a:r>
            <a:r>
              <a:rPr lang="en-US" b="1" sz="2700">
                <a:latin typeface="Arial"/>
              </a:rPr>
              <a:t>A l N</a:t>
            </a:r>
          </a:p>
        </p:txBody>
      </p:sp>
      <p:graphicFrame>
        <p:nvGraphicFramePr>
          <p:cNvPr id="34" name=""/>
          <p:cNvGraphicFramePr>
            <a:graphicFrameLocks noGrp="1"/>
          </p:cNvGraphicFramePr>
          <p:nvPr/>
        </p:nvGraphicFramePr>
        <p:xfrm>
          <a:off x="2356104" y="10786872"/>
          <a:ext cx="2228088" cy="1905000"/>
        </p:xfrm>
        <a:graphic>
          <a:graphicData uri="http://schemas.openxmlformats.org/drawingml/2006/table">
            <a:tbl>
              <a:tblPr/>
              <a:tblGrid>
                <a:gridCol w="737616"/>
                <a:gridCol w="746760"/>
                <a:gridCol w="743712"/>
              </a:tblGrid>
              <a:tr h="134112">
                <a:tc gridSpan="3">
                  <a:txBody>
                    <a:bodyPr lIns="0" tIns="0" rIns="0" bIns="0">
                      <a:noAutofit/>
                    </a:bodyPr>
                    <a:p>
                      <a:pPr indent="393700"/>
                      <a:r>
                        <a:rPr lang="en-US" i="1" sz="2100">
                          <a:solidFill>
                            <a:srgbClr val="39211D"/>
                          </a:solidFill>
                          <a:latin typeface="Times New Roman"/>
                        </a:rPr>
                        <a:t>1 I</a:t>
                      </a:r>
                      <a:r>
                        <a:rPr lang="en-US" sz="1300">
                          <a:solidFill>
                            <a:srgbClr val="39211D"/>
                          </a:solidFill>
                          <a:latin typeface="Arial"/>
                        </a:rPr>
                        <a:t> WWwT'</a:t>
                      </a:r>
                    </a:p>
                  </a:txBody>
                  <a:tcPr marL="0" marR="0" marT="0" marB="0" anchor="b">
                    <a:solidFill>
                      <a:srgbClr val="B0AC9E"/>
                    </a:solidFill>
                  </a:tcPr>
                </a:tc>
                <a:tc hMerge="1">
                  <a:txBody>
                    <a:bodyPr lIns="0" tIns="0" rIns="0" bIns="0">
                      <a:noAutofit/>
                    </a:bodyPr>
                    <a:p>
                      <a:endParaRPr sz="700"/>
                    </a:p>
                  </a:txBody>
                  <a:tcPr marL="0" marR="0" marT="0" marB="0"/>
                </a:tc>
                <a:tc hMerge="1">
                  <a:txBody>
                    <a:bodyPr lIns="0" tIns="0" rIns="0" bIns="0">
                      <a:noAutofit/>
                    </a:bodyPr>
                    <a:p>
                      <a:endParaRPr sz="700"/>
                    </a:p>
                  </a:txBody>
                  <a:tcPr marL="0" marR="0" marT="0" marB="0"/>
                </a:tc>
              </a:tr>
              <a:tr h="499872">
                <a:tc>
                  <a:txBody>
                    <a:bodyPr lIns="0" tIns="0" rIns="0" bIns="0">
                      <a:noAutofit/>
                    </a:bodyPr>
                    <a:p>
                      <a:pPr indent="101600"/>
                      <a:r>
                        <a:rPr lang="en-US" b="1" sz="1700">
                          <a:solidFill>
                            <a:srgbClr val="39211D"/>
                          </a:solidFill>
                          <a:latin typeface="Arial"/>
                        </a:rPr>
                        <a:t>.A </a:t>
                      </a:r>
                      <a:r>
                        <a:rPr lang="en-US" i="1" cap="small" sz="2000">
                          <a:solidFill>
                            <a:srgbClr val="39211D"/>
                          </a:solidFill>
                          <a:latin typeface="Arial"/>
                        </a:rPr>
                        <a:t>JSl</a:t>
                      </a:r>
                    </a:p>
                  </a:txBody>
                  <a:tcPr marL="0" marR="0" marT="0" marB="0" anchor="b">
                    <a:solidFill>
                      <a:srgbClr val="DEDFCB"/>
                    </a:solidFill>
                  </a:tcPr>
                </a:tc>
                <a:tc>
                  <a:txBody>
                    <a:bodyPr lIns="0" tIns="0" rIns="0" bIns="0">
                      <a:noAutofit/>
                    </a:bodyPr>
                    <a:p>
                      <a:pPr indent="0">
                        <a:spcBef>
                          <a:spcPts val="280"/>
                        </a:spcBef>
                      </a:pPr>
                      <a:r>
                        <a:rPr lang="en-US" b="1" sz="650">
                          <a:latin typeface="Arial"/>
                        </a:rPr>
                        <a:t>. </a:t>
                      </a:r>
                      <a:r>
                        <a:rPr lang="fr" b="1" sz="650">
                          <a:latin typeface="Arial"/>
                        </a:rPr>
                        <a:t>Frf</a:t>
                      </a:r>
                    </a:p>
                  </a:txBody>
                  <a:tcPr marL="0" marR="0" marT="0" marB="0">
                    <a:solidFill>
                      <a:srgbClr val="DEDFCB"/>
                    </a:solidFill>
                  </a:tcPr>
                </a:tc>
                <a:tc>
                  <a:txBody>
                    <a:bodyPr lIns="0" tIns="0" rIns="0" bIns="0">
                      <a:noAutofit/>
                    </a:bodyPr>
                    <a:p>
                      <a:endParaRPr sz="2400"/>
                    </a:p>
                  </a:txBody>
                  <a:tcPr marL="0" marR="0" marT="0" marB="0">
                    <a:solidFill>
                      <a:srgbClr val="E7B48B"/>
                    </a:solidFill>
                  </a:tcPr>
                </a:tc>
              </a:tr>
              <a:tr h="630936">
                <a:tc>
                  <a:txBody>
                    <a:bodyPr lIns="0" tIns="0" rIns="0" bIns="0">
                      <a:noAutofit/>
                    </a:bodyPr>
                    <a:p>
                      <a:endParaRPr sz="3000"/>
                    </a:p>
                  </a:txBody>
                  <a:tcPr marL="0" marR="0" marT="0" marB="0">
                    <a:solidFill>
                      <a:srgbClr val="DEDFCB"/>
                    </a:solidFill>
                  </a:tcPr>
                </a:tc>
                <a:tc>
                  <a:txBody>
                    <a:bodyPr lIns="0" tIns="0" rIns="0" bIns="0">
                      <a:noAutofit/>
                    </a:bodyPr>
                    <a:p>
                      <a:endParaRPr sz="3000"/>
                    </a:p>
                  </a:txBody>
                  <a:tcPr marL="0" marR="0" marT="0" marB="0">
                    <a:solidFill>
                      <a:srgbClr val="A78769"/>
                    </a:solidFill>
                  </a:tcPr>
                </a:tc>
                <a:tc>
                  <a:txBody>
                    <a:bodyPr lIns="0" tIns="0" rIns="0" bIns="0">
                      <a:noAutofit/>
                    </a:bodyPr>
                    <a:p>
                      <a:pPr indent="0"/>
                      <a:r>
                        <a:rPr lang="en-US" b="1" sz="600">
                          <a:solidFill>
                            <a:srgbClr val="693833"/>
                          </a:solidFill>
                          <a:latin typeface="Times New Roman"/>
                        </a:rPr>
                        <a:t>' W &lt; </a:t>
                      </a:r>
                      <a:r>
                        <a:rPr lang="fr" b="1" sz="600">
                          <a:latin typeface="Times New Roman"/>
                        </a:rPr>
                        <a:t>«Z</a:t>
                      </a:r>
                    </a:p>
                  </a:txBody>
                  <a:tcPr marL="0" marR="0" marT="0" marB="0" anchor="b">
                    <a:solidFill>
                      <a:srgbClr val="DEDFCB"/>
                    </a:solidFill>
                  </a:tcPr>
                </a:tc>
              </a:tr>
              <a:tr h="640080">
                <a:tc>
                  <a:txBody>
                    <a:bodyPr lIns="0" tIns="0" rIns="0" bIns="0">
                      <a:noAutofit/>
                    </a:bodyPr>
                    <a:p>
                      <a:pPr algn="r" indent="0"/>
                      <a:r>
                        <a:rPr lang="en-US" b="1" sz="1700">
                          <a:solidFill>
                            <a:srgbClr val="39211D"/>
                          </a:solidFill>
                          <a:latin typeface="Arial"/>
                        </a:rPr>
                        <a:t>-J </a:t>
                      </a:r>
                      <a:r>
                        <a:rPr lang="en-US" b="1" sz="1700">
                          <a:latin typeface="Arial"/>
                        </a:rPr>
                        <a:t>J</a:t>
                      </a:r>
                    </a:p>
                  </a:txBody>
                  <a:tcPr marL="0" marR="0" marT="0" marB="0" anchor="b">
                    <a:solidFill>
                      <a:srgbClr val="B0AC9E"/>
                    </a:solidFill>
                  </a:tcPr>
                </a:tc>
                <a:tc>
                  <a:txBody>
                    <a:bodyPr lIns="0" tIns="0" rIns="0" bIns="0">
                      <a:noAutofit/>
                    </a:bodyPr>
                    <a:p>
                      <a:pPr indent="520700">
                        <a:spcBef>
                          <a:spcPts val="280"/>
                        </a:spcBef>
                        <a:spcAft>
                          <a:spcPts val="420"/>
                        </a:spcAft>
                      </a:pPr>
                      <a:r>
                        <a:rPr lang="en-US" b="1" sz="600">
                          <a:solidFill>
                            <a:srgbClr val="693833"/>
                          </a:solidFill>
                          <a:latin typeface="Times New Roman"/>
                        </a:rPr>
                        <a:t>z </a:t>
                      </a:r>
                      <a:r>
                        <a:rPr lang="en-US" b="1" sz="600">
                          <a:solidFill>
                            <a:srgbClr val="84307D"/>
                          </a:solidFill>
                          <a:latin typeface="Times New Roman"/>
                        </a:rPr>
                        <a:t>jy</a:t>
                      </a:r>
                    </a:p>
                    <a:p>
                      <a:pPr indent="0"/>
                      <a:r>
                        <a:rPr lang="en-US" b="1" sz="600">
                          <a:latin typeface="Times New Roman"/>
                        </a:rPr>
                        <a:t>1,         </a:t>
                      </a:r>
                      <a:r>
                        <a:rPr lang="en-US" b="1" sz="600">
                          <a:solidFill>
                            <a:srgbClr val="693833"/>
                          </a:solidFill>
                          <a:latin typeface="Times New Roman"/>
                        </a:rPr>
                        <a:t>CV'</a:t>
                      </a:r>
                    </a:p>
                  </a:txBody>
                  <a:tcPr marL="0" marR="0" marT="0" marB="0">
                    <a:solidFill>
                      <a:srgbClr val="B974C6"/>
                    </a:solidFill>
                  </a:tcPr>
                </a:tc>
                <a:tc>
                  <a:txBody>
                    <a:bodyPr lIns="0" tIns="0" rIns="0" bIns="0">
                      <a:noAutofit/>
                    </a:bodyPr>
                    <a:p>
                      <a:endParaRPr sz="3100"/>
                    </a:p>
                  </a:txBody>
                  <a:tcPr marL="0" marR="0" marT="0" marB="0">
                    <a:solidFill>
                      <a:srgbClr val="B0AC9E"/>
                    </a:solidFill>
                  </a:tcPr>
                </a:tc>
              </a:tr>
            </a:tbl>
          </a:graphicData>
        </a:graphic>
      </p:graphicFrame>
      <p:graphicFrame>
        <p:nvGraphicFramePr>
          <p:cNvPr id="35" name=""/>
          <p:cNvGraphicFramePr>
            <a:graphicFrameLocks noGrp="1"/>
          </p:cNvGraphicFramePr>
          <p:nvPr/>
        </p:nvGraphicFramePr>
        <p:xfrm>
          <a:off x="143256" y="13082016"/>
          <a:ext cx="3459480" cy="762000"/>
        </p:xfrm>
        <a:graphic>
          <a:graphicData uri="http://schemas.openxmlformats.org/drawingml/2006/table">
            <a:tbl>
              <a:tblPr/>
              <a:tblGrid>
                <a:gridCol w="1438656"/>
                <a:gridCol w="566928"/>
                <a:gridCol w="573024"/>
                <a:gridCol w="880872"/>
              </a:tblGrid>
              <a:tr h="377952">
                <a:tc>
                  <a:txBody>
                    <a:bodyPr lIns="0" tIns="0" rIns="0" bIns="0">
                      <a:noAutofit/>
                    </a:bodyPr>
                    <a:p>
                      <a:pPr algn="r" marR="52900" indent="0"/>
                      <a:r>
                        <a:rPr lang="en-US" b="1" sz="3000">
                          <a:latin typeface="Arial"/>
                        </a:rPr>
                        <a:t>0</a:t>
                      </a:r>
                    </a:p>
                  </a:txBody>
                  <a:tcPr marL="0" marR="0" marT="0" marB="0" anchor="b"/>
                </a:tc>
                <a:tc>
                  <a:txBody>
                    <a:bodyPr lIns="0" tIns="0" rIns="0" bIns="0">
                      <a:noAutofit/>
                    </a:bodyPr>
                    <a:p>
                      <a:pPr algn="ctr" indent="0"/>
                      <a:r>
                        <a:rPr lang="en-US" b="1" sz="3000">
                          <a:solidFill>
                            <a:srgbClr val="693833"/>
                          </a:solidFill>
                          <a:latin typeface="Arial"/>
                        </a:rPr>
                        <a:t>T</a:t>
                      </a:r>
                    </a:p>
                  </a:txBody>
                  <a:tcPr marL="0" marR="0" marT="0" marB="0"/>
                </a:tc>
                <a:tc>
                  <a:txBody>
                    <a:bodyPr lIns="0" tIns="0" rIns="0" bIns="0">
                      <a:noAutofit/>
                    </a:bodyPr>
                    <a:p>
                      <a:pPr indent="114300"/>
                      <a:r>
                        <a:rPr lang="en-US" b="1" sz="3000">
                          <a:latin typeface="Arial"/>
                        </a:rPr>
                        <a:t>H</a:t>
                      </a:r>
                    </a:p>
                  </a:txBody>
                  <a:tcPr marL="0" marR="0" marT="0" marB="0"/>
                </a:tc>
                <a:tc>
                  <a:txBody>
                    <a:bodyPr lIns="0" tIns="0" rIns="0" bIns="0">
                      <a:noAutofit/>
                    </a:bodyPr>
                    <a:p>
                      <a:pPr algn="just" indent="114300"/>
                      <a:r>
                        <a:rPr lang="fr" b="1" sz="3000">
                          <a:latin typeface="Arial"/>
                        </a:rPr>
                        <a:t>E F</a:t>
                      </a:r>
                    </a:p>
                  </a:txBody>
                  <a:tcPr marL="0" marR="0" marT="0" marB="0"/>
                </a:tc>
              </a:tr>
              <a:tr h="384048">
                <a:tc>
                  <a:txBody>
                    <a:bodyPr lIns="0" tIns="0" rIns="0" bIns="0">
                      <a:noAutofit/>
                    </a:bodyPr>
                    <a:p>
                      <a:pPr indent="0"/>
                      <a:r>
                        <a:rPr lang="en-US" i="1" sz="2100">
                          <a:solidFill>
                            <a:srgbClr val="39211D"/>
                          </a:solidFill>
                          <a:latin typeface="Times New Roman"/>
                        </a:rPr>
                        <a:t>T&amp;</a:t>
                      </a:r>
                      <a:r>
                        <a:rPr lang="en-US" b="1" sz="3000">
                          <a:solidFill>
                            <a:srgbClr val="39211D"/>
                          </a:solidFill>
                          <a:latin typeface="Arial"/>
                        </a:rPr>
                        <a:t> </a:t>
                      </a:r>
                      <a:r>
                        <a:rPr lang="en-US" b="1" sz="3000">
                          <a:latin typeface="Arial"/>
                        </a:rPr>
                        <a:t>p</a:t>
                      </a:r>
                    </a:p>
                  </a:txBody>
                  <a:tcPr marL="0" marR="0" marT="0" marB="0" anchor="b"/>
                </a:tc>
                <a:tc>
                  <a:txBody>
                    <a:bodyPr lIns="0" tIns="0" rIns="0" bIns="0">
                      <a:noAutofit/>
                    </a:bodyPr>
                    <a:p>
                      <a:pPr algn="ctr" indent="0"/>
                      <a:r>
                        <a:rPr lang="en-US" b="1" sz="3000">
                          <a:latin typeface="Arial"/>
                        </a:rPr>
                        <a:t>A</a:t>
                      </a:r>
                    </a:p>
                  </a:txBody>
                  <a:tcPr marL="0" marR="0" marT="0" marB="0" anchor="b"/>
                </a:tc>
                <a:tc>
                  <a:txBody>
                    <a:bodyPr lIns="0" tIns="0" rIns="0" bIns="0">
                      <a:noAutofit/>
                    </a:bodyPr>
                    <a:p>
                      <a:pPr algn="ctr" indent="0"/>
                      <a:r>
                        <a:rPr lang="fr" b="1" sz="3000">
                          <a:latin typeface="Arial"/>
                        </a:rPr>
                        <a:t>G</a:t>
                      </a:r>
                    </a:p>
                  </a:txBody>
                  <a:tcPr marL="0" marR="0" marT="0" marB="0" anchor="b"/>
                </a:tc>
                <a:tc>
                  <a:txBody>
                    <a:bodyPr lIns="0" tIns="0" rIns="0" bIns="0">
                      <a:noAutofit/>
                    </a:bodyPr>
                    <a:p>
                      <a:pPr algn="r" indent="0"/>
                      <a:r>
                        <a:rPr lang="en-US" b="1" sz="3000">
                          <a:latin typeface="Arial"/>
                        </a:rPr>
                        <a:t>E S</a:t>
                      </a:r>
                    </a:p>
                  </a:txBody>
                  <a:tcPr marL="0" marR="0" marT="0" marB="0" anchor="b"/>
                </a:tc>
              </a:tr>
            </a:tbl>
          </a:graphicData>
        </a:graphic>
      </p:graphicFrame>
      <p:sp>
        <p:nvSpPr>
          <p:cNvPr id="36" name=""/>
          <p:cNvSpPr/>
          <p:nvPr/>
        </p:nvSpPr>
        <p:spPr>
          <a:xfrm>
            <a:off x="1109472" y="29928312"/>
            <a:ext cx="3563112" cy="1197864"/>
          </a:xfrm>
          <a:prstGeom prst="rect">
            <a:avLst/>
          </a:prstGeom>
          <a:solidFill>
            <a:srgbClr val="FFFFFF"/>
          </a:solidFill>
        </p:spPr>
        <p:txBody>
          <a:bodyPr lIns="0" tIns="0" rIns="0" bIns="0">
            <a:noAutofit/>
          </a:bodyPr>
          <a:p>
            <a:pPr algn="ctr" indent="0">
              <a:lnSpc>
                <a:spcPct val="107000"/>
              </a:lnSpc>
            </a:pPr>
            <a:r>
              <a:rPr lang="en-US" b="1" sz="2700">
                <a:latin typeface="Arial"/>
              </a:rPr>
              <a:t>THANKS FOR </a:t>
            </a:r>
            <a:r>
              <a:rPr lang="en-US" b="1" sz="3000">
                <a:solidFill>
                  <a:srgbClr val="39211D"/>
                </a:solidFill>
                <a:latin typeface="Arial"/>
              </a:rPr>
              <a:t>WATCHING</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12192" y="21336"/>
            <a:ext cx="4242816" cy="1752600"/>
          </a:xfrm>
          <a:prstGeom prst="rect">
            <a:avLst/>
          </a:prstGeom>
        </p:spPr>
      </p:pic>
      <p:pic>
        <p:nvPicPr>
          <p:cNvPr id="3" name=""/>
          <p:cNvPicPr>
            <a:picLocks noChangeAspect="1"/>
          </p:cNvPicPr>
          <p:nvPr/>
        </p:nvPicPr>
        <p:blipFill>
          <a:blip r:embed="rPictId1"/>
          <a:stretch>
            <a:fillRect/>
          </a:stretch>
        </p:blipFill>
        <p:spPr>
          <a:xfrm>
            <a:off x="606552" y="2423160"/>
            <a:ext cx="3057144" cy="6355080"/>
          </a:xfrm>
          <a:prstGeom prst="rect">
            <a:avLst/>
          </a:prstGeom>
        </p:spPr>
      </p:pic>
      <p:pic>
        <p:nvPicPr>
          <p:cNvPr id="4" name=""/>
          <p:cNvPicPr>
            <a:picLocks noChangeAspect="1"/>
          </p:cNvPicPr>
          <p:nvPr/>
        </p:nvPicPr>
        <p:blipFill>
          <a:blip r:embed="rPictId2"/>
          <a:stretch>
            <a:fillRect/>
          </a:stretch>
        </p:blipFill>
        <p:spPr>
          <a:xfrm>
            <a:off x="298704" y="9037320"/>
            <a:ext cx="3794760" cy="2996184"/>
          </a:xfrm>
          <a:prstGeom prst="rect">
            <a:avLst/>
          </a:prstGeom>
        </p:spPr>
      </p:pic>
      <p:pic>
        <p:nvPicPr>
          <p:cNvPr id="5" name=""/>
          <p:cNvPicPr>
            <a:picLocks noChangeAspect="1"/>
          </p:cNvPicPr>
          <p:nvPr/>
        </p:nvPicPr>
        <p:blipFill>
          <a:blip r:embed="rPictId3"/>
          <a:stretch>
            <a:fillRect/>
          </a:stretch>
        </p:blipFill>
        <p:spPr>
          <a:xfrm>
            <a:off x="298704" y="13210032"/>
            <a:ext cx="228600" cy="807720"/>
          </a:xfrm>
          <a:prstGeom prst="rect">
            <a:avLst/>
          </a:prstGeom>
        </p:spPr>
      </p:pic>
      <p:pic>
        <p:nvPicPr>
          <p:cNvPr id="6" name=""/>
          <p:cNvPicPr>
            <a:picLocks noChangeAspect="1"/>
          </p:cNvPicPr>
          <p:nvPr/>
        </p:nvPicPr>
        <p:blipFill>
          <a:blip r:embed="rPictId4"/>
          <a:stretch>
            <a:fillRect/>
          </a:stretch>
        </p:blipFill>
        <p:spPr>
          <a:xfrm>
            <a:off x="0" y="14276832"/>
            <a:ext cx="4267200" cy="2670048"/>
          </a:xfrm>
          <a:prstGeom prst="rect">
            <a:avLst/>
          </a:prstGeom>
        </p:spPr>
      </p:pic>
      <p:pic>
        <p:nvPicPr>
          <p:cNvPr id="7" name=""/>
          <p:cNvPicPr>
            <a:picLocks noChangeAspect="1"/>
          </p:cNvPicPr>
          <p:nvPr/>
        </p:nvPicPr>
        <p:blipFill>
          <a:blip r:embed="rPictId5"/>
          <a:stretch>
            <a:fillRect/>
          </a:stretch>
        </p:blipFill>
        <p:spPr>
          <a:xfrm>
            <a:off x="304800" y="17492472"/>
            <a:ext cx="3645408" cy="1615440"/>
          </a:xfrm>
          <a:prstGeom prst="rect">
            <a:avLst/>
          </a:prstGeom>
        </p:spPr>
      </p:pic>
      <p:pic>
        <p:nvPicPr>
          <p:cNvPr id="8" name=""/>
          <p:cNvPicPr>
            <a:picLocks noChangeAspect="1"/>
          </p:cNvPicPr>
          <p:nvPr/>
        </p:nvPicPr>
        <p:blipFill>
          <a:blip r:embed="rPictId6"/>
          <a:stretch>
            <a:fillRect/>
          </a:stretch>
        </p:blipFill>
        <p:spPr>
          <a:xfrm>
            <a:off x="304800" y="19330416"/>
            <a:ext cx="3645408" cy="295656"/>
          </a:xfrm>
          <a:prstGeom prst="rect">
            <a:avLst/>
          </a:prstGeom>
        </p:spPr>
      </p:pic>
      <p:pic>
        <p:nvPicPr>
          <p:cNvPr id="9" name=""/>
          <p:cNvPicPr>
            <a:picLocks noChangeAspect="1"/>
          </p:cNvPicPr>
          <p:nvPr/>
        </p:nvPicPr>
        <p:blipFill>
          <a:blip r:embed="rPictId7"/>
          <a:stretch>
            <a:fillRect/>
          </a:stretch>
        </p:blipFill>
        <p:spPr>
          <a:xfrm>
            <a:off x="298704" y="20165568"/>
            <a:ext cx="3672840" cy="2392680"/>
          </a:xfrm>
          <a:prstGeom prst="rect">
            <a:avLst/>
          </a:prstGeom>
        </p:spPr>
      </p:pic>
      <p:pic>
        <p:nvPicPr>
          <p:cNvPr id="10" name=""/>
          <p:cNvPicPr>
            <a:picLocks noChangeAspect="1"/>
          </p:cNvPicPr>
          <p:nvPr/>
        </p:nvPicPr>
        <p:blipFill>
          <a:blip r:embed="rPictId8"/>
          <a:stretch>
            <a:fillRect/>
          </a:stretch>
        </p:blipFill>
        <p:spPr>
          <a:xfrm>
            <a:off x="527304" y="23823168"/>
            <a:ext cx="539496" cy="118872"/>
          </a:xfrm>
          <a:prstGeom prst="rect">
            <a:avLst/>
          </a:prstGeom>
        </p:spPr>
      </p:pic>
      <p:pic>
        <p:nvPicPr>
          <p:cNvPr id="11" name=""/>
          <p:cNvPicPr>
            <a:picLocks noChangeAspect="1"/>
          </p:cNvPicPr>
          <p:nvPr/>
        </p:nvPicPr>
        <p:blipFill>
          <a:blip r:embed="rPictId9"/>
          <a:stretch>
            <a:fillRect/>
          </a:stretch>
        </p:blipFill>
        <p:spPr>
          <a:xfrm>
            <a:off x="469392" y="24356568"/>
            <a:ext cx="646176" cy="435864"/>
          </a:xfrm>
          <a:prstGeom prst="rect">
            <a:avLst/>
          </a:prstGeom>
        </p:spPr>
      </p:pic>
      <p:pic>
        <p:nvPicPr>
          <p:cNvPr id="12" name=""/>
          <p:cNvPicPr>
            <a:picLocks noChangeAspect="1"/>
          </p:cNvPicPr>
          <p:nvPr/>
        </p:nvPicPr>
        <p:blipFill>
          <a:blip r:embed="rPictId10"/>
          <a:stretch>
            <a:fillRect/>
          </a:stretch>
        </p:blipFill>
        <p:spPr>
          <a:xfrm>
            <a:off x="1636776" y="23408640"/>
            <a:ext cx="996696" cy="1749552"/>
          </a:xfrm>
          <a:prstGeom prst="rect">
            <a:avLst/>
          </a:prstGeom>
        </p:spPr>
      </p:pic>
      <p:pic>
        <p:nvPicPr>
          <p:cNvPr id="13" name=""/>
          <p:cNvPicPr>
            <a:picLocks noChangeAspect="1"/>
          </p:cNvPicPr>
          <p:nvPr/>
        </p:nvPicPr>
        <p:blipFill>
          <a:blip r:embed="rPictId11"/>
          <a:stretch>
            <a:fillRect/>
          </a:stretch>
        </p:blipFill>
        <p:spPr>
          <a:xfrm>
            <a:off x="3322320" y="24060912"/>
            <a:ext cx="298704" cy="542544"/>
          </a:xfrm>
          <a:prstGeom prst="rect">
            <a:avLst/>
          </a:prstGeom>
        </p:spPr>
      </p:pic>
      <p:pic>
        <p:nvPicPr>
          <p:cNvPr id="14" name=""/>
          <p:cNvPicPr>
            <a:picLocks noChangeAspect="1"/>
          </p:cNvPicPr>
          <p:nvPr/>
        </p:nvPicPr>
        <p:blipFill>
          <a:blip r:embed="rPictId12"/>
          <a:stretch>
            <a:fillRect/>
          </a:stretch>
        </p:blipFill>
        <p:spPr>
          <a:xfrm>
            <a:off x="298704" y="25688544"/>
            <a:ext cx="990600" cy="1737360"/>
          </a:xfrm>
          <a:prstGeom prst="rect">
            <a:avLst/>
          </a:prstGeom>
        </p:spPr>
      </p:pic>
      <p:pic>
        <p:nvPicPr>
          <p:cNvPr id="15" name=""/>
          <p:cNvPicPr>
            <a:picLocks noChangeAspect="1"/>
          </p:cNvPicPr>
          <p:nvPr/>
        </p:nvPicPr>
        <p:blipFill>
          <a:blip r:embed="rPictId13"/>
          <a:stretch>
            <a:fillRect/>
          </a:stretch>
        </p:blipFill>
        <p:spPr>
          <a:xfrm>
            <a:off x="1661160" y="26932128"/>
            <a:ext cx="755904" cy="926592"/>
          </a:xfrm>
          <a:prstGeom prst="rect">
            <a:avLst/>
          </a:prstGeom>
        </p:spPr>
      </p:pic>
      <p:pic>
        <p:nvPicPr>
          <p:cNvPr id="16" name=""/>
          <p:cNvPicPr>
            <a:picLocks noChangeAspect="1"/>
          </p:cNvPicPr>
          <p:nvPr/>
        </p:nvPicPr>
        <p:blipFill>
          <a:blip r:embed="rPictId14"/>
          <a:stretch>
            <a:fillRect/>
          </a:stretch>
        </p:blipFill>
        <p:spPr>
          <a:xfrm>
            <a:off x="2977896" y="26374344"/>
            <a:ext cx="990600" cy="1752600"/>
          </a:xfrm>
          <a:prstGeom prst="rect">
            <a:avLst/>
          </a:prstGeom>
        </p:spPr>
      </p:pic>
      <p:pic>
        <p:nvPicPr>
          <p:cNvPr id="17" name=""/>
          <p:cNvPicPr>
            <a:picLocks noChangeAspect="1"/>
          </p:cNvPicPr>
          <p:nvPr/>
        </p:nvPicPr>
        <p:blipFill>
          <a:blip r:embed="rPictId15"/>
          <a:stretch>
            <a:fillRect/>
          </a:stretch>
        </p:blipFill>
        <p:spPr>
          <a:xfrm>
            <a:off x="1231392" y="28498800"/>
            <a:ext cx="1667256" cy="1877568"/>
          </a:xfrm>
          <a:prstGeom prst="rect">
            <a:avLst/>
          </a:prstGeom>
        </p:spPr>
      </p:pic>
      <p:pic>
        <p:nvPicPr>
          <p:cNvPr id="18" name=""/>
          <p:cNvPicPr>
            <a:picLocks noChangeAspect="1"/>
          </p:cNvPicPr>
          <p:nvPr/>
        </p:nvPicPr>
        <p:blipFill>
          <a:blip r:embed="rPictId16"/>
          <a:stretch>
            <a:fillRect/>
          </a:stretch>
        </p:blipFill>
        <p:spPr>
          <a:xfrm>
            <a:off x="295656" y="30772608"/>
            <a:ext cx="3965448" cy="2124456"/>
          </a:xfrm>
          <a:prstGeom prst="rect">
            <a:avLst/>
          </a:prstGeom>
        </p:spPr>
      </p:pic>
      <p:sp>
        <p:nvSpPr>
          <p:cNvPr id="19" name=""/>
          <p:cNvSpPr/>
          <p:nvPr/>
        </p:nvSpPr>
        <p:spPr>
          <a:xfrm>
            <a:off x="286512" y="12280392"/>
            <a:ext cx="697992" cy="682752"/>
          </a:xfrm>
          <a:prstGeom prst="rect">
            <a:avLst/>
          </a:prstGeom>
          <a:solidFill>
            <a:srgbClr val="FFFFFF"/>
          </a:solidFill>
        </p:spPr>
        <p:txBody>
          <a:bodyPr lIns="0" tIns="0" rIns="0" bIns="0">
            <a:noAutofit/>
          </a:bodyPr>
          <a:p>
            <a:pPr indent="0">
              <a:spcAft>
                <a:spcPts val="770"/>
              </a:spcAft>
            </a:pPr>
            <a:r>
              <a:rPr lang="en-US" u="sng" sz="1100">
                <a:latin typeface="Tahoma"/>
              </a:rPr>
              <a:t>ROBOTO:</a:t>
            </a:r>
          </a:p>
          <a:p>
            <a:pPr indent="0"/>
            <a:r>
              <a:rPr lang="en-US" sz="850">
                <a:latin typeface="Arial"/>
              </a:rPr>
              <a:t>BOLD</a:t>
            </a:r>
          </a:p>
          <a:p>
            <a:pPr indent="0"/>
            <a:r>
              <a:rPr lang="en-US" sz="850">
                <a:latin typeface="Arial"/>
              </a:rPr>
              <a:t>REGULAR</a:t>
            </a:r>
          </a:p>
          <a:p>
            <a:pPr indent="0"/>
            <a:r>
              <a:rPr lang="en-US" sz="850">
                <a:latin typeface="Arial"/>
              </a:rPr>
              <a:t>LIGHT</a:t>
            </a:r>
          </a:p>
        </p:txBody>
      </p:sp>
      <p:sp>
        <p:nvSpPr>
          <p:cNvPr id="20" name=""/>
          <p:cNvSpPr/>
          <p:nvPr/>
        </p:nvSpPr>
        <p:spPr>
          <a:xfrm>
            <a:off x="1901952" y="19129248"/>
            <a:ext cx="466344" cy="109728"/>
          </a:xfrm>
          <a:prstGeom prst="rect">
            <a:avLst/>
          </a:prstGeom>
          <a:solidFill>
            <a:srgbClr val="000000"/>
          </a:solidFill>
        </p:spPr>
        <p:txBody>
          <a:bodyPr lIns="0" tIns="0" rIns="0" bIns="0" wrap="none">
            <a:noAutofit/>
          </a:bodyPr>
          <a:p>
            <a:pPr indent="0"/>
            <a:r>
              <a:rPr lang="en-US" sz="700">
                <a:solidFill>
                  <a:srgbClr val="FFFFFF"/>
                </a:solidFill>
                <a:latin typeface="Arial"/>
              </a:rPr>
              <a:t>•0000</a:t>
            </a:r>
          </a:p>
        </p:txBody>
      </p:sp>
      <p:sp>
        <p:nvSpPr>
          <p:cNvPr id="21" name=""/>
          <p:cNvSpPr/>
          <p:nvPr/>
        </p:nvSpPr>
        <p:spPr>
          <a:xfrm>
            <a:off x="286512" y="22805136"/>
            <a:ext cx="1362456" cy="140208"/>
          </a:xfrm>
          <a:prstGeom prst="rect">
            <a:avLst/>
          </a:prstGeom>
          <a:solidFill>
            <a:srgbClr val="FFFFFF"/>
          </a:solidFill>
        </p:spPr>
        <p:txBody>
          <a:bodyPr lIns="0" tIns="0" rIns="0" bIns="0" wrap="none">
            <a:noAutofit/>
          </a:bodyPr>
          <a:p>
            <a:pPr indent="0"/>
            <a:r>
              <a:rPr lang="en-US" u="sng" sz="1100">
                <a:latin typeface="Tahoma"/>
              </a:rPr>
              <a:t>MOBILE VERSION</a:t>
            </a:r>
          </a:p>
        </p:txBody>
      </p:sp>
      <p:sp>
        <p:nvSpPr>
          <p:cNvPr id="22" name=""/>
          <p:cNvSpPr/>
          <p:nvPr/>
        </p:nvSpPr>
        <p:spPr>
          <a:xfrm>
            <a:off x="612648" y="23213568"/>
            <a:ext cx="655320" cy="91440"/>
          </a:xfrm>
          <a:prstGeom prst="rect">
            <a:avLst/>
          </a:prstGeom>
          <a:solidFill>
            <a:srgbClr val="000000"/>
          </a:solidFill>
        </p:spPr>
        <p:txBody>
          <a:bodyPr lIns="0" tIns="0" rIns="0" bIns="0" wrap="none">
            <a:noAutofit/>
          </a:bodyPr>
          <a:p>
            <a:pPr indent="0"/>
            <a:r>
              <a:rPr lang="en-US" b="1" sz="400">
                <a:solidFill>
                  <a:srgbClr val="FFFFFF"/>
                </a:solidFill>
                <a:latin typeface="Arial"/>
              </a:rPr>
              <a:t>♦7 (495) 926’21’90 ’ </a:t>
            </a:r>
            <a:r>
              <a:rPr lang="fr" b="1" sz="400">
                <a:solidFill>
                  <a:srgbClr val="FFFFFF"/>
                </a:solidFill>
                <a:latin typeface="Arial"/>
              </a:rPr>
              <a:t>RU </a:t>
            </a:r>
            <a:r>
              <a:rPr lang="en-US" b="1" sz="400">
                <a:solidFill>
                  <a:srgbClr val="FFFFFF"/>
                </a:solidFill>
                <a:latin typeface="Arial"/>
              </a:rPr>
              <a:t>Q,</a:t>
            </a:r>
          </a:p>
        </p:txBody>
      </p:sp>
      <p:sp>
        <p:nvSpPr>
          <p:cNvPr id="23" name=""/>
          <p:cNvSpPr/>
          <p:nvPr/>
        </p:nvSpPr>
        <p:spPr>
          <a:xfrm>
            <a:off x="393192" y="23466552"/>
            <a:ext cx="804672" cy="210312"/>
          </a:xfrm>
          <a:prstGeom prst="rect">
            <a:avLst/>
          </a:prstGeom>
          <a:solidFill>
            <a:srgbClr val="000000"/>
          </a:solidFill>
        </p:spPr>
        <p:txBody>
          <a:bodyPr lIns="0" tIns="0" rIns="0" bIns="0">
            <a:noAutofit/>
          </a:bodyPr>
          <a:p>
            <a:pPr indent="0">
              <a:lnSpc>
                <a:spcPct val="150000"/>
              </a:lnSpc>
            </a:pPr>
            <a:r>
              <a:rPr lang="en-US" b="1" sz="500">
                <a:solidFill>
                  <a:srgbClr val="FFFFFF"/>
                </a:solidFill>
                <a:latin typeface="Arial"/>
              </a:rPr>
              <a:t>From design - in real life, from sketch - in reality!</a:t>
            </a:r>
          </a:p>
        </p:txBody>
      </p:sp>
      <p:sp>
        <p:nvSpPr>
          <p:cNvPr id="24" name=""/>
          <p:cNvSpPr/>
          <p:nvPr/>
        </p:nvSpPr>
        <p:spPr>
          <a:xfrm>
            <a:off x="594360" y="23768304"/>
            <a:ext cx="399288" cy="64008"/>
          </a:xfrm>
          <a:prstGeom prst="rect">
            <a:avLst/>
          </a:prstGeom>
          <a:solidFill>
            <a:srgbClr val="040405"/>
          </a:solidFill>
        </p:spPr>
        <p:txBody>
          <a:bodyPr lIns="0" tIns="0" rIns="0" bIns="0" wrap="none">
            <a:noAutofit/>
          </a:bodyPr>
          <a:p>
            <a:pPr indent="0"/>
            <a:r>
              <a:rPr lang="en-US" b="1" sz="400">
                <a:solidFill>
                  <a:srgbClr val="B8CEDE"/>
                </a:solidFill>
                <a:latin typeface="Arial"/>
              </a:rPr>
              <a:t>CREATING A BOTTLE</a:t>
            </a:r>
          </a:p>
        </p:txBody>
      </p:sp>
      <p:sp>
        <p:nvSpPr>
          <p:cNvPr id="25" name=""/>
          <p:cNvSpPr/>
          <p:nvPr/>
        </p:nvSpPr>
        <p:spPr>
          <a:xfrm>
            <a:off x="691896" y="24798528"/>
            <a:ext cx="204216" cy="60960"/>
          </a:xfrm>
          <a:prstGeom prst="rect">
            <a:avLst/>
          </a:prstGeom>
          <a:solidFill>
            <a:srgbClr val="040405"/>
          </a:solidFill>
        </p:spPr>
        <p:txBody>
          <a:bodyPr lIns="0" tIns="0" rIns="0" bIns="0" wrap="none">
            <a:noAutofit/>
          </a:bodyPr>
          <a:p>
            <a:pPr indent="0"/>
            <a:r>
              <a:rPr lang="en-US" b="1" sz="400">
                <a:solidFill>
                  <a:srgbClr val="B8CEDE"/>
                </a:solidFill>
                <a:latin typeface="Arial"/>
              </a:rPr>
              <a:t>COMMERCE</a:t>
            </a:r>
          </a:p>
        </p:txBody>
      </p:sp>
      <p:sp>
        <p:nvSpPr>
          <p:cNvPr id="26" name=""/>
          <p:cNvSpPr/>
          <p:nvPr/>
        </p:nvSpPr>
        <p:spPr>
          <a:xfrm>
            <a:off x="3002280" y="23646384"/>
            <a:ext cx="950976" cy="243840"/>
          </a:xfrm>
          <a:prstGeom prst="rect">
            <a:avLst/>
          </a:prstGeom>
          <a:solidFill>
            <a:srgbClr val="1B1B1B"/>
          </a:solidFill>
        </p:spPr>
        <p:txBody>
          <a:bodyPr lIns="0" tIns="0" rIns="0" bIns="0">
            <a:noAutofit/>
          </a:bodyPr>
          <a:p>
            <a:pPr algn="just" indent="0">
              <a:spcAft>
                <a:spcPts val="490"/>
              </a:spcAft>
            </a:pPr>
            <a:r>
              <a:rPr lang="en-US" b="1" sz="400">
                <a:solidFill>
                  <a:srgbClr val="FFFFFF"/>
                </a:solidFill>
                <a:latin typeface="Arial"/>
              </a:rPr>
              <a:t>——          </a:t>
            </a:r>
            <a:r>
              <a:rPr lang="fr" b="1" sz="400">
                <a:solidFill>
                  <a:srgbClr val="FFFFFF"/>
                </a:solidFill>
                <a:latin typeface="Arial"/>
              </a:rPr>
              <a:t>«7 </a:t>
            </a:r>
            <a:r>
              <a:rPr lang="en-US" b="1" sz="400">
                <a:solidFill>
                  <a:srgbClr val="FFFFFF"/>
                </a:solidFill>
                <a:latin typeface="Arial"/>
              </a:rPr>
              <a:t>(495) 920-21-90 ’ </a:t>
            </a:r>
            <a:r>
              <a:rPr lang="fr" b="1" sz="400">
                <a:solidFill>
                  <a:srgbClr val="FFFFFF"/>
                </a:solidFill>
                <a:latin typeface="Arial"/>
              </a:rPr>
              <a:t>RU </a:t>
            </a:r>
            <a:r>
              <a:rPr lang="en-US" b="1" sz="400">
                <a:solidFill>
                  <a:srgbClr val="FFFFFF"/>
                </a:solidFill>
                <a:latin typeface="Arial"/>
              </a:rPr>
              <a:t>Q,</a:t>
            </a:r>
          </a:p>
          <a:p>
            <a:pPr indent="0"/>
            <a:r>
              <a:rPr lang="en-US" b="1" sz="400">
                <a:solidFill>
                  <a:srgbClr val="FFFFFF"/>
                </a:solidFill>
                <a:latin typeface="Arial"/>
              </a:rPr>
              <a:t>Main / Services</a:t>
            </a:r>
          </a:p>
        </p:txBody>
      </p:sp>
      <p:sp>
        <p:nvSpPr>
          <p:cNvPr id="27" name=""/>
          <p:cNvSpPr/>
          <p:nvPr/>
        </p:nvSpPr>
        <p:spPr>
          <a:xfrm>
            <a:off x="3008376" y="24664416"/>
            <a:ext cx="926592" cy="384048"/>
          </a:xfrm>
          <a:prstGeom prst="rect">
            <a:avLst/>
          </a:prstGeom>
          <a:solidFill>
            <a:srgbClr val="1B1B1B"/>
          </a:solidFill>
        </p:spPr>
        <p:txBody>
          <a:bodyPr lIns="0" tIns="0" rIns="0" bIns="0">
            <a:noAutofit/>
          </a:bodyPr>
          <a:p>
            <a:pPr algn="ctr" indent="0"/>
            <a:r>
              <a:rPr lang="en-US" sz="400">
                <a:solidFill>
                  <a:srgbClr val="FFFFFF"/>
                </a:solidFill>
                <a:latin typeface="Arial"/>
              </a:rPr>
              <a:t>BOTTLE DESIGN</a:t>
            </a:r>
          </a:p>
          <a:p>
            <a:pPr algn="ctr" indent="0">
              <a:lnSpc>
                <a:spcPct val="125000"/>
              </a:lnSpc>
            </a:pPr>
            <a:r>
              <a:rPr lang="en-US" sz="400">
                <a:solidFill>
                  <a:srgbClr val="FFFFFF"/>
                </a:solidFill>
                <a:latin typeface="Arial"/>
              </a:rPr>
              <a:t>The design of a new, original glass bottle is a creative process that is based on a specific technology. Industnal designers, creating objects (or strictly utilitarian purposes, perform highly</a:t>
            </a:r>
          </a:p>
        </p:txBody>
      </p:sp>
      <p:sp>
        <p:nvSpPr>
          <p:cNvPr id="28" name=""/>
          <p:cNvSpPr/>
          <p:nvPr/>
        </p:nvSpPr>
        <p:spPr>
          <a:xfrm>
            <a:off x="1776984" y="26371296"/>
            <a:ext cx="819912" cy="332232"/>
          </a:xfrm>
          <a:prstGeom prst="rect">
            <a:avLst/>
          </a:prstGeom>
          <a:solidFill>
            <a:srgbClr val="1A1B1B"/>
          </a:solidFill>
        </p:spPr>
        <p:txBody>
          <a:bodyPr lIns="0" tIns="0" rIns="0" bIns="0">
            <a:noAutofit/>
          </a:bodyPr>
          <a:p>
            <a:pPr indent="0">
              <a:spcAft>
                <a:spcPts val="280"/>
              </a:spcAft>
            </a:pPr>
            <a:r>
              <a:rPr lang="en-US" b="1" sz="400">
                <a:solidFill>
                  <a:srgbClr val="FFFFFF"/>
                </a:solidFill>
                <a:latin typeface="Arial"/>
              </a:rPr>
              <a:t>/ Commerce / Carafes / Carafe "Steps"</a:t>
            </a:r>
          </a:p>
          <a:p>
            <a:pPr indent="101600">
              <a:spcAft>
                <a:spcPts val="280"/>
              </a:spcAft>
            </a:pPr>
            <a:r>
              <a:rPr lang="en-US" b="1" sz="500">
                <a:solidFill>
                  <a:srgbClr val="FFFFFF"/>
                </a:solidFill>
                <a:latin typeface="Arial"/>
              </a:rPr>
              <a:t>P-31-500-Steps</a:t>
            </a:r>
          </a:p>
          <a:p>
            <a:pPr indent="152400"/>
            <a:r>
              <a:rPr lang="en-US" b="1" sz="400">
                <a:solidFill>
                  <a:srgbClr val="FFFFFF"/>
                </a:solidFill>
                <a:latin typeface="Arial"/>
              </a:rPr>
              <a:t>§ VOLUME:</a:t>
            </a:r>
          </a:p>
        </p:txBody>
      </p:sp>
      <p:sp>
        <p:nvSpPr>
          <p:cNvPr id="29" name=""/>
          <p:cNvSpPr/>
          <p:nvPr/>
        </p:nvSpPr>
        <p:spPr>
          <a:xfrm>
            <a:off x="316992" y="28879800"/>
            <a:ext cx="292608" cy="106680"/>
          </a:xfrm>
          <a:prstGeom prst="rect">
            <a:avLst/>
          </a:prstGeom>
          <a:solidFill>
            <a:srgbClr val="1A1A1B"/>
          </a:solidFill>
        </p:spPr>
        <p:txBody>
          <a:bodyPr lIns="0" tIns="0" rIns="0" bIns="0" wrap="none">
            <a:noAutofit/>
          </a:bodyPr>
          <a:p>
            <a:pPr indent="0"/>
            <a:r>
              <a:rPr lang="en-US" b="1" sz="700">
                <a:solidFill>
                  <a:srgbClr val="FFFFFF"/>
                </a:solidFill>
                <a:latin typeface="Arial"/>
              </a:rPr>
              <a:t>About</a:t>
            </a:r>
          </a:p>
        </p:txBody>
      </p:sp>
      <p:sp>
        <p:nvSpPr>
          <p:cNvPr id="30" name=""/>
          <p:cNvSpPr/>
          <p:nvPr/>
        </p:nvSpPr>
        <p:spPr>
          <a:xfrm>
            <a:off x="320040" y="29309568"/>
            <a:ext cx="496824" cy="100584"/>
          </a:xfrm>
          <a:prstGeom prst="rect">
            <a:avLst/>
          </a:prstGeom>
          <a:solidFill>
            <a:srgbClr val="1A1A1B"/>
          </a:solidFill>
        </p:spPr>
        <p:txBody>
          <a:bodyPr lIns="0" tIns="0" rIns="0" bIns="0" wrap="none">
            <a:noAutofit/>
          </a:bodyPr>
          <a:p>
            <a:pPr indent="0"/>
            <a:r>
              <a:rPr lang="en-US" b="1" sz="700">
                <a:solidFill>
                  <a:srgbClr val="FFFFFF"/>
                </a:solidFill>
                <a:latin typeface="Arial"/>
              </a:rPr>
              <a:t>Commerce</a:t>
            </a:r>
          </a:p>
        </p:txBody>
      </p:sp>
      <p:sp>
        <p:nvSpPr>
          <p:cNvPr id="31" name=""/>
          <p:cNvSpPr/>
          <p:nvPr/>
        </p:nvSpPr>
        <p:spPr>
          <a:xfrm>
            <a:off x="316992" y="29553408"/>
            <a:ext cx="914400" cy="124968"/>
          </a:xfrm>
          <a:prstGeom prst="rect">
            <a:avLst/>
          </a:prstGeom>
          <a:solidFill>
            <a:srgbClr val="1A1A1B"/>
          </a:solidFill>
        </p:spPr>
        <p:txBody>
          <a:bodyPr lIns="0" tIns="0" rIns="0" bIns="0" wrap="none">
            <a:noAutofit/>
          </a:bodyPr>
          <a:p>
            <a:pPr indent="0"/>
            <a:r>
              <a:rPr lang="en-US" b="1" sz="700">
                <a:solidFill>
                  <a:srgbClr val="FFFFFF"/>
                </a:solidFill>
                <a:latin typeface="Arial"/>
              </a:rPr>
              <a:t>Order a design of th</a:t>
            </a:r>
          </a:p>
        </p:txBody>
      </p:sp>
      <p:sp>
        <p:nvSpPr>
          <p:cNvPr id="32" name=""/>
          <p:cNvSpPr/>
          <p:nvPr/>
        </p:nvSpPr>
        <p:spPr>
          <a:xfrm>
            <a:off x="320040" y="29736288"/>
            <a:ext cx="265176" cy="103632"/>
          </a:xfrm>
          <a:prstGeom prst="rect">
            <a:avLst/>
          </a:prstGeom>
          <a:solidFill>
            <a:srgbClr val="1A1A1B"/>
          </a:solidFill>
        </p:spPr>
        <p:txBody>
          <a:bodyPr lIns="0" tIns="0" rIns="0" bIns="0" wrap="none">
            <a:noAutofit/>
          </a:bodyPr>
          <a:p>
            <a:pPr indent="0"/>
            <a:r>
              <a:rPr lang="en-US" b="1" sz="700">
                <a:solidFill>
                  <a:srgbClr val="FFFFFF"/>
                </a:solidFill>
                <a:latin typeface="Arial"/>
              </a:rPr>
              <a:t>News</a:t>
            </a:r>
          </a:p>
        </p:txBody>
      </p:sp>
      <p:sp>
        <p:nvSpPr>
          <p:cNvPr id="33" name=""/>
          <p:cNvSpPr/>
          <p:nvPr/>
        </p:nvSpPr>
        <p:spPr>
          <a:xfrm>
            <a:off x="320040" y="29916120"/>
            <a:ext cx="423672" cy="103632"/>
          </a:xfrm>
          <a:prstGeom prst="rect">
            <a:avLst/>
          </a:prstGeom>
          <a:solidFill>
            <a:srgbClr val="1A1A1B"/>
          </a:solidFill>
        </p:spPr>
        <p:txBody>
          <a:bodyPr lIns="0" tIns="0" rIns="0" bIns="0" wrap="none">
            <a:noAutofit/>
          </a:bodyPr>
          <a:p>
            <a:pPr indent="0"/>
            <a:r>
              <a:rPr lang="en-US" b="1" sz="700">
                <a:solidFill>
                  <a:srgbClr val="FFFFFF"/>
                </a:solidFill>
                <a:latin typeface="Arial"/>
              </a:rPr>
              <a:t>Contacts</a:t>
            </a:r>
          </a:p>
        </p:txBody>
      </p:sp>
      <p:sp>
        <p:nvSpPr>
          <p:cNvPr id="34" name=""/>
          <p:cNvSpPr/>
          <p:nvPr/>
        </p:nvSpPr>
        <p:spPr>
          <a:xfrm>
            <a:off x="1249680" y="29772864"/>
            <a:ext cx="448056" cy="94488"/>
          </a:xfrm>
          <a:prstGeom prst="rect">
            <a:avLst/>
          </a:prstGeom>
          <a:solidFill>
            <a:srgbClr val="1A1A1B"/>
          </a:solidFill>
        </p:spPr>
        <p:txBody>
          <a:bodyPr lIns="0" tIns="0" rIns="0" bIns="0" wrap="none">
            <a:noAutofit/>
          </a:bodyPr>
          <a:p>
            <a:pPr indent="0"/>
            <a:r>
              <a:rPr lang="en-US" b="1" sz="450">
                <a:solidFill>
                  <a:srgbClr val="FFFFFF"/>
                </a:solidFill>
                <a:latin typeface="Arial"/>
              </a:rPr>
              <a:t>Order a design</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5FD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209800" y="484632"/>
            <a:ext cx="2057400" cy="170688"/>
          </a:xfrm>
          <a:prstGeom prst="rect">
            <a:avLst/>
          </a:prstGeom>
        </p:spPr>
      </p:pic>
      <p:pic>
        <p:nvPicPr>
          <p:cNvPr id="3" name=""/>
          <p:cNvPicPr>
            <a:picLocks noChangeAspect="1"/>
          </p:cNvPicPr>
          <p:nvPr/>
        </p:nvPicPr>
        <p:blipFill>
          <a:blip r:embed="rPictId1"/>
          <a:stretch>
            <a:fillRect/>
          </a:stretch>
        </p:blipFill>
        <p:spPr>
          <a:xfrm>
            <a:off x="2228088" y="637032"/>
            <a:ext cx="2039112" cy="417576"/>
          </a:xfrm>
          <a:prstGeom prst="rect">
            <a:avLst/>
          </a:prstGeom>
        </p:spPr>
      </p:pic>
      <p:pic>
        <p:nvPicPr>
          <p:cNvPr id="4" name=""/>
          <p:cNvPicPr>
            <a:picLocks noChangeAspect="1"/>
          </p:cNvPicPr>
          <p:nvPr/>
        </p:nvPicPr>
        <p:blipFill>
          <a:blip r:embed="rPictId2"/>
          <a:stretch>
            <a:fillRect/>
          </a:stretch>
        </p:blipFill>
        <p:spPr>
          <a:xfrm>
            <a:off x="2209800" y="1036320"/>
            <a:ext cx="2057400" cy="45720"/>
          </a:xfrm>
          <a:prstGeom prst="rect">
            <a:avLst/>
          </a:prstGeom>
        </p:spPr>
      </p:pic>
      <p:pic>
        <p:nvPicPr>
          <p:cNvPr id="5" name=""/>
          <p:cNvPicPr>
            <a:picLocks noChangeAspect="1"/>
          </p:cNvPicPr>
          <p:nvPr/>
        </p:nvPicPr>
        <p:blipFill>
          <a:blip r:embed="rPictId3"/>
          <a:stretch>
            <a:fillRect/>
          </a:stretch>
        </p:blipFill>
        <p:spPr>
          <a:xfrm>
            <a:off x="426720" y="1152144"/>
            <a:ext cx="3834384" cy="1694688"/>
          </a:xfrm>
          <a:prstGeom prst="rect">
            <a:avLst/>
          </a:prstGeom>
        </p:spPr>
      </p:pic>
      <p:pic>
        <p:nvPicPr>
          <p:cNvPr id="6" name=""/>
          <p:cNvPicPr>
            <a:picLocks noChangeAspect="1"/>
          </p:cNvPicPr>
          <p:nvPr/>
        </p:nvPicPr>
        <p:blipFill>
          <a:blip r:embed="rPictId4"/>
          <a:stretch>
            <a:fillRect/>
          </a:stretch>
        </p:blipFill>
        <p:spPr>
          <a:xfrm>
            <a:off x="432816" y="3389376"/>
            <a:ext cx="2779776" cy="2471928"/>
          </a:xfrm>
          <a:prstGeom prst="rect">
            <a:avLst/>
          </a:prstGeom>
        </p:spPr>
      </p:pic>
      <p:pic>
        <p:nvPicPr>
          <p:cNvPr id="7" name=""/>
          <p:cNvPicPr>
            <a:picLocks noChangeAspect="1"/>
          </p:cNvPicPr>
          <p:nvPr/>
        </p:nvPicPr>
        <p:blipFill>
          <a:blip r:embed="rPictId5"/>
          <a:stretch>
            <a:fillRect/>
          </a:stretch>
        </p:blipFill>
        <p:spPr>
          <a:xfrm>
            <a:off x="441960" y="7159752"/>
            <a:ext cx="740664" cy="295656"/>
          </a:xfrm>
          <a:prstGeom prst="rect">
            <a:avLst/>
          </a:prstGeom>
        </p:spPr>
      </p:pic>
      <p:pic>
        <p:nvPicPr>
          <p:cNvPr id="8" name=""/>
          <p:cNvPicPr>
            <a:picLocks noChangeAspect="1"/>
          </p:cNvPicPr>
          <p:nvPr/>
        </p:nvPicPr>
        <p:blipFill>
          <a:blip r:embed="rPictId6"/>
          <a:stretch>
            <a:fillRect/>
          </a:stretch>
        </p:blipFill>
        <p:spPr>
          <a:xfrm>
            <a:off x="560832" y="8016240"/>
            <a:ext cx="673608" cy="143256"/>
          </a:xfrm>
          <a:prstGeom prst="rect">
            <a:avLst/>
          </a:prstGeom>
        </p:spPr>
      </p:pic>
      <p:pic>
        <p:nvPicPr>
          <p:cNvPr id="9" name=""/>
          <p:cNvPicPr>
            <a:picLocks noChangeAspect="1"/>
          </p:cNvPicPr>
          <p:nvPr/>
        </p:nvPicPr>
        <p:blipFill>
          <a:blip r:embed="rPictId7"/>
          <a:stretch>
            <a:fillRect/>
          </a:stretch>
        </p:blipFill>
        <p:spPr>
          <a:xfrm>
            <a:off x="2898648" y="7836408"/>
            <a:ext cx="947928" cy="972312"/>
          </a:xfrm>
          <a:prstGeom prst="rect">
            <a:avLst/>
          </a:prstGeom>
        </p:spPr>
      </p:pic>
      <p:pic>
        <p:nvPicPr>
          <p:cNvPr id="10" name=""/>
          <p:cNvPicPr>
            <a:picLocks noChangeAspect="1"/>
          </p:cNvPicPr>
          <p:nvPr/>
        </p:nvPicPr>
        <p:blipFill>
          <a:blip r:embed="rPictId8"/>
          <a:stretch>
            <a:fillRect/>
          </a:stretch>
        </p:blipFill>
        <p:spPr>
          <a:xfrm>
            <a:off x="1719072" y="8884920"/>
            <a:ext cx="469392" cy="109728"/>
          </a:xfrm>
          <a:prstGeom prst="rect">
            <a:avLst/>
          </a:prstGeom>
        </p:spPr>
      </p:pic>
      <p:pic>
        <p:nvPicPr>
          <p:cNvPr id="11" name=""/>
          <p:cNvPicPr>
            <a:picLocks noChangeAspect="1"/>
          </p:cNvPicPr>
          <p:nvPr/>
        </p:nvPicPr>
        <p:blipFill>
          <a:blip r:embed="rPictId9"/>
          <a:stretch>
            <a:fillRect/>
          </a:stretch>
        </p:blipFill>
        <p:spPr>
          <a:xfrm>
            <a:off x="582168" y="9000744"/>
            <a:ext cx="762000" cy="624840"/>
          </a:xfrm>
          <a:prstGeom prst="rect">
            <a:avLst/>
          </a:prstGeom>
        </p:spPr>
      </p:pic>
      <p:pic>
        <p:nvPicPr>
          <p:cNvPr id="12" name=""/>
          <p:cNvPicPr>
            <a:picLocks noChangeAspect="1"/>
          </p:cNvPicPr>
          <p:nvPr/>
        </p:nvPicPr>
        <p:blipFill>
          <a:blip r:embed="rPictId10"/>
          <a:stretch>
            <a:fillRect/>
          </a:stretch>
        </p:blipFill>
        <p:spPr>
          <a:xfrm>
            <a:off x="1734312" y="9022080"/>
            <a:ext cx="798576" cy="816864"/>
          </a:xfrm>
          <a:prstGeom prst="rect">
            <a:avLst/>
          </a:prstGeom>
        </p:spPr>
      </p:pic>
      <p:pic>
        <p:nvPicPr>
          <p:cNvPr id="13" name=""/>
          <p:cNvPicPr>
            <a:picLocks noChangeAspect="1"/>
          </p:cNvPicPr>
          <p:nvPr/>
        </p:nvPicPr>
        <p:blipFill>
          <a:blip r:embed="rPictId11"/>
          <a:stretch>
            <a:fillRect/>
          </a:stretch>
        </p:blipFill>
        <p:spPr>
          <a:xfrm>
            <a:off x="569976" y="10177272"/>
            <a:ext cx="557784" cy="94488"/>
          </a:xfrm>
          <a:prstGeom prst="rect">
            <a:avLst/>
          </a:prstGeom>
        </p:spPr>
      </p:pic>
      <p:pic>
        <p:nvPicPr>
          <p:cNvPr id="14" name=""/>
          <p:cNvPicPr>
            <a:picLocks noChangeAspect="1"/>
          </p:cNvPicPr>
          <p:nvPr/>
        </p:nvPicPr>
        <p:blipFill>
          <a:blip r:embed="rPictId12"/>
          <a:stretch>
            <a:fillRect/>
          </a:stretch>
        </p:blipFill>
        <p:spPr>
          <a:xfrm>
            <a:off x="560832" y="10357104"/>
            <a:ext cx="804672" cy="143256"/>
          </a:xfrm>
          <a:prstGeom prst="rect">
            <a:avLst/>
          </a:prstGeom>
        </p:spPr>
      </p:pic>
      <p:pic>
        <p:nvPicPr>
          <p:cNvPr id="15" name=""/>
          <p:cNvPicPr>
            <a:picLocks noChangeAspect="1"/>
          </p:cNvPicPr>
          <p:nvPr/>
        </p:nvPicPr>
        <p:blipFill>
          <a:blip r:embed="rPictId13"/>
          <a:stretch>
            <a:fillRect/>
          </a:stretch>
        </p:blipFill>
        <p:spPr>
          <a:xfrm>
            <a:off x="426720" y="11451336"/>
            <a:ext cx="3416808" cy="228600"/>
          </a:xfrm>
          <a:prstGeom prst="rect">
            <a:avLst/>
          </a:prstGeom>
        </p:spPr>
      </p:pic>
      <p:pic>
        <p:nvPicPr>
          <p:cNvPr id="16" name=""/>
          <p:cNvPicPr>
            <a:picLocks noChangeAspect="1"/>
          </p:cNvPicPr>
          <p:nvPr/>
        </p:nvPicPr>
        <p:blipFill>
          <a:blip r:embed="rPictId14"/>
          <a:stretch>
            <a:fillRect/>
          </a:stretch>
        </p:blipFill>
        <p:spPr>
          <a:xfrm>
            <a:off x="0" y="13115544"/>
            <a:ext cx="862584" cy="533400"/>
          </a:xfrm>
          <a:prstGeom prst="rect">
            <a:avLst/>
          </a:prstGeom>
        </p:spPr>
      </p:pic>
      <p:pic>
        <p:nvPicPr>
          <p:cNvPr id="17" name=""/>
          <p:cNvPicPr>
            <a:picLocks noChangeAspect="1"/>
          </p:cNvPicPr>
          <p:nvPr/>
        </p:nvPicPr>
        <p:blipFill>
          <a:blip r:embed="rPictId15"/>
          <a:stretch>
            <a:fillRect/>
          </a:stretch>
        </p:blipFill>
        <p:spPr>
          <a:xfrm>
            <a:off x="0" y="13798296"/>
            <a:ext cx="862584" cy="533400"/>
          </a:xfrm>
          <a:prstGeom prst="rect">
            <a:avLst/>
          </a:prstGeom>
        </p:spPr>
      </p:pic>
      <p:pic>
        <p:nvPicPr>
          <p:cNvPr id="18" name=""/>
          <p:cNvPicPr>
            <a:picLocks noChangeAspect="1"/>
          </p:cNvPicPr>
          <p:nvPr/>
        </p:nvPicPr>
        <p:blipFill>
          <a:blip r:embed="rPictId16"/>
          <a:stretch>
            <a:fillRect/>
          </a:stretch>
        </p:blipFill>
        <p:spPr>
          <a:xfrm>
            <a:off x="1450848" y="12728448"/>
            <a:ext cx="2377440" cy="1761744"/>
          </a:xfrm>
          <a:prstGeom prst="rect">
            <a:avLst/>
          </a:prstGeom>
        </p:spPr>
      </p:pic>
      <p:pic>
        <p:nvPicPr>
          <p:cNvPr id="19" name=""/>
          <p:cNvPicPr>
            <a:picLocks noChangeAspect="1"/>
          </p:cNvPicPr>
          <p:nvPr/>
        </p:nvPicPr>
        <p:blipFill>
          <a:blip r:embed="rPictId17"/>
          <a:stretch>
            <a:fillRect/>
          </a:stretch>
        </p:blipFill>
        <p:spPr>
          <a:xfrm>
            <a:off x="1386840" y="14734032"/>
            <a:ext cx="2200656" cy="533400"/>
          </a:xfrm>
          <a:prstGeom prst="rect">
            <a:avLst/>
          </a:prstGeom>
        </p:spPr>
      </p:pic>
      <p:pic>
        <p:nvPicPr>
          <p:cNvPr id="20" name=""/>
          <p:cNvPicPr>
            <a:picLocks noChangeAspect="1"/>
          </p:cNvPicPr>
          <p:nvPr/>
        </p:nvPicPr>
        <p:blipFill>
          <a:blip r:embed="rPictId18"/>
          <a:stretch>
            <a:fillRect/>
          </a:stretch>
        </p:blipFill>
        <p:spPr>
          <a:xfrm>
            <a:off x="1795272" y="15352776"/>
            <a:ext cx="731520" cy="207264"/>
          </a:xfrm>
          <a:prstGeom prst="rect">
            <a:avLst/>
          </a:prstGeom>
        </p:spPr>
      </p:pic>
      <p:pic>
        <p:nvPicPr>
          <p:cNvPr id="21" name=""/>
          <p:cNvPicPr>
            <a:picLocks noChangeAspect="1"/>
          </p:cNvPicPr>
          <p:nvPr/>
        </p:nvPicPr>
        <p:blipFill>
          <a:blip r:embed="rPictId19"/>
          <a:stretch>
            <a:fillRect/>
          </a:stretch>
        </p:blipFill>
        <p:spPr>
          <a:xfrm>
            <a:off x="2715768" y="15352776"/>
            <a:ext cx="256032" cy="231648"/>
          </a:xfrm>
          <a:prstGeom prst="rect">
            <a:avLst/>
          </a:prstGeom>
        </p:spPr>
      </p:pic>
      <p:pic>
        <p:nvPicPr>
          <p:cNvPr id="22" name=""/>
          <p:cNvPicPr>
            <a:picLocks noChangeAspect="1"/>
          </p:cNvPicPr>
          <p:nvPr/>
        </p:nvPicPr>
        <p:blipFill>
          <a:blip r:embed="rPictId20"/>
          <a:stretch>
            <a:fillRect/>
          </a:stretch>
        </p:blipFill>
        <p:spPr>
          <a:xfrm>
            <a:off x="804672" y="16507968"/>
            <a:ext cx="2380488" cy="1859280"/>
          </a:xfrm>
          <a:prstGeom prst="rect">
            <a:avLst/>
          </a:prstGeom>
        </p:spPr>
      </p:pic>
      <p:pic>
        <p:nvPicPr>
          <p:cNvPr id="23" name=""/>
          <p:cNvPicPr>
            <a:picLocks noChangeAspect="1"/>
          </p:cNvPicPr>
          <p:nvPr/>
        </p:nvPicPr>
        <p:blipFill>
          <a:blip r:embed="rPictId21"/>
          <a:stretch>
            <a:fillRect/>
          </a:stretch>
        </p:blipFill>
        <p:spPr>
          <a:xfrm>
            <a:off x="493776" y="18611088"/>
            <a:ext cx="2374392" cy="1514856"/>
          </a:xfrm>
          <a:prstGeom prst="rect">
            <a:avLst/>
          </a:prstGeom>
        </p:spPr>
      </p:pic>
      <p:pic>
        <p:nvPicPr>
          <p:cNvPr id="24" name=""/>
          <p:cNvPicPr>
            <a:picLocks noChangeAspect="1"/>
          </p:cNvPicPr>
          <p:nvPr/>
        </p:nvPicPr>
        <p:blipFill>
          <a:blip r:embed="rPictId22"/>
          <a:stretch>
            <a:fillRect/>
          </a:stretch>
        </p:blipFill>
        <p:spPr>
          <a:xfrm>
            <a:off x="3621024" y="19205448"/>
            <a:ext cx="646176" cy="207264"/>
          </a:xfrm>
          <a:prstGeom prst="rect">
            <a:avLst/>
          </a:prstGeom>
        </p:spPr>
      </p:pic>
      <p:pic>
        <p:nvPicPr>
          <p:cNvPr id="25" name=""/>
          <p:cNvPicPr>
            <a:picLocks noChangeAspect="1"/>
          </p:cNvPicPr>
          <p:nvPr/>
        </p:nvPicPr>
        <p:blipFill>
          <a:blip r:embed="rPictId23"/>
          <a:stretch>
            <a:fillRect/>
          </a:stretch>
        </p:blipFill>
        <p:spPr>
          <a:xfrm>
            <a:off x="3654552" y="19470624"/>
            <a:ext cx="612648" cy="466344"/>
          </a:xfrm>
          <a:prstGeom prst="rect">
            <a:avLst/>
          </a:prstGeom>
        </p:spPr>
      </p:pic>
      <p:pic>
        <p:nvPicPr>
          <p:cNvPr id="26" name=""/>
          <p:cNvPicPr>
            <a:picLocks noChangeAspect="1"/>
          </p:cNvPicPr>
          <p:nvPr/>
        </p:nvPicPr>
        <p:blipFill>
          <a:blip r:embed="rPictId24"/>
          <a:stretch>
            <a:fillRect/>
          </a:stretch>
        </p:blipFill>
        <p:spPr>
          <a:xfrm>
            <a:off x="1716024" y="20845272"/>
            <a:ext cx="862584" cy="1347216"/>
          </a:xfrm>
          <a:prstGeom prst="rect">
            <a:avLst/>
          </a:prstGeom>
        </p:spPr>
      </p:pic>
      <p:pic>
        <p:nvPicPr>
          <p:cNvPr id="27" name=""/>
          <p:cNvPicPr>
            <a:picLocks noChangeAspect="1"/>
          </p:cNvPicPr>
          <p:nvPr/>
        </p:nvPicPr>
        <p:blipFill>
          <a:blip r:embed="rPictId25"/>
          <a:stretch>
            <a:fillRect/>
          </a:stretch>
        </p:blipFill>
        <p:spPr>
          <a:xfrm>
            <a:off x="2956560" y="21720048"/>
            <a:ext cx="859536" cy="826008"/>
          </a:xfrm>
          <a:prstGeom prst="rect">
            <a:avLst/>
          </a:prstGeom>
        </p:spPr>
      </p:pic>
      <p:pic>
        <p:nvPicPr>
          <p:cNvPr id="28" name=""/>
          <p:cNvPicPr>
            <a:picLocks noChangeAspect="1"/>
          </p:cNvPicPr>
          <p:nvPr/>
        </p:nvPicPr>
        <p:blipFill>
          <a:blip r:embed="rPictId26"/>
          <a:stretch>
            <a:fillRect/>
          </a:stretch>
        </p:blipFill>
        <p:spPr>
          <a:xfrm>
            <a:off x="560832" y="22792944"/>
            <a:ext cx="673608" cy="146304"/>
          </a:xfrm>
          <a:prstGeom prst="rect">
            <a:avLst/>
          </a:prstGeom>
        </p:spPr>
      </p:pic>
      <p:pic>
        <p:nvPicPr>
          <p:cNvPr id="29" name=""/>
          <p:cNvPicPr>
            <a:picLocks noChangeAspect="1"/>
          </p:cNvPicPr>
          <p:nvPr/>
        </p:nvPicPr>
        <p:blipFill>
          <a:blip r:embed="rPictId27"/>
          <a:stretch>
            <a:fillRect/>
          </a:stretch>
        </p:blipFill>
        <p:spPr>
          <a:xfrm>
            <a:off x="1255776" y="22905720"/>
            <a:ext cx="103632" cy="103632"/>
          </a:xfrm>
          <a:prstGeom prst="rect">
            <a:avLst/>
          </a:prstGeom>
        </p:spPr>
      </p:pic>
      <p:pic>
        <p:nvPicPr>
          <p:cNvPr id="30" name=""/>
          <p:cNvPicPr>
            <a:picLocks noChangeAspect="1"/>
          </p:cNvPicPr>
          <p:nvPr/>
        </p:nvPicPr>
        <p:blipFill>
          <a:blip r:embed="rPictId28"/>
          <a:stretch>
            <a:fillRect/>
          </a:stretch>
        </p:blipFill>
        <p:spPr>
          <a:xfrm>
            <a:off x="832104" y="23305008"/>
            <a:ext cx="131064" cy="131064"/>
          </a:xfrm>
          <a:prstGeom prst="rect">
            <a:avLst/>
          </a:prstGeom>
        </p:spPr>
      </p:pic>
      <p:pic>
        <p:nvPicPr>
          <p:cNvPr id="31" name=""/>
          <p:cNvPicPr>
            <a:picLocks noChangeAspect="1"/>
          </p:cNvPicPr>
          <p:nvPr/>
        </p:nvPicPr>
        <p:blipFill>
          <a:blip r:embed="rPictId29"/>
          <a:stretch>
            <a:fillRect/>
          </a:stretch>
        </p:blipFill>
        <p:spPr>
          <a:xfrm>
            <a:off x="1200912" y="23305008"/>
            <a:ext cx="131064" cy="134112"/>
          </a:xfrm>
          <a:prstGeom prst="rect">
            <a:avLst/>
          </a:prstGeom>
        </p:spPr>
      </p:pic>
      <p:pic>
        <p:nvPicPr>
          <p:cNvPr id="32" name=""/>
          <p:cNvPicPr>
            <a:picLocks noChangeAspect="1"/>
          </p:cNvPicPr>
          <p:nvPr/>
        </p:nvPicPr>
        <p:blipFill>
          <a:blip r:embed="rPictId30"/>
          <a:stretch>
            <a:fillRect/>
          </a:stretch>
        </p:blipFill>
        <p:spPr>
          <a:xfrm>
            <a:off x="502920" y="23487888"/>
            <a:ext cx="155448" cy="170688"/>
          </a:xfrm>
          <a:prstGeom prst="rect">
            <a:avLst/>
          </a:prstGeom>
        </p:spPr>
      </p:pic>
      <p:pic>
        <p:nvPicPr>
          <p:cNvPr id="33" name=""/>
          <p:cNvPicPr>
            <a:picLocks noChangeAspect="1"/>
          </p:cNvPicPr>
          <p:nvPr/>
        </p:nvPicPr>
        <p:blipFill>
          <a:blip r:embed="rPictId31"/>
          <a:stretch>
            <a:fillRect/>
          </a:stretch>
        </p:blipFill>
        <p:spPr>
          <a:xfrm>
            <a:off x="923544" y="23658576"/>
            <a:ext cx="408432" cy="146304"/>
          </a:xfrm>
          <a:prstGeom prst="rect">
            <a:avLst/>
          </a:prstGeom>
        </p:spPr>
      </p:pic>
      <p:pic>
        <p:nvPicPr>
          <p:cNvPr id="34" name=""/>
          <p:cNvPicPr>
            <a:picLocks noChangeAspect="1"/>
          </p:cNvPicPr>
          <p:nvPr/>
        </p:nvPicPr>
        <p:blipFill>
          <a:blip r:embed="rPictId32"/>
          <a:stretch>
            <a:fillRect/>
          </a:stretch>
        </p:blipFill>
        <p:spPr>
          <a:xfrm>
            <a:off x="1703832" y="22728936"/>
            <a:ext cx="893064" cy="1094232"/>
          </a:xfrm>
          <a:prstGeom prst="rect">
            <a:avLst/>
          </a:prstGeom>
        </p:spPr>
      </p:pic>
      <p:pic>
        <p:nvPicPr>
          <p:cNvPr id="35" name=""/>
          <p:cNvPicPr>
            <a:picLocks noChangeAspect="1"/>
          </p:cNvPicPr>
          <p:nvPr/>
        </p:nvPicPr>
        <p:blipFill>
          <a:blip r:embed="rPictId33"/>
          <a:stretch>
            <a:fillRect/>
          </a:stretch>
        </p:blipFill>
        <p:spPr>
          <a:xfrm>
            <a:off x="3395472" y="24015192"/>
            <a:ext cx="393192" cy="112776"/>
          </a:xfrm>
          <a:prstGeom prst="rect">
            <a:avLst/>
          </a:prstGeom>
        </p:spPr>
      </p:pic>
      <p:pic>
        <p:nvPicPr>
          <p:cNvPr id="36" name=""/>
          <p:cNvPicPr>
            <a:picLocks noChangeAspect="1"/>
          </p:cNvPicPr>
          <p:nvPr/>
        </p:nvPicPr>
        <p:blipFill>
          <a:blip r:embed="rPictId34"/>
          <a:stretch>
            <a:fillRect/>
          </a:stretch>
        </p:blipFill>
        <p:spPr>
          <a:xfrm>
            <a:off x="3005328" y="24630888"/>
            <a:ext cx="387096" cy="350520"/>
          </a:xfrm>
          <a:prstGeom prst="rect">
            <a:avLst/>
          </a:prstGeom>
        </p:spPr>
      </p:pic>
      <p:sp>
        <p:nvSpPr>
          <p:cNvPr id="37" name=""/>
          <p:cNvSpPr/>
          <p:nvPr/>
        </p:nvSpPr>
        <p:spPr>
          <a:xfrm>
            <a:off x="411480" y="874776"/>
            <a:ext cx="1335024" cy="195072"/>
          </a:xfrm>
          <a:prstGeom prst="rect">
            <a:avLst/>
          </a:prstGeom>
          <a:solidFill>
            <a:srgbClr val="FFFFFF"/>
          </a:solidFill>
        </p:spPr>
        <p:txBody>
          <a:bodyPr lIns="0" tIns="0" rIns="0" bIns="0" wrap="none">
            <a:noAutofit/>
          </a:bodyPr>
          <a:p>
            <a:pPr indent="0"/>
            <a:r>
              <a:rPr lang="en-US" b="1" sz="1400">
                <a:solidFill>
                  <a:srgbClr val="2F3A4B"/>
                </a:solidFill>
                <a:latin typeface="Arial"/>
              </a:rPr>
              <a:t>STARGAZER.</a:t>
            </a:r>
          </a:p>
        </p:txBody>
      </p:sp>
      <p:sp>
        <p:nvSpPr>
          <p:cNvPr id="38" name=""/>
          <p:cNvSpPr/>
          <p:nvPr/>
        </p:nvSpPr>
        <p:spPr>
          <a:xfrm>
            <a:off x="414528" y="3176016"/>
            <a:ext cx="505968" cy="82296"/>
          </a:xfrm>
          <a:prstGeom prst="rect">
            <a:avLst/>
          </a:prstGeom>
          <a:solidFill>
            <a:srgbClr val="FFFFFF"/>
          </a:solidFill>
        </p:spPr>
        <p:txBody>
          <a:bodyPr lIns="0" tIns="0" rIns="0" bIns="0" wrap="none">
            <a:noAutofit/>
          </a:bodyPr>
          <a:p>
            <a:pPr indent="0"/>
            <a:r>
              <a:rPr lang="en-US" sz="400">
                <a:latin typeface="Arial"/>
              </a:rPr>
              <a:t>Creator Funnel •</a:t>
            </a:r>
          </a:p>
        </p:txBody>
      </p:sp>
      <p:sp>
        <p:nvSpPr>
          <p:cNvPr id="39" name=""/>
          <p:cNvSpPr/>
          <p:nvPr/>
        </p:nvSpPr>
        <p:spPr>
          <a:xfrm>
            <a:off x="414528" y="6611112"/>
            <a:ext cx="420624" cy="82296"/>
          </a:xfrm>
          <a:prstGeom prst="rect">
            <a:avLst/>
          </a:prstGeom>
          <a:solidFill>
            <a:srgbClr val="FFFFFF"/>
          </a:solidFill>
        </p:spPr>
        <p:txBody>
          <a:bodyPr lIns="0" tIns="0" rIns="0" bIns="0" wrap="none">
            <a:noAutofit/>
          </a:bodyPr>
          <a:p>
            <a:pPr indent="0"/>
            <a:r>
              <a:rPr lang="en-US" sz="400">
                <a:latin typeface="Arial"/>
              </a:rPr>
              <a:t>Wireframes .</a:t>
            </a:r>
          </a:p>
        </p:txBody>
      </p:sp>
      <p:sp>
        <p:nvSpPr>
          <p:cNvPr id="40" name=""/>
          <p:cNvSpPr/>
          <p:nvPr/>
        </p:nvSpPr>
        <p:spPr>
          <a:xfrm>
            <a:off x="2066544" y="6693408"/>
            <a:ext cx="140208" cy="164592"/>
          </a:xfrm>
          <a:prstGeom prst="rect">
            <a:avLst/>
          </a:prstGeom>
          <a:solidFill>
            <a:srgbClr val="FFFFFF"/>
          </a:solidFill>
        </p:spPr>
        <p:txBody>
          <a:bodyPr lIns="0" tIns="0" rIns="0" bIns="0" wrap="none">
            <a:noAutofit/>
          </a:bodyPr>
          <a:p>
            <a:pPr algn="just" indent="0"/>
            <a:r>
              <a:rPr lang="en-US" b="1" sz="1300">
                <a:latin typeface="Arial"/>
              </a:rPr>
              <a:t>s</a:t>
            </a:r>
          </a:p>
        </p:txBody>
      </p:sp>
      <p:sp>
        <p:nvSpPr>
          <p:cNvPr id="41" name=""/>
          <p:cNvSpPr/>
          <p:nvPr/>
        </p:nvSpPr>
        <p:spPr>
          <a:xfrm>
            <a:off x="1886712" y="7098792"/>
            <a:ext cx="490728" cy="106680"/>
          </a:xfrm>
          <a:prstGeom prst="rect">
            <a:avLst/>
          </a:prstGeom>
          <a:solidFill>
            <a:srgbClr val="FFFFFF"/>
          </a:solidFill>
        </p:spPr>
        <p:txBody>
          <a:bodyPr lIns="0" tIns="0" rIns="0" bIns="0" wrap="none">
            <a:noAutofit/>
          </a:bodyPr>
          <a:p>
            <a:pPr indent="0"/>
            <a:r>
              <a:rPr lang="en-US" b="1" sz="400">
                <a:latin typeface="Arial"/>
              </a:rPr>
              <a:t>sponsrship opportunities</a:t>
            </a:r>
          </a:p>
        </p:txBody>
      </p:sp>
      <p:sp>
        <p:nvSpPr>
          <p:cNvPr id="42" name=""/>
          <p:cNvSpPr/>
          <p:nvPr/>
        </p:nvSpPr>
        <p:spPr>
          <a:xfrm>
            <a:off x="1871472" y="7287768"/>
            <a:ext cx="411480" cy="286512"/>
          </a:xfrm>
          <a:prstGeom prst="rect">
            <a:avLst/>
          </a:prstGeom>
          <a:solidFill>
            <a:srgbClr val="FFFFFF"/>
          </a:solidFill>
        </p:spPr>
        <p:txBody>
          <a:bodyPr lIns="0" tIns="0" rIns="0" bIns="0">
            <a:noAutofit/>
          </a:bodyPr>
          <a:p>
            <a:pPr algn="r" indent="0">
              <a:spcAft>
                <a:spcPts val="560"/>
              </a:spcAft>
            </a:pPr>
            <a:r>
              <a:rPr lang="en-US" b="1" sz="400">
                <a:latin typeface="Arial"/>
              </a:rPr>
              <a:t>teachingmenfashon</a:t>
            </a:r>
          </a:p>
          <a:p>
            <a:pPr algn="r" indent="0"/>
            <a:r>
              <a:rPr lang="en-US" b="1" sz="400">
                <a:latin typeface="Arial"/>
              </a:rPr>
              <a:t>@teachlngmenfashon</a:t>
            </a:r>
          </a:p>
        </p:txBody>
      </p:sp>
      <p:sp>
        <p:nvSpPr>
          <p:cNvPr id="43" name=""/>
          <p:cNvSpPr/>
          <p:nvPr/>
        </p:nvSpPr>
        <p:spPr>
          <a:xfrm>
            <a:off x="2404872" y="7461504"/>
            <a:ext cx="94488" cy="91440"/>
          </a:xfrm>
          <a:prstGeom prst="rect">
            <a:avLst/>
          </a:prstGeom>
          <a:solidFill>
            <a:srgbClr val="FFFFFF"/>
          </a:solidFill>
        </p:spPr>
        <p:txBody>
          <a:bodyPr lIns="0" tIns="0" rIns="0" bIns="0" wrap="none">
            <a:noAutofit/>
          </a:bodyPr>
          <a:p>
            <a:pPr algn="just" indent="0"/>
            <a:r>
              <a:rPr lang="en-US" sz="400">
                <a:latin typeface="Arial"/>
              </a:rPr>
              <a:t>©</a:t>
            </a:r>
          </a:p>
        </p:txBody>
      </p:sp>
      <p:sp>
        <p:nvSpPr>
          <p:cNvPr id="44" name=""/>
          <p:cNvSpPr/>
          <p:nvPr/>
        </p:nvSpPr>
        <p:spPr>
          <a:xfrm>
            <a:off x="573024" y="7729728"/>
            <a:ext cx="192024" cy="64008"/>
          </a:xfrm>
          <a:prstGeom prst="rect">
            <a:avLst/>
          </a:prstGeom>
          <a:solidFill>
            <a:srgbClr val="FFFFFF"/>
          </a:solidFill>
        </p:spPr>
        <p:txBody>
          <a:bodyPr lIns="0" tIns="0" rIns="0" bIns="0" wrap="none">
            <a:noAutofit/>
          </a:bodyPr>
          <a:p>
            <a:pPr indent="0"/>
            <a:r>
              <a:rPr lang="en-US" b="1" sz="400">
                <a:latin typeface="Arial"/>
              </a:rPr>
              <a:t>Password</a:t>
            </a:r>
          </a:p>
        </p:txBody>
      </p:sp>
      <p:sp>
        <p:nvSpPr>
          <p:cNvPr id="45" name=""/>
          <p:cNvSpPr/>
          <p:nvPr/>
        </p:nvSpPr>
        <p:spPr>
          <a:xfrm>
            <a:off x="1133856" y="7729728"/>
            <a:ext cx="82296" cy="67056"/>
          </a:xfrm>
          <a:prstGeom prst="rect">
            <a:avLst/>
          </a:prstGeom>
          <a:solidFill>
            <a:srgbClr val="FFFFFF"/>
          </a:solidFill>
        </p:spPr>
        <p:txBody>
          <a:bodyPr lIns="0" tIns="0" rIns="0" bIns="0" wrap="none">
            <a:noAutofit/>
          </a:bodyPr>
          <a:p>
            <a:pPr algn="just" indent="0"/>
            <a:r>
              <a:rPr lang="en-US" b="1" i="1" sz="400">
                <a:latin typeface="Arial"/>
              </a:rPr>
              <a:t>&amp;</a:t>
            </a:r>
          </a:p>
        </p:txBody>
      </p:sp>
      <p:sp>
        <p:nvSpPr>
          <p:cNvPr id="46" name=""/>
          <p:cNvSpPr/>
          <p:nvPr/>
        </p:nvSpPr>
        <p:spPr>
          <a:xfrm>
            <a:off x="844296" y="8476488"/>
            <a:ext cx="100584" cy="100584"/>
          </a:xfrm>
          <a:prstGeom prst="rect">
            <a:avLst/>
          </a:prstGeom>
          <a:solidFill>
            <a:srgbClr val="FFFFFF"/>
          </a:solidFill>
        </p:spPr>
        <p:txBody>
          <a:bodyPr lIns="0" tIns="0" rIns="0" bIns="0" wrap="none">
            <a:noAutofit/>
          </a:bodyPr>
          <a:p>
            <a:pPr algn="just" indent="0"/>
            <a:r>
              <a:rPr lang="en-US" b="1" sz="900">
                <a:latin typeface="Arial"/>
              </a:rPr>
              <a:t>s.</a:t>
            </a:r>
          </a:p>
        </p:txBody>
      </p:sp>
      <p:sp>
        <p:nvSpPr>
          <p:cNvPr id="47" name=""/>
          <p:cNvSpPr/>
          <p:nvPr/>
        </p:nvSpPr>
        <p:spPr>
          <a:xfrm>
            <a:off x="2075688" y="8473440"/>
            <a:ext cx="484632" cy="118872"/>
          </a:xfrm>
          <a:prstGeom prst="rect">
            <a:avLst/>
          </a:prstGeom>
          <a:solidFill>
            <a:srgbClr val="FFFFFF"/>
          </a:solidFill>
        </p:spPr>
        <p:txBody>
          <a:bodyPr lIns="0" tIns="0" rIns="0" bIns="0" wrap="none">
            <a:noAutofit/>
          </a:bodyPr>
          <a:p>
            <a:pPr algn="just" indent="0"/>
            <a:r>
              <a:rPr lang="en-US" b="1" sz="900">
                <a:latin typeface="Arial"/>
              </a:rPr>
              <a:t>S O</a:t>
            </a:r>
          </a:p>
        </p:txBody>
      </p:sp>
      <p:sp>
        <p:nvSpPr>
          <p:cNvPr id="48" name=""/>
          <p:cNvSpPr/>
          <p:nvPr/>
        </p:nvSpPr>
        <p:spPr>
          <a:xfrm>
            <a:off x="1746504" y="8665464"/>
            <a:ext cx="140208" cy="155448"/>
          </a:xfrm>
          <a:prstGeom prst="rect">
            <a:avLst/>
          </a:prstGeom>
          <a:solidFill>
            <a:srgbClr val="FFFFFF"/>
          </a:solidFill>
        </p:spPr>
        <p:txBody>
          <a:bodyPr lIns="0" tIns="0" rIns="0" bIns="0" wrap="none">
            <a:noAutofit/>
          </a:bodyPr>
          <a:p>
            <a:pPr indent="0"/>
            <a:r>
              <a:rPr lang="en-US" sz="1100">
                <a:latin typeface="Tahoma"/>
              </a:rPr>
              <a:t>cP</a:t>
            </a:r>
          </a:p>
        </p:txBody>
      </p:sp>
      <p:sp>
        <p:nvSpPr>
          <p:cNvPr id="49" name=""/>
          <p:cNvSpPr/>
          <p:nvPr/>
        </p:nvSpPr>
        <p:spPr>
          <a:xfrm>
            <a:off x="1929384" y="8650224"/>
            <a:ext cx="216408" cy="67056"/>
          </a:xfrm>
          <a:prstGeom prst="rect">
            <a:avLst/>
          </a:prstGeom>
          <a:solidFill>
            <a:srgbClr val="FFFFFF"/>
          </a:solidFill>
        </p:spPr>
        <p:txBody>
          <a:bodyPr lIns="0" tIns="0" rIns="0" bIns="0" wrap="none">
            <a:noAutofit/>
          </a:bodyPr>
          <a:p>
            <a:pPr indent="0"/>
            <a:r>
              <a:rPr lang="en-US" sz="400">
                <a:solidFill>
                  <a:srgbClr val="0F0B2C"/>
                </a:solidFill>
                <a:latin typeface="Arial"/>
              </a:rPr>
              <a:t>Poshmark</a:t>
            </a:r>
          </a:p>
        </p:txBody>
      </p:sp>
      <p:sp>
        <p:nvSpPr>
          <p:cNvPr id="50" name=""/>
          <p:cNvSpPr/>
          <p:nvPr/>
        </p:nvSpPr>
        <p:spPr>
          <a:xfrm>
            <a:off x="1926336" y="8720328"/>
            <a:ext cx="438912" cy="115824"/>
          </a:xfrm>
          <a:prstGeom prst="rect">
            <a:avLst/>
          </a:prstGeom>
          <a:solidFill>
            <a:srgbClr val="FFFFFF"/>
          </a:solidFill>
        </p:spPr>
        <p:txBody>
          <a:bodyPr lIns="0" tIns="0" rIns="0" bIns="0" wrap="none">
            <a:noAutofit/>
          </a:bodyPr>
          <a:p>
            <a:pPr indent="0"/>
            <a:r>
              <a:rPr lang="en-US" b="1" sz="400">
                <a:latin typeface="Arial"/>
              </a:rPr>
              <a:t>Poshmark is the leading</a:t>
            </a:r>
          </a:p>
        </p:txBody>
      </p:sp>
      <p:sp>
        <p:nvSpPr>
          <p:cNvPr id="51" name=""/>
          <p:cNvSpPr/>
          <p:nvPr/>
        </p:nvSpPr>
        <p:spPr>
          <a:xfrm>
            <a:off x="2983992" y="9119616"/>
            <a:ext cx="237744" cy="176784"/>
          </a:xfrm>
          <a:prstGeom prst="rect">
            <a:avLst/>
          </a:prstGeom>
          <a:solidFill>
            <a:srgbClr val="FFFFFF"/>
          </a:solidFill>
        </p:spPr>
        <p:txBody>
          <a:bodyPr lIns="0" tIns="0" rIns="0" bIns="0">
            <a:noAutofit/>
          </a:bodyPr>
          <a:p>
            <a:pPr indent="0">
              <a:spcAft>
                <a:spcPts val="210"/>
              </a:spcAft>
            </a:pPr>
            <a:r>
              <a:rPr lang="en-US" b="1" sz="400">
                <a:latin typeface="Arial"/>
              </a:rPr>
              <a:t>Next Step?</a:t>
            </a:r>
          </a:p>
          <a:p>
            <a:pPr indent="0"/>
            <a:r>
              <a:rPr lang="en-US" b="1" sz="400">
                <a:latin typeface="Arial"/>
              </a:rPr>
              <a:t>campaign</a:t>
            </a:r>
          </a:p>
        </p:txBody>
      </p:sp>
      <p:sp>
        <p:nvSpPr>
          <p:cNvPr id="52" name=""/>
          <p:cNvSpPr/>
          <p:nvPr/>
        </p:nvSpPr>
        <p:spPr>
          <a:xfrm>
            <a:off x="2983992" y="9351264"/>
            <a:ext cx="201168" cy="64008"/>
          </a:xfrm>
          <a:prstGeom prst="rect">
            <a:avLst/>
          </a:prstGeom>
          <a:solidFill>
            <a:srgbClr val="FFFFFF"/>
          </a:solidFill>
        </p:spPr>
        <p:txBody>
          <a:bodyPr lIns="0" tIns="0" rIns="0" bIns="0" wrap="none">
            <a:noAutofit/>
          </a:bodyPr>
          <a:p>
            <a:pPr indent="0"/>
            <a:r>
              <a:rPr lang="en-US" b="1" sz="400">
                <a:latin typeface="Arial"/>
              </a:rPr>
              <a:t>Guidelines</a:t>
            </a:r>
          </a:p>
        </p:txBody>
      </p:sp>
      <p:sp>
        <p:nvSpPr>
          <p:cNvPr id="53" name=""/>
          <p:cNvSpPr/>
          <p:nvPr/>
        </p:nvSpPr>
        <p:spPr>
          <a:xfrm>
            <a:off x="2983992" y="9412224"/>
            <a:ext cx="414528" cy="73152"/>
          </a:xfrm>
          <a:prstGeom prst="rect">
            <a:avLst/>
          </a:prstGeom>
          <a:solidFill>
            <a:srgbClr val="FFFFFF"/>
          </a:solidFill>
        </p:spPr>
        <p:txBody>
          <a:bodyPr lIns="0" tIns="0" rIns="0" bIns="0" wrap="none">
            <a:noAutofit/>
          </a:bodyPr>
          <a:p>
            <a:pPr indent="0"/>
            <a:r>
              <a:rPr lang="en-US" b="1" sz="400">
                <a:latin typeface="Arial"/>
              </a:rPr>
              <a:t>Deadline: May 15th, 2019</a:t>
            </a:r>
          </a:p>
        </p:txBody>
      </p:sp>
      <p:sp>
        <p:nvSpPr>
          <p:cNvPr id="54" name=""/>
          <p:cNvSpPr/>
          <p:nvPr/>
        </p:nvSpPr>
        <p:spPr>
          <a:xfrm>
            <a:off x="1862328" y="9951720"/>
            <a:ext cx="124968" cy="91440"/>
          </a:xfrm>
          <a:prstGeom prst="rect">
            <a:avLst/>
          </a:prstGeom>
          <a:solidFill>
            <a:srgbClr val="FFFFFF"/>
          </a:solidFill>
        </p:spPr>
        <p:txBody>
          <a:bodyPr lIns="0" tIns="0" rIns="0" bIns="0" wrap="none">
            <a:noAutofit/>
          </a:bodyPr>
          <a:p>
            <a:pPr algn="just" indent="0"/>
            <a:r>
              <a:rPr lang="en-US" sz="550">
                <a:latin typeface="Arial"/>
              </a:rPr>
              <a:t>®</a:t>
            </a:r>
          </a:p>
        </p:txBody>
      </p:sp>
      <p:sp>
        <p:nvSpPr>
          <p:cNvPr id="55" name=""/>
          <p:cNvSpPr/>
          <p:nvPr/>
        </p:nvSpPr>
        <p:spPr>
          <a:xfrm>
            <a:off x="573024" y="10049256"/>
            <a:ext cx="313944" cy="70104"/>
          </a:xfrm>
          <a:prstGeom prst="rect">
            <a:avLst/>
          </a:prstGeom>
          <a:solidFill>
            <a:srgbClr val="FFFFFF"/>
          </a:solidFill>
        </p:spPr>
        <p:txBody>
          <a:bodyPr lIns="0" tIns="0" rIns="0" bIns="0" wrap="none">
            <a:noAutofit/>
          </a:bodyPr>
          <a:p>
            <a:pPr indent="0"/>
            <a:r>
              <a:rPr lang="en-US" b="1" sz="400">
                <a:latin typeface="Arial"/>
              </a:rPr>
              <a:t>Repeat Password</a:t>
            </a:r>
          </a:p>
        </p:txBody>
      </p:sp>
      <p:sp>
        <p:nvSpPr>
          <p:cNvPr id="56" name=""/>
          <p:cNvSpPr/>
          <p:nvPr/>
        </p:nvSpPr>
        <p:spPr>
          <a:xfrm>
            <a:off x="3023616" y="9921240"/>
            <a:ext cx="600456" cy="146304"/>
          </a:xfrm>
          <a:prstGeom prst="rect">
            <a:avLst/>
          </a:prstGeom>
          <a:solidFill>
            <a:srgbClr val="FFFFFF"/>
          </a:solidFill>
        </p:spPr>
        <p:txBody>
          <a:bodyPr lIns="0" tIns="0" rIns="0" bIns="0">
            <a:noAutofit/>
          </a:bodyPr>
          <a:p>
            <a:pPr indent="0">
              <a:lnSpc>
                <a:spcPct val="73000"/>
              </a:lnSpc>
            </a:pPr>
            <a:r>
              <a:rPr lang="en-US" b="1" sz="400">
                <a:latin typeface="Arial"/>
              </a:rPr>
              <a:t>List 10-15 items of your own on your Poshmark closet</a:t>
            </a:r>
          </a:p>
        </p:txBody>
      </p:sp>
      <p:sp>
        <p:nvSpPr>
          <p:cNvPr id="57" name=""/>
          <p:cNvSpPr/>
          <p:nvPr/>
        </p:nvSpPr>
        <p:spPr>
          <a:xfrm>
            <a:off x="2983992" y="10143744"/>
            <a:ext cx="338328" cy="115824"/>
          </a:xfrm>
          <a:prstGeom prst="rect">
            <a:avLst/>
          </a:prstGeom>
          <a:solidFill>
            <a:srgbClr val="FFFFFF"/>
          </a:solidFill>
        </p:spPr>
        <p:txBody>
          <a:bodyPr lIns="0" tIns="0" rIns="0" bIns="0" wrap="none">
            <a:noAutofit/>
          </a:bodyPr>
          <a:p>
            <a:pPr indent="0"/>
            <a:r>
              <a:rPr lang="en-US" b="1" sz="400">
                <a:latin typeface="Arial"/>
              </a:rPr>
              <a:t>• Cross promote</a:t>
            </a:r>
          </a:p>
        </p:txBody>
      </p:sp>
      <p:sp>
        <p:nvSpPr>
          <p:cNvPr id="58" name=""/>
          <p:cNvSpPr/>
          <p:nvPr/>
        </p:nvSpPr>
        <p:spPr>
          <a:xfrm>
            <a:off x="414528" y="11189208"/>
            <a:ext cx="445008" cy="82296"/>
          </a:xfrm>
          <a:prstGeom prst="rect">
            <a:avLst/>
          </a:prstGeom>
          <a:solidFill>
            <a:srgbClr val="FFFFFF"/>
          </a:solidFill>
        </p:spPr>
        <p:txBody>
          <a:bodyPr lIns="0" tIns="0" rIns="0" bIns="0" wrap="none">
            <a:noAutofit/>
          </a:bodyPr>
          <a:p>
            <a:pPr indent="419100"/>
            <a:r>
              <a:rPr lang="en-US" sz="400">
                <a:latin typeface="Arial"/>
              </a:rPr>
              <a:t>Color </a:t>
            </a:r>
            <a:r>
              <a:rPr lang="de" sz="400">
                <a:latin typeface="Arial"/>
              </a:rPr>
              <a:t>Pallete </a:t>
            </a:r>
            <a:r>
              <a:rPr lang="en-US" sz="400">
                <a:latin typeface="Arial"/>
              </a:rPr>
              <a:t>•</a:t>
            </a:r>
          </a:p>
        </p:txBody>
      </p:sp>
      <p:sp>
        <p:nvSpPr>
          <p:cNvPr id="59" name=""/>
          <p:cNvSpPr/>
          <p:nvPr/>
        </p:nvSpPr>
        <p:spPr>
          <a:xfrm>
            <a:off x="417576" y="11710416"/>
            <a:ext cx="3054096" cy="152400"/>
          </a:xfrm>
          <a:prstGeom prst="rect">
            <a:avLst/>
          </a:prstGeom>
          <a:solidFill>
            <a:srgbClr val="FFFFFF"/>
          </a:solidFill>
        </p:spPr>
        <p:txBody>
          <a:bodyPr lIns="0" tIns="0" rIns="0" bIns="0">
            <a:noAutofit/>
          </a:bodyPr>
          <a:p>
            <a:pPr algn="just" indent="419100"/>
            <a:r>
              <a:rPr lang="en-US" sz="400">
                <a:latin typeface="Arial"/>
              </a:rPr>
              <a:t>Purple                 Red                   Aquamarine            Orange                Grey</a:t>
            </a:r>
          </a:p>
          <a:p>
            <a:pPr algn="just" indent="419100"/>
            <a:r>
              <a:rPr lang="en-US" sz="400">
                <a:latin typeface="Arial"/>
              </a:rPr>
              <a:t>87C4DFF               SEB5757                </a:t>
            </a:r>
            <a:r>
              <a:rPr lang="de" sz="400">
                <a:latin typeface="Arial"/>
              </a:rPr>
              <a:t>»6FCF97                »F2994A                »5B5E6D</a:t>
            </a:r>
          </a:p>
        </p:txBody>
      </p:sp>
      <p:sp>
        <p:nvSpPr>
          <p:cNvPr id="60" name=""/>
          <p:cNvSpPr/>
          <p:nvPr/>
        </p:nvSpPr>
        <p:spPr>
          <a:xfrm>
            <a:off x="414528" y="12417552"/>
            <a:ext cx="320040" cy="94488"/>
          </a:xfrm>
          <a:prstGeom prst="rect">
            <a:avLst/>
          </a:prstGeom>
          <a:solidFill>
            <a:srgbClr val="FFFFFF"/>
          </a:solidFill>
        </p:spPr>
        <p:txBody>
          <a:bodyPr lIns="0" tIns="0" rIns="0" bIns="0" wrap="none">
            <a:noAutofit/>
          </a:bodyPr>
          <a:p>
            <a:pPr algn="just" indent="419100"/>
            <a:r>
              <a:rPr lang="en-US" sz="400">
                <a:solidFill>
                  <a:srgbClr val="2F3A4B"/>
                </a:solidFill>
                <a:latin typeface="Arial"/>
              </a:rPr>
              <a:t>Desktop •</a:t>
            </a:r>
          </a:p>
        </p:txBody>
      </p:sp>
      <p:sp>
        <p:nvSpPr>
          <p:cNvPr id="61" name=""/>
          <p:cNvSpPr/>
          <p:nvPr/>
        </p:nvSpPr>
        <p:spPr>
          <a:xfrm>
            <a:off x="0" y="12701016"/>
            <a:ext cx="1036320" cy="231648"/>
          </a:xfrm>
          <a:prstGeom prst="rect">
            <a:avLst/>
          </a:prstGeom>
          <a:solidFill>
            <a:srgbClr val="FFFFFF"/>
          </a:solidFill>
        </p:spPr>
        <p:txBody>
          <a:bodyPr lIns="0" tIns="0" rIns="0" bIns="0">
            <a:noAutofit/>
          </a:bodyPr>
          <a:p>
            <a:pPr indent="393700">
              <a:spcAft>
                <a:spcPts val="280"/>
              </a:spcAft>
            </a:pPr>
            <a:r>
              <a:rPr lang="en-US" sz="400">
                <a:latin typeface="Arial"/>
              </a:rPr>
              <a:t>° —- — l&gt;-</a:t>
            </a:r>
          </a:p>
          <a:p>
            <a:pPr indent="0"/>
            <a:r>
              <a:rPr lang="en-US" sz="400">
                <a:latin typeface="Arial"/>
              </a:rPr>
              <a:t>sorships</a:t>
            </a:r>
          </a:p>
        </p:txBody>
      </p:sp>
      <p:sp>
        <p:nvSpPr>
          <p:cNvPr id="62" name=""/>
          <p:cNvSpPr/>
          <p:nvPr/>
        </p:nvSpPr>
        <p:spPr>
          <a:xfrm>
            <a:off x="3230880" y="18647664"/>
            <a:ext cx="243840" cy="60960"/>
          </a:xfrm>
          <a:prstGeom prst="rect">
            <a:avLst/>
          </a:prstGeom>
          <a:solidFill>
            <a:srgbClr val="FFFFFF"/>
          </a:solidFill>
        </p:spPr>
        <p:txBody>
          <a:bodyPr lIns="0" tIns="0" rIns="0" bIns="0" wrap="none">
            <a:noAutofit/>
          </a:bodyPr>
          <a:p>
            <a:pPr indent="0"/>
            <a:r>
              <a:rPr lang="en-US" b="1" sz="400">
                <a:latin typeface="Arial"/>
              </a:rPr>
              <a:t>STARGAZER</a:t>
            </a:r>
          </a:p>
        </p:txBody>
      </p:sp>
      <p:sp>
        <p:nvSpPr>
          <p:cNvPr id="63" name=""/>
          <p:cNvSpPr/>
          <p:nvPr/>
        </p:nvSpPr>
        <p:spPr>
          <a:xfrm>
            <a:off x="3959352" y="18766536"/>
            <a:ext cx="307848" cy="79248"/>
          </a:xfrm>
          <a:prstGeom prst="rect">
            <a:avLst/>
          </a:prstGeom>
          <a:solidFill>
            <a:srgbClr val="FFFFFF"/>
          </a:solidFill>
        </p:spPr>
        <p:txBody>
          <a:bodyPr lIns="0" tIns="0" rIns="0" bIns="0" wrap="none">
            <a:noAutofit/>
          </a:bodyPr>
          <a:p>
            <a:pPr indent="0"/>
            <a:r>
              <a:rPr lang="en-US" sz="400">
                <a:latin typeface="Arial"/>
              </a:rPr>
              <a:t>Account Si</a:t>
            </a:r>
          </a:p>
        </p:txBody>
      </p:sp>
      <p:sp>
        <p:nvSpPr>
          <p:cNvPr id="64" name=""/>
          <p:cNvSpPr/>
          <p:nvPr/>
        </p:nvSpPr>
        <p:spPr>
          <a:xfrm>
            <a:off x="417576" y="21113496"/>
            <a:ext cx="423672" cy="82296"/>
          </a:xfrm>
          <a:prstGeom prst="rect">
            <a:avLst/>
          </a:prstGeom>
          <a:solidFill>
            <a:srgbClr val="FFFFFF"/>
          </a:solidFill>
        </p:spPr>
        <p:txBody>
          <a:bodyPr lIns="0" tIns="0" rIns="0" bIns="0" wrap="none">
            <a:noAutofit/>
          </a:bodyPr>
          <a:p>
            <a:pPr indent="0"/>
            <a:r>
              <a:rPr lang="en-US" sz="400">
                <a:latin typeface="Arial"/>
              </a:rPr>
              <a:t>Mobile View•</a:t>
            </a:r>
          </a:p>
        </p:txBody>
      </p:sp>
      <p:sp>
        <p:nvSpPr>
          <p:cNvPr id="65" name=""/>
          <p:cNvSpPr/>
          <p:nvPr/>
        </p:nvSpPr>
        <p:spPr>
          <a:xfrm>
            <a:off x="826008" y="21424392"/>
            <a:ext cx="109728" cy="137160"/>
          </a:xfrm>
          <a:prstGeom prst="rect">
            <a:avLst/>
          </a:prstGeom>
          <a:solidFill>
            <a:srgbClr val="FFFFFF"/>
          </a:solidFill>
        </p:spPr>
        <p:txBody>
          <a:bodyPr lIns="0" tIns="0" rIns="0" bIns="0" wrap="none">
            <a:noAutofit/>
          </a:bodyPr>
          <a:p>
            <a:pPr algn="just" indent="0"/>
            <a:r>
              <a:rPr lang="en-US" b="1" sz="1300">
                <a:latin typeface="Arial"/>
              </a:rPr>
              <a:t>s</a:t>
            </a:r>
          </a:p>
        </p:txBody>
      </p:sp>
      <p:sp>
        <p:nvSpPr>
          <p:cNvPr id="66" name=""/>
          <p:cNvSpPr/>
          <p:nvPr/>
        </p:nvSpPr>
        <p:spPr>
          <a:xfrm>
            <a:off x="569976" y="21838920"/>
            <a:ext cx="329184" cy="85344"/>
          </a:xfrm>
          <a:prstGeom prst="rect">
            <a:avLst/>
          </a:prstGeom>
          <a:solidFill>
            <a:srgbClr val="FFFFFF"/>
          </a:solidFill>
        </p:spPr>
        <p:txBody>
          <a:bodyPr lIns="0" tIns="0" rIns="0" bIns="0" wrap="none">
            <a:noAutofit/>
          </a:bodyPr>
          <a:p>
            <a:pPr indent="0"/>
            <a:r>
              <a:rPr lang="en-US" b="1" sz="400">
                <a:latin typeface="Arial"/>
              </a:rPr>
              <a:t>Brent@gmail.com|</a:t>
            </a:r>
          </a:p>
        </p:txBody>
      </p:sp>
      <p:sp>
        <p:nvSpPr>
          <p:cNvPr id="67" name=""/>
          <p:cNvSpPr/>
          <p:nvPr/>
        </p:nvSpPr>
        <p:spPr>
          <a:xfrm>
            <a:off x="573024" y="22006560"/>
            <a:ext cx="204216" cy="64008"/>
          </a:xfrm>
          <a:prstGeom prst="rect">
            <a:avLst/>
          </a:prstGeom>
          <a:solidFill>
            <a:srgbClr val="FFFFFF"/>
          </a:solidFill>
        </p:spPr>
        <p:txBody>
          <a:bodyPr lIns="0" tIns="0" rIns="0" bIns="0" wrap="none">
            <a:noAutofit/>
          </a:bodyPr>
          <a:p>
            <a:pPr indent="0"/>
            <a:r>
              <a:rPr lang="en-US" b="1" sz="400">
                <a:latin typeface="Arial"/>
              </a:rPr>
              <a:t>First name</a:t>
            </a:r>
          </a:p>
        </p:txBody>
      </p:sp>
      <p:sp>
        <p:nvSpPr>
          <p:cNvPr id="68" name=""/>
          <p:cNvSpPr/>
          <p:nvPr/>
        </p:nvSpPr>
        <p:spPr>
          <a:xfrm>
            <a:off x="1133856" y="22326600"/>
            <a:ext cx="82296" cy="67056"/>
          </a:xfrm>
          <a:prstGeom prst="rect">
            <a:avLst/>
          </a:prstGeom>
          <a:solidFill>
            <a:srgbClr val="FFFFFF"/>
          </a:solidFill>
        </p:spPr>
        <p:txBody>
          <a:bodyPr lIns="0" tIns="0" rIns="0" bIns="0" wrap="none">
            <a:noAutofit/>
          </a:bodyPr>
          <a:p>
            <a:pPr algn="just" indent="0"/>
            <a:r>
              <a:rPr lang="en-US" b="1" i="1" sz="400">
                <a:latin typeface="Arial"/>
              </a:rPr>
              <a:t>&amp;</a:t>
            </a:r>
          </a:p>
        </p:txBody>
      </p:sp>
      <p:sp>
        <p:nvSpPr>
          <p:cNvPr id="69" name=""/>
          <p:cNvSpPr/>
          <p:nvPr/>
        </p:nvSpPr>
        <p:spPr>
          <a:xfrm>
            <a:off x="1862328" y="22311360"/>
            <a:ext cx="124968" cy="91440"/>
          </a:xfrm>
          <a:prstGeom prst="rect">
            <a:avLst/>
          </a:prstGeom>
          <a:solidFill>
            <a:srgbClr val="FFFFFF"/>
          </a:solidFill>
        </p:spPr>
        <p:txBody>
          <a:bodyPr lIns="0" tIns="0" rIns="0" bIns="0" wrap="none">
            <a:noAutofit/>
          </a:bodyPr>
          <a:p>
            <a:pPr algn="just" indent="0"/>
            <a:r>
              <a:rPr lang="en-US" sz="550">
                <a:latin typeface="Arial"/>
              </a:rPr>
              <a:t>®</a:t>
            </a:r>
          </a:p>
        </p:txBody>
      </p:sp>
      <p:sp>
        <p:nvSpPr>
          <p:cNvPr id="70" name=""/>
          <p:cNvSpPr/>
          <p:nvPr/>
        </p:nvSpPr>
        <p:spPr>
          <a:xfrm>
            <a:off x="573024" y="22485096"/>
            <a:ext cx="313944" cy="70104"/>
          </a:xfrm>
          <a:prstGeom prst="rect">
            <a:avLst/>
          </a:prstGeom>
          <a:solidFill>
            <a:srgbClr val="FFFFFF"/>
          </a:solidFill>
        </p:spPr>
        <p:txBody>
          <a:bodyPr lIns="0" tIns="0" rIns="0" bIns="0" wrap="none">
            <a:noAutofit/>
          </a:bodyPr>
          <a:p>
            <a:pPr indent="0"/>
            <a:r>
              <a:rPr lang="en-US" b="1" sz="400">
                <a:latin typeface="Arial"/>
              </a:rPr>
              <a:t>Repeat Password</a:t>
            </a:r>
          </a:p>
        </p:txBody>
      </p:sp>
      <p:sp>
        <p:nvSpPr>
          <p:cNvPr id="71" name=""/>
          <p:cNvSpPr/>
          <p:nvPr/>
        </p:nvSpPr>
        <p:spPr>
          <a:xfrm>
            <a:off x="1133856" y="22485096"/>
            <a:ext cx="82296" cy="67056"/>
          </a:xfrm>
          <a:prstGeom prst="rect">
            <a:avLst/>
          </a:prstGeom>
          <a:solidFill>
            <a:srgbClr val="FFFFFF"/>
          </a:solidFill>
        </p:spPr>
        <p:txBody>
          <a:bodyPr lIns="0" tIns="0" rIns="0" bIns="0" wrap="none">
            <a:noAutofit/>
          </a:bodyPr>
          <a:p>
            <a:pPr algn="just" indent="0"/>
            <a:r>
              <a:rPr lang="en-US" b="1" sz="400">
                <a:latin typeface="Arial"/>
              </a:rPr>
              <a:t>0</a:t>
            </a:r>
          </a:p>
        </p:txBody>
      </p:sp>
      <p:sp>
        <p:nvSpPr>
          <p:cNvPr id="72" name=""/>
          <p:cNvSpPr/>
          <p:nvPr/>
        </p:nvSpPr>
        <p:spPr>
          <a:xfrm>
            <a:off x="688848" y="23542752"/>
            <a:ext cx="585216" cy="115824"/>
          </a:xfrm>
          <a:prstGeom prst="rect">
            <a:avLst/>
          </a:prstGeom>
          <a:solidFill>
            <a:srgbClr val="FFFFFF"/>
          </a:solidFill>
        </p:spPr>
        <p:txBody>
          <a:bodyPr lIns="0" tIns="0" rIns="0" bIns="0">
            <a:noAutofit/>
          </a:bodyPr>
          <a:p>
            <a:pPr indent="0">
              <a:lnSpc>
                <a:spcPct val="78000"/>
              </a:lnSpc>
            </a:pPr>
            <a:r>
              <a:rPr lang="en-US" b="1" sz="400">
                <a:latin typeface="Arial"/>
              </a:rPr>
              <a:t>Poshmark is the leading marketplace to buy and sell fashion.</a:t>
            </a:r>
          </a:p>
        </p:txBody>
      </p:sp>
      <p:sp>
        <p:nvSpPr>
          <p:cNvPr id="73" name=""/>
          <p:cNvSpPr/>
          <p:nvPr/>
        </p:nvSpPr>
        <p:spPr>
          <a:xfrm>
            <a:off x="691896" y="23472648"/>
            <a:ext cx="213360" cy="70104"/>
          </a:xfrm>
          <a:prstGeom prst="rect">
            <a:avLst/>
          </a:prstGeom>
          <a:solidFill>
            <a:srgbClr val="FFFFFF"/>
          </a:solidFill>
        </p:spPr>
        <p:txBody>
          <a:bodyPr lIns="0" tIns="0" rIns="0" bIns="0" wrap="none">
            <a:noAutofit/>
          </a:bodyPr>
          <a:p>
            <a:pPr indent="0"/>
            <a:r>
              <a:rPr lang="en-US" sz="400">
                <a:latin typeface="Arial"/>
              </a:rPr>
              <a:t>Poshmark</a:t>
            </a:r>
          </a:p>
        </p:txBody>
      </p:sp>
      <p:sp>
        <p:nvSpPr>
          <p:cNvPr id="74" name=""/>
          <p:cNvSpPr/>
          <p:nvPr/>
        </p:nvSpPr>
        <p:spPr>
          <a:xfrm>
            <a:off x="1225296" y="23469600"/>
            <a:ext cx="97536" cy="79248"/>
          </a:xfrm>
          <a:prstGeom prst="rect">
            <a:avLst/>
          </a:prstGeom>
          <a:solidFill>
            <a:srgbClr val="FFFFFF"/>
          </a:solidFill>
        </p:spPr>
        <p:txBody>
          <a:bodyPr lIns="0" tIns="0" rIns="0" bIns="0" wrap="none">
            <a:noAutofit/>
          </a:bodyPr>
          <a:p>
            <a:pPr algn="just" indent="0"/>
            <a:r>
              <a:rPr lang="en-US" sz="550">
                <a:solidFill>
                  <a:srgbClr val="8972ED"/>
                </a:solidFill>
                <a:latin typeface="Arial"/>
              </a:rPr>
              <a:t>s</a:t>
            </a:r>
          </a:p>
        </p:txBody>
      </p:sp>
      <p:sp>
        <p:nvSpPr>
          <p:cNvPr id="75" name=""/>
          <p:cNvSpPr/>
          <p:nvPr/>
        </p:nvSpPr>
        <p:spPr>
          <a:xfrm>
            <a:off x="3084576" y="22716744"/>
            <a:ext cx="624840" cy="70104"/>
          </a:xfrm>
          <a:prstGeom prst="rect">
            <a:avLst/>
          </a:prstGeom>
          <a:solidFill>
            <a:srgbClr val="FFFFFF"/>
          </a:solidFill>
        </p:spPr>
        <p:txBody>
          <a:bodyPr lIns="0" tIns="0" rIns="0" bIns="0" wrap="none">
            <a:noAutofit/>
          </a:bodyPr>
          <a:p>
            <a:pPr indent="0"/>
            <a:r>
              <a:rPr lang="en-US" b="1" sz="400">
                <a:latin typeface="Arial"/>
              </a:rPr>
              <a:t>Download the app and create a closed</a:t>
            </a:r>
          </a:p>
        </p:txBody>
      </p:sp>
      <p:sp>
        <p:nvSpPr>
          <p:cNvPr id="76" name=""/>
          <p:cNvSpPr/>
          <p:nvPr/>
        </p:nvSpPr>
        <p:spPr>
          <a:xfrm>
            <a:off x="3002280" y="22829520"/>
            <a:ext cx="82296" cy="82296"/>
          </a:xfrm>
          <a:prstGeom prst="rect">
            <a:avLst/>
          </a:prstGeom>
          <a:solidFill>
            <a:srgbClr val="FFFFFF"/>
          </a:solidFill>
        </p:spPr>
        <p:txBody>
          <a:bodyPr lIns="0" tIns="0" rIns="0" bIns="0" wrap="none">
            <a:noAutofit/>
          </a:bodyPr>
          <a:p>
            <a:pPr algn="just" indent="0"/>
            <a:r>
              <a:rPr lang="en-US" sz="850">
                <a:solidFill>
                  <a:srgbClr val="8972ED"/>
                </a:solidFill>
                <a:latin typeface="Arial"/>
              </a:rPr>
              <a:t>□</a:t>
            </a:r>
          </a:p>
        </p:txBody>
      </p:sp>
      <p:sp>
        <p:nvSpPr>
          <p:cNvPr id="77" name=""/>
          <p:cNvSpPr/>
          <p:nvPr/>
        </p:nvSpPr>
        <p:spPr>
          <a:xfrm>
            <a:off x="3084576" y="22838664"/>
            <a:ext cx="655320" cy="103632"/>
          </a:xfrm>
          <a:prstGeom prst="rect">
            <a:avLst/>
          </a:prstGeom>
          <a:solidFill>
            <a:srgbClr val="FFFFFF"/>
          </a:solidFill>
        </p:spPr>
        <p:txBody>
          <a:bodyPr lIns="0" tIns="0" rIns="0" bIns="0" wrap="none">
            <a:noAutofit/>
          </a:bodyPr>
          <a:p>
            <a:pPr indent="0"/>
            <a:r>
              <a:rPr lang="en-US" b="1" sz="400">
                <a:latin typeface="Arial"/>
              </a:rPr>
              <a:t>Create a Youtube video engaging your</a:t>
            </a:r>
          </a:p>
        </p:txBody>
      </p:sp>
      <p:sp>
        <p:nvSpPr>
          <p:cNvPr id="78" name=""/>
          <p:cNvSpPr/>
          <p:nvPr/>
        </p:nvSpPr>
        <p:spPr>
          <a:xfrm>
            <a:off x="3002280" y="22994112"/>
            <a:ext cx="82296" cy="82296"/>
          </a:xfrm>
          <a:prstGeom prst="rect">
            <a:avLst/>
          </a:prstGeom>
          <a:solidFill>
            <a:srgbClr val="FFFFFF"/>
          </a:solidFill>
        </p:spPr>
        <p:txBody>
          <a:bodyPr lIns="0" tIns="0" rIns="0" bIns="0" wrap="none">
            <a:noAutofit/>
          </a:bodyPr>
          <a:p>
            <a:pPr algn="just" indent="0"/>
            <a:r>
              <a:rPr lang="en-US" sz="850">
                <a:latin typeface="Arial"/>
              </a:rPr>
              <a:t>□</a:t>
            </a:r>
          </a:p>
        </p:txBody>
      </p:sp>
      <p:sp>
        <p:nvSpPr>
          <p:cNvPr id="79" name=""/>
          <p:cNvSpPr/>
          <p:nvPr/>
        </p:nvSpPr>
        <p:spPr>
          <a:xfrm>
            <a:off x="3099816" y="23186136"/>
            <a:ext cx="542544" cy="91440"/>
          </a:xfrm>
          <a:prstGeom prst="rect">
            <a:avLst/>
          </a:prstGeom>
          <a:solidFill>
            <a:srgbClr val="FFFFFF"/>
          </a:solidFill>
        </p:spPr>
        <p:txBody>
          <a:bodyPr lIns="0" tIns="0" rIns="0" bIns="0" wrap="none">
            <a:noAutofit/>
          </a:bodyPr>
          <a:p>
            <a:pPr algn="just" indent="0"/>
            <a:r>
              <a:rPr lang="en-US" sz="550">
                <a:latin typeface="Arial"/>
              </a:rPr>
              <a:t>® ®</a:t>
            </a:r>
          </a:p>
        </p:txBody>
      </p:sp>
      <p:sp>
        <p:nvSpPr>
          <p:cNvPr id="80" name=""/>
          <p:cNvSpPr/>
          <p:nvPr/>
        </p:nvSpPr>
        <p:spPr>
          <a:xfrm>
            <a:off x="3313176" y="23612856"/>
            <a:ext cx="490728" cy="115824"/>
          </a:xfrm>
          <a:prstGeom prst="rect">
            <a:avLst/>
          </a:prstGeom>
          <a:solidFill>
            <a:srgbClr val="FFFFFF"/>
          </a:solidFill>
        </p:spPr>
        <p:txBody>
          <a:bodyPr lIns="0" tIns="0" rIns="0" bIns="0" wrap="none">
            <a:noAutofit/>
          </a:bodyPr>
          <a:p>
            <a:pPr algn="just" indent="0"/>
            <a:r>
              <a:rPr lang="en-US" b="1" sz="900">
                <a:latin typeface="Arial"/>
              </a:rPr>
              <a:t>S 3</a:t>
            </a:r>
          </a:p>
        </p:txBody>
      </p:sp>
      <p:sp>
        <p:nvSpPr>
          <p:cNvPr id="81" name=""/>
          <p:cNvSpPr/>
          <p:nvPr/>
        </p:nvSpPr>
        <p:spPr>
          <a:xfrm>
            <a:off x="3145536" y="23756112"/>
            <a:ext cx="451104" cy="82296"/>
          </a:xfrm>
          <a:prstGeom prst="rect">
            <a:avLst/>
          </a:prstGeom>
          <a:solidFill>
            <a:srgbClr val="FFFFFF"/>
          </a:solidFill>
        </p:spPr>
        <p:txBody>
          <a:bodyPr lIns="0" tIns="0" rIns="0" bIns="0" wrap="none">
            <a:noAutofit/>
          </a:bodyPr>
          <a:p>
            <a:pPr indent="0"/>
            <a:r>
              <a:rPr lang="en-US" sz="400">
                <a:latin typeface="Arial"/>
              </a:rPr>
              <a:t>Account Summary</a:t>
            </a:r>
          </a:p>
        </p:txBody>
      </p:sp>
      <p:sp>
        <p:nvSpPr>
          <p:cNvPr id="82" name=""/>
          <p:cNvSpPr/>
          <p:nvPr/>
        </p:nvSpPr>
        <p:spPr>
          <a:xfrm>
            <a:off x="521208" y="24079200"/>
            <a:ext cx="536448" cy="134112"/>
          </a:xfrm>
          <a:prstGeom prst="rect">
            <a:avLst/>
          </a:prstGeom>
          <a:solidFill>
            <a:srgbClr val="FFFFFF"/>
          </a:solidFill>
        </p:spPr>
        <p:txBody>
          <a:bodyPr lIns="0" tIns="0" rIns="0" bIns="0">
            <a:noAutofit/>
          </a:bodyPr>
          <a:p>
            <a:pPr indent="520700"/>
            <a:r>
              <a:rPr lang="en-US" b="1" sz="400">
                <a:latin typeface="Arial"/>
              </a:rPr>
              <a:t>What you get?</a:t>
            </a:r>
          </a:p>
          <a:p>
            <a:pPr indent="520700"/>
            <a:r>
              <a:rPr lang="en-US" b="1" sz="400">
                <a:latin typeface="Arial"/>
              </a:rPr>
              <a:t>$150 via Paypal or bank transfer</a:t>
            </a:r>
          </a:p>
        </p:txBody>
      </p:sp>
      <p:sp>
        <p:nvSpPr>
          <p:cNvPr id="83" name=""/>
          <p:cNvSpPr/>
          <p:nvPr/>
        </p:nvSpPr>
        <p:spPr>
          <a:xfrm>
            <a:off x="518160" y="24225504"/>
            <a:ext cx="731520" cy="173736"/>
          </a:xfrm>
          <a:prstGeom prst="rect">
            <a:avLst/>
          </a:prstGeom>
          <a:solidFill>
            <a:srgbClr val="FFFFFF"/>
          </a:solidFill>
        </p:spPr>
        <p:txBody>
          <a:bodyPr lIns="0" tIns="0" rIns="0" bIns="0">
            <a:noAutofit/>
          </a:bodyPr>
          <a:p>
            <a:pPr indent="520700">
              <a:lnSpc>
                <a:spcPct val="73000"/>
              </a:lnSpc>
              <a:spcAft>
                <a:spcPts val="140"/>
              </a:spcAft>
            </a:pPr>
            <a:r>
              <a:rPr lang="en-US" b="1" sz="400">
                <a:latin typeface="Arial"/>
              </a:rPr>
              <a:t>Next Step?</a:t>
            </a:r>
          </a:p>
          <a:p>
            <a:pPr indent="12700">
              <a:lnSpc>
                <a:spcPct val="73000"/>
              </a:lnSpc>
            </a:pPr>
            <a:r>
              <a:rPr lang="en-US" b="1" sz="400">
                <a:latin typeface="Arial"/>
              </a:rPr>
              <a:t>Click the button above and paste the unlisted Youtube video URL</a:t>
            </a:r>
          </a:p>
        </p:txBody>
      </p:sp>
      <p:sp>
        <p:nvSpPr>
          <p:cNvPr id="84" name=""/>
          <p:cNvSpPr/>
          <p:nvPr/>
        </p:nvSpPr>
        <p:spPr>
          <a:xfrm>
            <a:off x="1862328" y="24213312"/>
            <a:ext cx="542544" cy="91440"/>
          </a:xfrm>
          <a:prstGeom prst="rect">
            <a:avLst/>
          </a:prstGeom>
          <a:solidFill>
            <a:srgbClr val="FFFFFF"/>
          </a:solidFill>
        </p:spPr>
        <p:txBody>
          <a:bodyPr lIns="0" tIns="0" rIns="0" bIns="0" wrap="none">
            <a:noAutofit/>
          </a:bodyPr>
          <a:p>
            <a:pPr algn="just" indent="0"/>
            <a:r>
              <a:rPr lang="en-US" sz="550">
                <a:latin typeface="Arial"/>
              </a:rPr>
              <a:t>® ®</a:t>
            </a:r>
          </a:p>
        </p:txBody>
      </p:sp>
      <p:sp>
        <p:nvSpPr>
          <p:cNvPr id="85" name=""/>
          <p:cNvSpPr/>
          <p:nvPr/>
        </p:nvSpPr>
        <p:spPr>
          <a:xfrm>
            <a:off x="2941320" y="24478488"/>
            <a:ext cx="64008" cy="70104"/>
          </a:xfrm>
          <a:prstGeom prst="rect">
            <a:avLst/>
          </a:prstGeom>
          <a:solidFill>
            <a:srgbClr val="FFFFFF"/>
          </a:solidFill>
        </p:spPr>
        <p:txBody>
          <a:bodyPr lIns="0" tIns="0" rIns="0" bIns="0" wrap="none">
            <a:noAutofit/>
          </a:bodyPr>
          <a:p>
            <a:pPr indent="0"/>
            <a:r>
              <a:rPr lang="en-US" b="1" sz="400">
                <a:latin typeface="Arial"/>
              </a:rPr>
              <a:t>Tax Forms</a:t>
            </a:r>
          </a:p>
        </p:txBody>
      </p:sp>
      <p:graphicFrame>
        <p:nvGraphicFramePr>
          <p:cNvPr id="86" name=""/>
          <p:cNvGraphicFramePr>
            <a:graphicFrameLocks noGrp="1"/>
          </p:cNvGraphicFramePr>
          <p:nvPr/>
        </p:nvGraphicFramePr>
        <p:xfrm>
          <a:off x="210312" y="24615648"/>
          <a:ext cx="996696" cy="530352"/>
        </p:xfrm>
        <a:graphic>
          <a:graphicData uri="http://schemas.openxmlformats.org/drawingml/2006/table">
            <a:tbl>
              <a:tblPr/>
              <a:tblGrid>
                <a:gridCol w="313944"/>
                <a:gridCol w="371856"/>
                <a:gridCol w="310896"/>
              </a:tblGrid>
              <a:tr h="274320">
                <a:tc>
                  <a:txBody>
                    <a:bodyPr lIns="0" tIns="0" rIns="0" bIns="0">
                      <a:noAutofit/>
                    </a:bodyPr>
                    <a:p>
                      <a:endParaRPr sz="1300"/>
                    </a:p>
                  </a:txBody>
                  <a:tcPr marL="0" marR="0" marT="0" marB="0"/>
                </a:tc>
                <a:tc>
                  <a:txBody>
                    <a:bodyPr lIns="0" tIns="0" rIns="0" bIns="0">
                      <a:noAutofit/>
                    </a:bodyPr>
                    <a:p>
                      <a:pPr indent="101600"/>
                      <a:r>
                        <a:rPr lang="en-US" sz="550">
                          <a:latin typeface="Arial"/>
                        </a:rPr>
                        <a:t>®</a:t>
                      </a:r>
                    </a:p>
                  </a:txBody>
                  <a:tcPr marL="0" marR="0" marT="0" marB="0" anchor="b"/>
                </a:tc>
                <a:tc>
                  <a:txBody>
                    <a:bodyPr lIns="0" tIns="0" rIns="0" bIns="0">
                      <a:noAutofit/>
                    </a:bodyPr>
                    <a:p>
                      <a:pPr algn="just" indent="177800"/>
                      <a:r>
                        <a:rPr lang="en-US" sz="550">
                          <a:latin typeface="Arial"/>
                        </a:rPr>
                        <a:t>®</a:t>
                      </a:r>
                    </a:p>
                  </a:txBody>
                  <a:tcPr marL="0" marR="0" marT="0" marB="0" anchor="b"/>
                </a:tc>
              </a:tr>
              <a:tr h="256032">
                <a:tc>
                  <a:txBody>
                    <a:bodyPr lIns="0" tIns="0" rIns="0" bIns="0">
                      <a:noAutofit/>
                    </a:bodyPr>
                    <a:p>
                      <a:endParaRPr sz="1300"/>
                    </a:p>
                  </a:txBody>
                  <a:tcPr marL="0" marR="0" marT="0" marB="0"/>
                </a:tc>
                <a:tc>
                  <a:txBody>
                    <a:bodyPr lIns="0" tIns="0" rIns="0" bIns="0">
                      <a:noAutofit/>
                    </a:bodyPr>
                    <a:p>
                      <a:endParaRPr sz="1300"/>
                    </a:p>
                  </a:txBody>
                  <a:tcPr marL="0" marR="0" marT="0" marB="0"/>
                </a:tc>
                <a:tc>
                  <a:txBody>
                    <a:bodyPr lIns="0" tIns="0" rIns="0" bIns="0">
                      <a:noAutofit/>
                    </a:bodyPr>
                    <a:p>
                      <a:endParaRPr sz="1300"/>
                    </a:p>
                  </a:txBody>
                  <a:tcPr marL="0" marR="0" marT="0" marB="0"/>
                </a:tc>
              </a:tr>
            </a:tbl>
          </a:graphicData>
        </a:graphic>
      </p:graphicFrame>
      <p:sp>
        <p:nvSpPr>
          <p:cNvPr id="87" name=""/>
          <p:cNvSpPr/>
          <p:nvPr/>
        </p:nvSpPr>
        <p:spPr>
          <a:xfrm>
            <a:off x="3099816" y="25085040"/>
            <a:ext cx="542544" cy="91440"/>
          </a:xfrm>
          <a:prstGeom prst="rect">
            <a:avLst/>
          </a:prstGeom>
          <a:solidFill>
            <a:srgbClr val="FFFFFF"/>
          </a:solidFill>
        </p:spPr>
        <p:txBody>
          <a:bodyPr lIns="0" tIns="0" rIns="0" bIns="0" wrap="none">
            <a:noAutofit/>
          </a:bodyPr>
          <a:p>
            <a:pPr algn="just" indent="0"/>
            <a:r>
              <a:rPr lang="en-US" sz="550">
                <a:latin typeface="Arial"/>
              </a:rPr>
              <a:t>® ®</a:t>
            </a:r>
          </a:p>
        </p:txBody>
      </p:sp>
      <p:sp>
        <p:nvSpPr>
          <p:cNvPr id="88" name=""/>
          <p:cNvSpPr/>
          <p:nvPr/>
        </p:nvSpPr>
        <p:spPr>
          <a:xfrm>
            <a:off x="1679448" y="25487376"/>
            <a:ext cx="856488" cy="112776"/>
          </a:xfrm>
          <a:prstGeom prst="rect">
            <a:avLst/>
          </a:prstGeom>
          <a:solidFill>
            <a:srgbClr val="FFFFFF"/>
          </a:solidFill>
        </p:spPr>
        <p:txBody>
          <a:bodyPr lIns="0" tIns="0" rIns="0" bIns="0" wrap="none">
            <a:noAutofit/>
          </a:bodyPr>
          <a:p>
            <a:pPr algn="r" indent="0"/>
            <a:r>
              <a:rPr lang="en-US" sz="550">
                <a:solidFill>
                  <a:srgbClr val="2F3A4B"/>
                </a:solidFill>
                <a:latin typeface="Arial"/>
              </a:rPr>
              <a:t>Thank For Watching</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EFE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46176" y="1100328"/>
            <a:ext cx="1167384" cy="707136"/>
          </a:xfrm>
          <a:prstGeom prst="rect">
            <a:avLst/>
          </a:prstGeom>
        </p:spPr>
      </p:pic>
      <p:pic>
        <p:nvPicPr>
          <p:cNvPr id="3" name=""/>
          <p:cNvPicPr>
            <a:picLocks noChangeAspect="1"/>
          </p:cNvPicPr>
          <p:nvPr/>
        </p:nvPicPr>
        <p:blipFill>
          <a:blip r:embed="rPictId1"/>
          <a:stretch>
            <a:fillRect/>
          </a:stretch>
        </p:blipFill>
        <p:spPr>
          <a:xfrm>
            <a:off x="411480" y="3294888"/>
            <a:ext cx="341376" cy="246888"/>
          </a:xfrm>
          <a:prstGeom prst="rect">
            <a:avLst/>
          </a:prstGeom>
        </p:spPr>
      </p:pic>
      <p:pic>
        <p:nvPicPr>
          <p:cNvPr id="4" name=""/>
          <p:cNvPicPr>
            <a:picLocks noChangeAspect="1"/>
          </p:cNvPicPr>
          <p:nvPr/>
        </p:nvPicPr>
        <p:blipFill>
          <a:blip r:embed="rPictId2"/>
          <a:stretch>
            <a:fillRect/>
          </a:stretch>
        </p:blipFill>
        <p:spPr>
          <a:xfrm>
            <a:off x="975360" y="4352544"/>
            <a:ext cx="646176" cy="655320"/>
          </a:xfrm>
          <a:prstGeom prst="rect">
            <a:avLst/>
          </a:prstGeom>
        </p:spPr>
      </p:pic>
      <p:pic>
        <p:nvPicPr>
          <p:cNvPr id="5" name=""/>
          <p:cNvPicPr>
            <a:picLocks noChangeAspect="1"/>
          </p:cNvPicPr>
          <p:nvPr/>
        </p:nvPicPr>
        <p:blipFill>
          <a:blip r:embed="rPictId3"/>
          <a:stretch>
            <a:fillRect/>
          </a:stretch>
        </p:blipFill>
        <p:spPr>
          <a:xfrm>
            <a:off x="975360" y="5141976"/>
            <a:ext cx="667512" cy="667512"/>
          </a:xfrm>
          <a:prstGeom prst="rect">
            <a:avLst/>
          </a:prstGeom>
        </p:spPr>
      </p:pic>
      <p:pic>
        <p:nvPicPr>
          <p:cNvPr id="6" name=""/>
          <p:cNvPicPr>
            <a:picLocks noChangeAspect="1"/>
          </p:cNvPicPr>
          <p:nvPr/>
        </p:nvPicPr>
        <p:blipFill>
          <a:blip r:embed="rPictId4"/>
          <a:stretch>
            <a:fillRect/>
          </a:stretch>
        </p:blipFill>
        <p:spPr>
          <a:xfrm>
            <a:off x="969264" y="5931408"/>
            <a:ext cx="682752" cy="682752"/>
          </a:xfrm>
          <a:prstGeom prst="rect">
            <a:avLst/>
          </a:prstGeom>
        </p:spPr>
      </p:pic>
      <p:pic>
        <p:nvPicPr>
          <p:cNvPr id="7" name=""/>
          <p:cNvPicPr>
            <a:picLocks noChangeAspect="1"/>
          </p:cNvPicPr>
          <p:nvPr/>
        </p:nvPicPr>
        <p:blipFill>
          <a:blip r:embed="rPictId5"/>
          <a:stretch>
            <a:fillRect/>
          </a:stretch>
        </p:blipFill>
        <p:spPr>
          <a:xfrm>
            <a:off x="2325624" y="731520"/>
            <a:ext cx="2002536" cy="1100328"/>
          </a:xfrm>
          <a:prstGeom prst="rect">
            <a:avLst/>
          </a:prstGeom>
        </p:spPr>
      </p:pic>
      <p:pic>
        <p:nvPicPr>
          <p:cNvPr id="8" name=""/>
          <p:cNvPicPr>
            <a:picLocks noChangeAspect="1"/>
          </p:cNvPicPr>
          <p:nvPr/>
        </p:nvPicPr>
        <p:blipFill>
          <a:blip r:embed="rPictId6"/>
          <a:stretch>
            <a:fillRect/>
          </a:stretch>
        </p:blipFill>
        <p:spPr>
          <a:xfrm>
            <a:off x="2036064" y="2200656"/>
            <a:ext cx="2292096" cy="1063752"/>
          </a:xfrm>
          <a:prstGeom prst="rect">
            <a:avLst/>
          </a:prstGeom>
        </p:spPr>
      </p:pic>
      <p:pic>
        <p:nvPicPr>
          <p:cNvPr id="9" name=""/>
          <p:cNvPicPr>
            <a:picLocks noChangeAspect="1"/>
          </p:cNvPicPr>
          <p:nvPr/>
        </p:nvPicPr>
        <p:blipFill>
          <a:blip r:embed="rPictId7"/>
          <a:stretch>
            <a:fillRect/>
          </a:stretch>
        </p:blipFill>
        <p:spPr>
          <a:xfrm>
            <a:off x="1694688" y="3739896"/>
            <a:ext cx="1405128" cy="286512"/>
          </a:xfrm>
          <a:prstGeom prst="rect">
            <a:avLst/>
          </a:prstGeom>
        </p:spPr>
      </p:pic>
      <p:pic>
        <p:nvPicPr>
          <p:cNvPr id="10" name=""/>
          <p:cNvPicPr>
            <a:picLocks noChangeAspect="1"/>
          </p:cNvPicPr>
          <p:nvPr/>
        </p:nvPicPr>
        <p:blipFill>
          <a:blip r:embed="rPictId8"/>
          <a:stretch>
            <a:fillRect/>
          </a:stretch>
        </p:blipFill>
        <p:spPr>
          <a:xfrm>
            <a:off x="1694688" y="4480560"/>
            <a:ext cx="1408176" cy="219456"/>
          </a:xfrm>
          <a:prstGeom prst="rect">
            <a:avLst/>
          </a:prstGeom>
        </p:spPr>
      </p:pic>
      <p:pic>
        <p:nvPicPr>
          <p:cNvPr id="11" name=""/>
          <p:cNvPicPr>
            <a:picLocks noChangeAspect="1"/>
          </p:cNvPicPr>
          <p:nvPr/>
        </p:nvPicPr>
        <p:blipFill>
          <a:blip r:embed="rPictId9"/>
          <a:stretch>
            <a:fillRect/>
          </a:stretch>
        </p:blipFill>
        <p:spPr>
          <a:xfrm>
            <a:off x="1694688" y="4730496"/>
            <a:ext cx="694944" cy="79248"/>
          </a:xfrm>
          <a:prstGeom prst="rect">
            <a:avLst/>
          </a:prstGeom>
        </p:spPr>
      </p:pic>
      <p:pic>
        <p:nvPicPr>
          <p:cNvPr id="12" name=""/>
          <p:cNvPicPr>
            <a:picLocks noChangeAspect="1"/>
          </p:cNvPicPr>
          <p:nvPr/>
        </p:nvPicPr>
        <p:blipFill>
          <a:blip r:embed="rPictId10"/>
          <a:stretch>
            <a:fillRect/>
          </a:stretch>
        </p:blipFill>
        <p:spPr>
          <a:xfrm>
            <a:off x="1694688" y="5276088"/>
            <a:ext cx="1353312" cy="131064"/>
          </a:xfrm>
          <a:prstGeom prst="rect">
            <a:avLst/>
          </a:prstGeom>
        </p:spPr>
      </p:pic>
      <p:pic>
        <p:nvPicPr>
          <p:cNvPr id="13" name=""/>
          <p:cNvPicPr>
            <a:picLocks noChangeAspect="1"/>
          </p:cNvPicPr>
          <p:nvPr/>
        </p:nvPicPr>
        <p:blipFill>
          <a:blip r:embed="rPictId11"/>
          <a:stretch>
            <a:fillRect/>
          </a:stretch>
        </p:blipFill>
        <p:spPr>
          <a:xfrm>
            <a:off x="1694688" y="5413248"/>
            <a:ext cx="1408176" cy="121920"/>
          </a:xfrm>
          <a:prstGeom prst="rect">
            <a:avLst/>
          </a:prstGeom>
        </p:spPr>
      </p:pic>
      <p:pic>
        <p:nvPicPr>
          <p:cNvPr id="14" name=""/>
          <p:cNvPicPr>
            <a:picLocks noChangeAspect="1"/>
          </p:cNvPicPr>
          <p:nvPr/>
        </p:nvPicPr>
        <p:blipFill>
          <a:blip r:embed="rPictId12"/>
          <a:stretch>
            <a:fillRect/>
          </a:stretch>
        </p:blipFill>
        <p:spPr>
          <a:xfrm>
            <a:off x="1694688" y="6068568"/>
            <a:ext cx="1359408" cy="85344"/>
          </a:xfrm>
          <a:prstGeom prst="rect">
            <a:avLst/>
          </a:prstGeom>
        </p:spPr>
      </p:pic>
      <p:pic>
        <p:nvPicPr>
          <p:cNvPr id="15" name=""/>
          <p:cNvPicPr>
            <a:picLocks noChangeAspect="1"/>
          </p:cNvPicPr>
          <p:nvPr/>
        </p:nvPicPr>
        <p:blipFill>
          <a:blip r:embed="rPictId13"/>
          <a:stretch>
            <a:fillRect/>
          </a:stretch>
        </p:blipFill>
        <p:spPr>
          <a:xfrm>
            <a:off x="1694688" y="6205728"/>
            <a:ext cx="1432560" cy="384048"/>
          </a:xfrm>
          <a:prstGeom prst="rect">
            <a:avLst/>
          </a:prstGeom>
        </p:spPr>
      </p:pic>
      <p:pic>
        <p:nvPicPr>
          <p:cNvPr id="16" name=""/>
          <p:cNvPicPr>
            <a:picLocks noChangeAspect="1"/>
          </p:cNvPicPr>
          <p:nvPr/>
        </p:nvPicPr>
        <p:blipFill>
          <a:blip r:embed="rPictId14"/>
          <a:stretch>
            <a:fillRect/>
          </a:stretch>
        </p:blipFill>
        <p:spPr>
          <a:xfrm>
            <a:off x="969264" y="6726936"/>
            <a:ext cx="2057400" cy="685800"/>
          </a:xfrm>
          <a:prstGeom prst="rect">
            <a:avLst/>
          </a:prstGeom>
        </p:spPr>
      </p:pic>
      <p:pic>
        <p:nvPicPr>
          <p:cNvPr id="17" name=""/>
          <p:cNvPicPr>
            <a:picLocks noChangeAspect="1"/>
          </p:cNvPicPr>
          <p:nvPr/>
        </p:nvPicPr>
        <p:blipFill>
          <a:blip r:embed="rPictId15"/>
          <a:stretch>
            <a:fillRect/>
          </a:stretch>
        </p:blipFill>
        <p:spPr>
          <a:xfrm>
            <a:off x="929640" y="7592568"/>
            <a:ext cx="1743456" cy="106680"/>
          </a:xfrm>
          <a:prstGeom prst="rect">
            <a:avLst/>
          </a:prstGeom>
        </p:spPr>
      </p:pic>
      <p:pic>
        <p:nvPicPr>
          <p:cNvPr id="18" name=""/>
          <p:cNvPicPr>
            <a:picLocks noChangeAspect="1"/>
          </p:cNvPicPr>
          <p:nvPr/>
        </p:nvPicPr>
        <p:blipFill>
          <a:blip r:embed="rPictId16"/>
          <a:stretch>
            <a:fillRect/>
          </a:stretch>
        </p:blipFill>
        <p:spPr>
          <a:xfrm>
            <a:off x="585216" y="8586216"/>
            <a:ext cx="374904" cy="448056"/>
          </a:xfrm>
          <a:prstGeom prst="rect">
            <a:avLst/>
          </a:prstGeom>
        </p:spPr>
      </p:pic>
      <p:pic>
        <p:nvPicPr>
          <p:cNvPr id="19" name=""/>
          <p:cNvPicPr>
            <a:picLocks noChangeAspect="1"/>
          </p:cNvPicPr>
          <p:nvPr/>
        </p:nvPicPr>
        <p:blipFill>
          <a:blip r:embed="rPictId17"/>
          <a:stretch>
            <a:fillRect/>
          </a:stretch>
        </p:blipFill>
        <p:spPr>
          <a:xfrm>
            <a:off x="1295400" y="8586216"/>
            <a:ext cx="374904" cy="448056"/>
          </a:xfrm>
          <a:prstGeom prst="rect">
            <a:avLst/>
          </a:prstGeom>
        </p:spPr>
      </p:pic>
      <p:pic>
        <p:nvPicPr>
          <p:cNvPr id="20" name=""/>
          <p:cNvPicPr>
            <a:picLocks noChangeAspect="1"/>
          </p:cNvPicPr>
          <p:nvPr/>
        </p:nvPicPr>
        <p:blipFill>
          <a:blip r:embed="rPictId18"/>
          <a:stretch>
            <a:fillRect/>
          </a:stretch>
        </p:blipFill>
        <p:spPr>
          <a:xfrm>
            <a:off x="1987296" y="8583168"/>
            <a:ext cx="374904" cy="451104"/>
          </a:xfrm>
          <a:prstGeom prst="rect">
            <a:avLst/>
          </a:prstGeom>
        </p:spPr>
      </p:pic>
      <p:pic>
        <p:nvPicPr>
          <p:cNvPr id="21" name=""/>
          <p:cNvPicPr>
            <a:picLocks noChangeAspect="1"/>
          </p:cNvPicPr>
          <p:nvPr/>
        </p:nvPicPr>
        <p:blipFill>
          <a:blip r:embed="rPictId19"/>
          <a:stretch>
            <a:fillRect/>
          </a:stretch>
        </p:blipFill>
        <p:spPr>
          <a:xfrm>
            <a:off x="2691384" y="8583168"/>
            <a:ext cx="353568" cy="451104"/>
          </a:xfrm>
          <a:prstGeom prst="rect">
            <a:avLst/>
          </a:prstGeom>
        </p:spPr>
      </p:pic>
      <p:pic>
        <p:nvPicPr>
          <p:cNvPr id="22" name=""/>
          <p:cNvPicPr>
            <a:picLocks noChangeAspect="1"/>
          </p:cNvPicPr>
          <p:nvPr/>
        </p:nvPicPr>
        <p:blipFill>
          <a:blip r:embed="rPictId20"/>
          <a:stretch>
            <a:fillRect/>
          </a:stretch>
        </p:blipFill>
        <p:spPr>
          <a:xfrm>
            <a:off x="6096" y="9686544"/>
            <a:ext cx="4322064" cy="3785616"/>
          </a:xfrm>
          <a:prstGeom prst="rect">
            <a:avLst/>
          </a:prstGeom>
        </p:spPr>
      </p:pic>
      <p:pic>
        <p:nvPicPr>
          <p:cNvPr id="23" name=""/>
          <p:cNvPicPr>
            <a:picLocks noChangeAspect="1"/>
          </p:cNvPicPr>
          <p:nvPr/>
        </p:nvPicPr>
        <p:blipFill>
          <a:blip r:embed="rPictId21"/>
          <a:stretch>
            <a:fillRect/>
          </a:stretch>
        </p:blipFill>
        <p:spPr>
          <a:xfrm>
            <a:off x="0" y="13606272"/>
            <a:ext cx="4322064" cy="4200144"/>
          </a:xfrm>
          <a:prstGeom prst="rect">
            <a:avLst/>
          </a:prstGeom>
        </p:spPr>
      </p:pic>
      <p:pic>
        <p:nvPicPr>
          <p:cNvPr id="24" name=""/>
          <p:cNvPicPr>
            <a:picLocks noChangeAspect="1"/>
          </p:cNvPicPr>
          <p:nvPr/>
        </p:nvPicPr>
        <p:blipFill>
          <a:blip r:embed="rPictId22"/>
          <a:stretch>
            <a:fillRect/>
          </a:stretch>
        </p:blipFill>
        <p:spPr>
          <a:xfrm>
            <a:off x="1670304" y="18742152"/>
            <a:ext cx="2209800" cy="582168"/>
          </a:xfrm>
          <a:prstGeom prst="rect">
            <a:avLst/>
          </a:prstGeom>
        </p:spPr>
      </p:pic>
      <p:pic>
        <p:nvPicPr>
          <p:cNvPr id="25" name=""/>
          <p:cNvPicPr>
            <a:picLocks noChangeAspect="1"/>
          </p:cNvPicPr>
          <p:nvPr/>
        </p:nvPicPr>
        <p:blipFill>
          <a:blip r:embed="rPictId23"/>
          <a:stretch>
            <a:fillRect/>
          </a:stretch>
        </p:blipFill>
        <p:spPr>
          <a:xfrm>
            <a:off x="755904" y="20287488"/>
            <a:ext cx="2087880" cy="2862072"/>
          </a:xfrm>
          <a:prstGeom prst="rect">
            <a:avLst/>
          </a:prstGeom>
        </p:spPr>
      </p:pic>
      <p:pic>
        <p:nvPicPr>
          <p:cNvPr id="26" name=""/>
          <p:cNvPicPr>
            <a:picLocks noChangeAspect="1"/>
          </p:cNvPicPr>
          <p:nvPr/>
        </p:nvPicPr>
        <p:blipFill>
          <a:blip r:embed="rPictId24"/>
          <a:stretch>
            <a:fillRect/>
          </a:stretch>
        </p:blipFill>
        <p:spPr>
          <a:xfrm>
            <a:off x="3617976" y="21433536"/>
            <a:ext cx="365760" cy="920496"/>
          </a:xfrm>
          <a:prstGeom prst="rect">
            <a:avLst/>
          </a:prstGeom>
        </p:spPr>
      </p:pic>
      <p:pic>
        <p:nvPicPr>
          <p:cNvPr id="27" name=""/>
          <p:cNvPicPr>
            <a:picLocks noChangeAspect="1"/>
          </p:cNvPicPr>
          <p:nvPr/>
        </p:nvPicPr>
        <p:blipFill>
          <a:blip r:embed="rPictId25"/>
          <a:stretch>
            <a:fillRect/>
          </a:stretch>
        </p:blipFill>
        <p:spPr>
          <a:xfrm>
            <a:off x="4142232" y="22402800"/>
            <a:ext cx="185928" cy="569976"/>
          </a:xfrm>
          <a:prstGeom prst="rect">
            <a:avLst/>
          </a:prstGeom>
        </p:spPr>
      </p:pic>
      <p:pic>
        <p:nvPicPr>
          <p:cNvPr id="28" name=""/>
          <p:cNvPicPr>
            <a:picLocks noChangeAspect="1"/>
          </p:cNvPicPr>
          <p:nvPr/>
        </p:nvPicPr>
        <p:blipFill>
          <a:blip r:embed="rPictId26"/>
          <a:stretch>
            <a:fillRect/>
          </a:stretch>
        </p:blipFill>
        <p:spPr>
          <a:xfrm>
            <a:off x="560832" y="23878032"/>
            <a:ext cx="1341120" cy="1341120"/>
          </a:xfrm>
          <a:prstGeom prst="rect">
            <a:avLst/>
          </a:prstGeom>
        </p:spPr>
      </p:pic>
      <p:pic>
        <p:nvPicPr>
          <p:cNvPr id="29" name=""/>
          <p:cNvPicPr>
            <a:picLocks noChangeAspect="1"/>
          </p:cNvPicPr>
          <p:nvPr/>
        </p:nvPicPr>
        <p:blipFill>
          <a:blip r:embed="rPictId27"/>
          <a:stretch>
            <a:fillRect/>
          </a:stretch>
        </p:blipFill>
        <p:spPr>
          <a:xfrm>
            <a:off x="21336" y="25395936"/>
            <a:ext cx="4306824" cy="2691384"/>
          </a:xfrm>
          <a:prstGeom prst="rect">
            <a:avLst/>
          </a:prstGeom>
        </p:spPr>
      </p:pic>
      <p:sp>
        <p:nvSpPr>
          <p:cNvPr id="30" name=""/>
          <p:cNvSpPr/>
          <p:nvPr/>
        </p:nvSpPr>
        <p:spPr>
          <a:xfrm>
            <a:off x="2307336" y="588264"/>
            <a:ext cx="621792" cy="70104"/>
          </a:xfrm>
          <a:prstGeom prst="rect">
            <a:avLst/>
          </a:prstGeom>
          <a:solidFill>
            <a:srgbClr val="FFFFFF"/>
          </a:solidFill>
        </p:spPr>
        <p:txBody>
          <a:bodyPr lIns="0" tIns="0" rIns="0" bIns="0" wrap="none">
            <a:noAutofit/>
          </a:bodyPr>
          <a:p>
            <a:pPr indent="0"/>
            <a:r>
              <a:rPr lang="en-US" sz="400">
                <a:latin typeface="Arial"/>
              </a:rPr>
              <a:t>RUSSIAN SOCIAL PROJECT</a:t>
            </a:r>
          </a:p>
        </p:txBody>
      </p:sp>
      <p:sp>
        <p:nvSpPr>
          <p:cNvPr id="31" name=""/>
          <p:cNvSpPr/>
          <p:nvPr/>
        </p:nvSpPr>
        <p:spPr>
          <a:xfrm>
            <a:off x="603504" y="1837944"/>
            <a:ext cx="1203960" cy="161544"/>
          </a:xfrm>
          <a:prstGeom prst="rect">
            <a:avLst/>
          </a:prstGeom>
          <a:solidFill>
            <a:srgbClr val="FFFFFF"/>
          </a:solidFill>
        </p:spPr>
        <p:txBody>
          <a:bodyPr lIns="0" tIns="0" rIns="0" bIns="0" wrap="none">
            <a:noAutofit/>
          </a:bodyPr>
          <a:p>
            <a:pPr indent="0"/>
            <a:r>
              <a:rPr lang="ru" b="1" sz="950">
                <a:solidFill>
                  <a:srgbClr val="2DCA70"/>
                </a:solidFill>
                <a:latin typeface="Arial"/>
              </a:rPr>
              <a:t>Страна </a:t>
            </a:r>
            <a:r>
              <a:rPr lang="ru" b="1" sz="950">
                <a:solidFill>
                  <a:srgbClr val="9C57B6"/>
                </a:solidFill>
                <a:latin typeface="Arial"/>
              </a:rPr>
              <a:t>талантов</a:t>
            </a:r>
          </a:p>
        </p:txBody>
      </p:sp>
      <p:sp>
        <p:nvSpPr>
          <p:cNvPr id="32" name=""/>
          <p:cNvSpPr/>
          <p:nvPr/>
        </p:nvSpPr>
        <p:spPr>
          <a:xfrm>
            <a:off x="320040" y="2822448"/>
            <a:ext cx="307848" cy="91440"/>
          </a:xfrm>
          <a:prstGeom prst="rect">
            <a:avLst/>
          </a:prstGeom>
          <a:solidFill>
            <a:srgbClr val="FFFFFF"/>
          </a:solidFill>
        </p:spPr>
        <p:txBody>
          <a:bodyPr lIns="0" tIns="0" rIns="0" bIns="0" wrap="none">
            <a:noAutofit/>
          </a:bodyPr>
          <a:p>
            <a:pPr indent="0"/>
            <a:r>
              <a:rPr lang="en-US" sz="550">
                <a:latin typeface="Arial"/>
              </a:rPr>
              <a:t>EVENTS</a:t>
            </a:r>
          </a:p>
        </p:txBody>
      </p:sp>
      <p:sp>
        <p:nvSpPr>
          <p:cNvPr id="33" name=""/>
          <p:cNvSpPr/>
          <p:nvPr/>
        </p:nvSpPr>
        <p:spPr>
          <a:xfrm>
            <a:off x="344424" y="3648456"/>
            <a:ext cx="362712" cy="789432"/>
          </a:xfrm>
          <a:prstGeom prst="rect">
            <a:avLst/>
          </a:prstGeom>
          <a:solidFill>
            <a:srgbClr val="FFFFFF"/>
          </a:solidFill>
        </p:spPr>
        <p:txBody>
          <a:bodyPr lIns="0" tIns="0" rIns="0" bIns="0">
            <a:noAutofit/>
          </a:bodyPr>
          <a:p>
            <a:pPr indent="0">
              <a:lnSpc>
                <a:spcPct val="141000"/>
              </a:lnSpc>
              <a:spcAft>
                <a:spcPts val="420"/>
              </a:spcAft>
            </a:pPr>
            <a:r>
              <a:rPr lang="en-US" b="1" sz="400">
                <a:latin typeface="Arial"/>
              </a:rPr>
              <a:t>H </a:t>
            </a:r>
            <a:r>
              <a:rPr lang="de" b="1" sz="400">
                <a:latin typeface="Arial"/>
              </a:rPr>
              <a:t>Meperwen«</a:t>
            </a:r>
          </a:p>
          <a:p>
            <a:pPr indent="0">
              <a:lnSpc>
                <a:spcPct val="141000"/>
              </a:lnSpc>
            </a:pPr>
            <a:r>
              <a:rPr lang="en-US" b="1" sz="400">
                <a:latin typeface="Arial"/>
              </a:rPr>
              <a:t>[3 </a:t>
            </a:r>
            <a:r>
              <a:rPr lang="ru" b="1" sz="400">
                <a:latin typeface="Arial"/>
              </a:rPr>
              <a:t>О проекте</a:t>
            </a:r>
          </a:p>
          <a:p>
            <a:pPr indent="0">
              <a:lnSpc>
                <a:spcPct val="141000"/>
              </a:lnSpc>
              <a:spcAft>
                <a:spcPts val="840"/>
              </a:spcAft>
            </a:pPr>
            <a:r>
              <a:rPr lang="ru" b="1" sz="400">
                <a:latin typeface="Arial"/>
              </a:rPr>
              <a:t>@ Новости </a:t>
            </a:r>
            <a:r>
              <a:rPr lang="fr" b="1" sz="400">
                <a:latin typeface="Arial"/>
              </a:rPr>
              <a:t>fiâ </a:t>
            </a:r>
            <a:r>
              <a:rPr lang="ru" b="1" sz="400">
                <a:latin typeface="Arial"/>
              </a:rPr>
              <a:t>Пувликац»п,</a:t>
            </a:r>
          </a:p>
          <a:p>
            <a:pPr indent="0"/>
            <a:r>
              <a:rPr lang="ru" b="1" sz="1200">
                <a:solidFill>
                  <a:srgbClr val="465C77"/>
                </a:solidFill>
                <a:latin typeface="Arial"/>
              </a:rPr>
              <a:t>поп</a:t>
            </a:r>
          </a:p>
        </p:txBody>
      </p:sp>
      <p:sp>
        <p:nvSpPr>
          <p:cNvPr id="34" name=""/>
          <p:cNvSpPr/>
          <p:nvPr/>
        </p:nvSpPr>
        <p:spPr>
          <a:xfrm>
            <a:off x="957072" y="3715512"/>
            <a:ext cx="704088" cy="521208"/>
          </a:xfrm>
          <a:prstGeom prst="rect">
            <a:avLst/>
          </a:prstGeom>
          <a:solidFill>
            <a:srgbClr val="FFFFFF"/>
          </a:solidFill>
        </p:spPr>
        <p:txBody>
          <a:bodyPr lIns="0" tIns="0" rIns="0" bIns="0" wrap="none">
            <a:noAutofit/>
          </a:bodyPr>
          <a:p>
            <a:pPr indent="0"/>
            <a:r>
              <a:rPr lang="ru" b="1" sz="3800">
                <a:solidFill>
                  <a:srgbClr val="58889F"/>
                </a:solidFill>
                <a:latin typeface="Arial"/>
              </a:rPr>
              <a:t>айв</a:t>
            </a:r>
          </a:p>
        </p:txBody>
      </p:sp>
      <p:sp>
        <p:nvSpPr>
          <p:cNvPr id="35" name=""/>
          <p:cNvSpPr/>
          <p:nvPr/>
        </p:nvSpPr>
        <p:spPr>
          <a:xfrm>
            <a:off x="3048000" y="1905000"/>
            <a:ext cx="268224" cy="64008"/>
          </a:xfrm>
          <a:prstGeom prst="rect">
            <a:avLst/>
          </a:prstGeom>
          <a:solidFill>
            <a:srgbClr val="FFFFFF"/>
          </a:solidFill>
        </p:spPr>
        <p:txBody>
          <a:bodyPr lIns="0" tIns="0" rIns="0" bIns="0" wrap="none">
            <a:noAutofit/>
          </a:bodyPr>
          <a:p>
            <a:pPr indent="0"/>
            <a:r>
              <a:rPr lang="ru" b="1" sz="400">
                <a:latin typeface="Arial"/>
              </a:rPr>
              <a:t>УЧАСТНИКАМ</a:t>
            </a:r>
          </a:p>
        </p:txBody>
      </p:sp>
      <p:sp>
        <p:nvSpPr>
          <p:cNvPr id="36" name=""/>
          <p:cNvSpPr/>
          <p:nvPr/>
        </p:nvSpPr>
        <p:spPr>
          <a:xfrm>
            <a:off x="3755136" y="1905000"/>
            <a:ext cx="353568" cy="70104"/>
          </a:xfrm>
          <a:prstGeom prst="rect">
            <a:avLst/>
          </a:prstGeom>
          <a:solidFill>
            <a:srgbClr val="FFFFFF"/>
          </a:solidFill>
        </p:spPr>
        <p:txBody>
          <a:bodyPr lIns="0" tIns="0" rIns="0" bIns="0" wrap="none">
            <a:noAutofit/>
          </a:bodyPr>
          <a:p>
            <a:pPr indent="0"/>
            <a:r>
              <a:rPr lang="ru" b="1" sz="400">
                <a:latin typeface="Arial"/>
              </a:rPr>
              <a:t>ПРЕПОДАВАТЕЛЯМ</a:t>
            </a:r>
          </a:p>
        </p:txBody>
      </p:sp>
      <p:sp>
        <p:nvSpPr>
          <p:cNvPr id="37" name=""/>
          <p:cNvSpPr/>
          <p:nvPr/>
        </p:nvSpPr>
        <p:spPr>
          <a:xfrm>
            <a:off x="3102864" y="2008632"/>
            <a:ext cx="908304" cy="161544"/>
          </a:xfrm>
          <a:prstGeom prst="rect">
            <a:avLst/>
          </a:prstGeom>
          <a:solidFill>
            <a:srgbClr val="FFFFFF"/>
          </a:solidFill>
        </p:spPr>
        <p:txBody>
          <a:bodyPr lIns="0" tIns="0" rIns="0" bIns="0" wrap="none">
            <a:noAutofit/>
          </a:bodyPr>
          <a:p>
            <a:pPr algn="just" indent="0"/>
            <a:r>
              <a:rPr lang="en-US" sz="1700">
                <a:solidFill>
                  <a:srgbClr val="465C77"/>
                </a:solidFill>
                <a:latin typeface="Times New Roman"/>
              </a:rPr>
              <a:t>e </a:t>
            </a:r>
            <a:r>
              <a:rPr lang="en-US" sz="1700">
                <a:solidFill>
                  <a:srgbClr val="66B65A"/>
                </a:solidFill>
                <a:latin typeface="Times New Roman"/>
              </a:rPr>
              <a:t>©</a:t>
            </a:r>
          </a:p>
        </p:txBody>
      </p:sp>
      <p:sp>
        <p:nvSpPr>
          <p:cNvPr id="38" name=""/>
          <p:cNvSpPr/>
          <p:nvPr/>
        </p:nvSpPr>
        <p:spPr>
          <a:xfrm>
            <a:off x="1825752" y="3294888"/>
            <a:ext cx="448056" cy="82296"/>
          </a:xfrm>
          <a:prstGeom prst="rect">
            <a:avLst/>
          </a:prstGeom>
          <a:solidFill>
            <a:srgbClr val="FFFFFF"/>
          </a:solidFill>
        </p:spPr>
        <p:txBody>
          <a:bodyPr lIns="0" tIns="0" rIns="0" bIns="0" wrap="none">
            <a:noAutofit/>
          </a:bodyPr>
          <a:p>
            <a:pPr indent="0"/>
            <a:r>
              <a:rPr lang="ru" sz="450">
                <a:latin typeface="Arial"/>
              </a:rPr>
              <a:t>МЕРОПРИЯТИЯ</a:t>
            </a:r>
          </a:p>
        </p:txBody>
      </p:sp>
      <p:sp>
        <p:nvSpPr>
          <p:cNvPr id="39" name=""/>
          <p:cNvSpPr/>
          <p:nvPr/>
        </p:nvSpPr>
        <p:spPr>
          <a:xfrm>
            <a:off x="1679448" y="3541776"/>
            <a:ext cx="1039368" cy="106680"/>
          </a:xfrm>
          <a:prstGeom prst="rect">
            <a:avLst/>
          </a:prstGeom>
          <a:solidFill>
            <a:srgbClr val="FFFFFF"/>
          </a:solidFill>
        </p:spPr>
        <p:txBody>
          <a:bodyPr lIns="0" tIns="0" rIns="0" bIns="0" wrap="none">
            <a:noAutofit/>
          </a:bodyPr>
          <a:p>
            <a:pPr indent="0"/>
            <a:r>
              <a:rPr lang="ru" b="1" sz="400">
                <a:latin typeface="Arial"/>
              </a:rPr>
              <a:t>ВСЕРОССИЙСКАЯ ОЛИМПИАДА ПО АНГЛИЙСКОМУ ЯЗЫКУ</a:t>
            </a:r>
          </a:p>
        </p:txBody>
      </p:sp>
      <p:sp>
        <p:nvSpPr>
          <p:cNvPr id="40" name=""/>
          <p:cNvSpPr/>
          <p:nvPr/>
        </p:nvSpPr>
        <p:spPr>
          <a:xfrm>
            <a:off x="1679448" y="4337304"/>
            <a:ext cx="935736" cy="109728"/>
          </a:xfrm>
          <a:prstGeom prst="rect">
            <a:avLst/>
          </a:prstGeom>
          <a:solidFill>
            <a:srgbClr val="FFFFFF"/>
          </a:solidFill>
        </p:spPr>
        <p:txBody>
          <a:bodyPr lIns="0" tIns="0" rIns="0" bIns="0" wrap="none">
            <a:noAutofit/>
          </a:bodyPr>
          <a:p>
            <a:pPr indent="0"/>
            <a:r>
              <a:rPr lang="ru" b="1" sz="400">
                <a:latin typeface="Arial"/>
              </a:rPr>
              <a:t>II ВСЕРОССИЙСКАЯ МЕЖПРЕДМЕТНАЯ ОЛИМПИАДА</a:t>
            </a:r>
          </a:p>
        </p:txBody>
      </p:sp>
      <p:sp>
        <p:nvSpPr>
          <p:cNvPr id="41" name=""/>
          <p:cNvSpPr/>
          <p:nvPr/>
        </p:nvSpPr>
        <p:spPr>
          <a:xfrm>
            <a:off x="1679448" y="5132832"/>
            <a:ext cx="926592" cy="109728"/>
          </a:xfrm>
          <a:prstGeom prst="rect">
            <a:avLst/>
          </a:prstGeom>
          <a:solidFill>
            <a:srgbClr val="FFFFFF"/>
          </a:solidFill>
        </p:spPr>
        <p:txBody>
          <a:bodyPr lIns="0" tIns="0" rIns="0" bIns="0" wrap="none">
            <a:noAutofit/>
          </a:bodyPr>
          <a:p>
            <a:pPr indent="0"/>
            <a:r>
              <a:rPr lang="ru" b="1" sz="400">
                <a:latin typeface="Arial"/>
              </a:rPr>
              <a:t>I ВСЕРОССИЙСКАЯ МЕЖПРЕДМЕТНАЯ ОЛИМПИАДА</a:t>
            </a:r>
          </a:p>
        </p:txBody>
      </p:sp>
      <p:sp>
        <p:nvSpPr>
          <p:cNvPr id="42" name=""/>
          <p:cNvSpPr/>
          <p:nvPr/>
        </p:nvSpPr>
        <p:spPr>
          <a:xfrm>
            <a:off x="1679448" y="5931408"/>
            <a:ext cx="1271016" cy="143256"/>
          </a:xfrm>
          <a:prstGeom prst="rect">
            <a:avLst/>
          </a:prstGeom>
          <a:solidFill>
            <a:srgbClr val="FFFFFF"/>
          </a:solidFill>
        </p:spPr>
        <p:txBody>
          <a:bodyPr lIns="0" tIns="0" rIns="0" bIns="0">
            <a:noAutofit/>
          </a:bodyPr>
          <a:p>
            <a:pPr algn="just" indent="0">
              <a:lnSpc>
                <a:spcPct val="110000"/>
              </a:lnSpc>
            </a:pPr>
            <a:r>
              <a:rPr lang="ru" b="1" sz="400">
                <a:latin typeface="Arial"/>
              </a:rPr>
              <a:t>ВСЕРОССИЙСКИЙ ТВОРЧЕСКИЙ КОНКУРС -МЫ В ОТВЕТЕ ЗА ПЛАНЕТУ'-11012017 -14042017 0 Зовсршо*'</a:t>
            </a:r>
          </a:p>
        </p:txBody>
      </p:sp>
      <p:sp>
        <p:nvSpPr>
          <p:cNvPr id="43" name=""/>
          <p:cNvSpPr/>
          <p:nvPr/>
        </p:nvSpPr>
        <p:spPr>
          <a:xfrm>
            <a:off x="3672840" y="8235696"/>
            <a:ext cx="338328" cy="91440"/>
          </a:xfrm>
          <a:prstGeom prst="rect">
            <a:avLst/>
          </a:prstGeom>
          <a:solidFill>
            <a:srgbClr val="FFFFFF"/>
          </a:solidFill>
        </p:spPr>
        <p:txBody>
          <a:bodyPr lIns="0" tIns="0" rIns="0" bIns="0" wrap="none">
            <a:noAutofit/>
          </a:bodyPr>
          <a:p>
            <a:pPr indent="0"/>
            <a:r>
              <a:rPr lang="en-US" sz="550">
                <a:latin typeface="Arial"/>
              </a:rPr>
              <a:t>COLORS</a:t>
            </a:r>
          </a:p>
        </p:txBody>
      </p:sp>
      <p:sp>
        <p:nvSpPr>
          <p:cNvPr id="44" name=""/>
          <p:cNvSpPr/>
          <p:nvPr/>
        </p:nvSpPr>
        <p:spPr>
          <a:xfrm>
            <a:off x="313944" y="9387840"/>
            <a:ext cx="4014216" cy="91440"/>
          </a:xfrm>
          <a:prstGeom prst="rect">
            <a:avLst/>
          </a:prstGeom>
          <a:solidFill>
            <a:srgbClr val="FFFFFF"/>
          </a:solidFill>
        </p:spPr>
        <p:txBody>
          <a:bodyPr lIns="0" tIns="0" rIns="0" bIns="0" wrap="none">
            <a:noAutofit/>
          </a:bodyPr>
          <a:p>
            <a:pPr indent="0"/>
            <a:r>
              <a:rPr lang="en-US" sz="550">
                <a:latin typeface="Arial"/>
              </a:rPr>
              <a:t>APPLICATIONS </a:t>
            </a:r>
            <a:r>
              <a:rPr lang="ru" sz="550">
                <a:solidFill>
                  <a:srgbClr val="9C57B6"/>
                </a:solidFill>
                <a:latin typeface="Arial"/>
              </a:rPr>
              <a:t>•-------------------------------------------------------------------------------</a:t>
            </a:r>
          </a:p>
        </p:txBody>
      </p:sp>
      <p:sp>
        <p:nvSpPr>
          <p:cNvPr id="45" name=""/>
          <p:cNvSpPr/>
          <p:nvPr/>
        </p:nvSpPr>
        <p:spPr>
          <a:xfrm>
            <a:off x="1917192" y="18379440"/>
            <a:ext cx="490728" cy="91440"/>
          </a:xfrm>
          <a:prstGeom prst="rect">
            <a:avLst/>
          </a:prstGeom>
          <a:solidFill>
            <a:srgbClr val="FFFFFF"/>
          </a:solidFill>
        </p:spPr>
        <p:txBody>
          <a:bodyPr lIns="0" tIns="0" rIns="0" bIns="0" wrap="none">
            <a:noAutofit/>
          </a:bodyPr>
          <a:p>
            <a:pPr indent="0"/>
            <a:r>
              <a:rPr lang="en-US" sz="550">
                <a:latin typeface="Arial"/>
              </a:rPr>
              <a:t>INTERACTIVE</a:t>
            </a:r>
          </a:p>
        </p:txBody>
      </p:sp>
      <p:sp>
        <p:nvSpPr>
          <p:cNvPr id="46" name=""/>
          <p:cNvSpPr/>
          <p:nvPr/>
        </p:nvSpPr>
        <p:spPr>
          <a:xfrm>
            <a:off x="2036064" y="19388328"/>
            <a:ext cx="225552" cy="70104"/>
          </a:xfrm>
          <a:prstGeom prst="rect">
            <a:avLst/>
          </a:prstGeom>
          <a:solidFill>
            <a:srgbClr val="FFFFFF"/>
          </a:solidFill>
        </p:spPr>
        <p:txBody>
          <a:bodyPr lIns="0" tIns="0" rIns="0" bIns="0" wrap="none">
            <a:noAutofit/>
          </a:bodyPr>
          <a:p>
            <a:pPr indent="0"/>
            <a:r>
              <a:rPr lang="en-US" sz="400">
                <a:latin typeface="Arial"/>
              </a:rPr>
              <a:t>TALENTS</a:t>
            </a:r>
          </a:p>
        </p:txBody>
      </p:sp>
      <p:sp>
        <p:nvSpPr>
          <p:cNvPr id="47" name=""/>
          <p:cNvSpPr/>
          <p:nvPr/>
        </p:nvSpPr>
        <p:spPr>
          <a:xfrm>
            <a:off x="3252216" y="19385280"/>
            <a:ext cx="460248" cy="73152"/>
          </a:xfrm>
          <a:prstGeom prst="rect">
            <a:avLst/>
          </a:prstGeom>
          <a:solidFill>
            <a:srgbClr val="FFFFFF"/>
          </a:solidFill>
        </p:spPr>
        <p:txBody>
          <a:bodyPr lIns="0" tIns="0" rIns="0" bIns="0" wrap="none">
            <a:noAutofit/>
          </a:bodyPr>
          <a:p>
            <a:pPr indent="0"/>
            <a:r>
              <a:rPr lang="en-US" sz="400">
                <a:latin typeface="Arial"/>
              </a:rPr>
              <a:t>CATCH THE TALENT</a:t>
            </a:r>
          </a:p>
        </p:txBody>
      </p:sp>
      <p:sp>
        <p:nvSpPr>
          <p:cNvPr id="48" name=""/>
          <p:cNvSpPr/>
          <p:nvPr/>
        </p:nvSpPr>
        <p:spPr>
          <a:xfrm>
            <a:off x="499872" y="19385280"/>
            <a:ext cx="792480" cy="73152"/>
          </a:xfrm>
          <a:prstGeom prst="rect">
            <a:avLst/>
          </a:prstGeom>
          <a:solidFill>
            <a:srgbClr val="FFFFFF"/>
          </a:solidFill>
        </p:spPr>
        <p:txBody>
          <a:bodyPr lIns="0" tIns="0" rIns="0" bIns="0" wrap="none">
            <a:noAutofit/>
          </a:bodyPr>
          <a:p>
            <a:pPr indent="0"/>
            <a:r>
              <a:rPr lang="en-US" sz="400">
                <a:latin typeface="Arial"/>
              </a:rPr>
              <a:t>MAP OF THE RUSSIAN FEDERATION</a:t>
            </a:r>
          </a:p>
        </p:txBody>
      </p:sp>
      <p:sp>
        <p:nvSpPr>
          <p:cNvPr id="49" name=""/>
          <p:cNvSpPr/>
          <p:nvPr/>
        </p:nvSpPr>
        <p:spPr>
          <a:xfrm>
            <a:off x="1877568" y="19872960"/>
            <a:ext cx="551688" cy="91440"/>
          </a:xfrm>
          <a:prstGeom prst="rect">
            <a:avLst/>
          </a:prstGeom>
          <a:solidFill>
            <a:srgbClr val="FFFFFF"/>
          </a:solidFill>
        </p:spPr>
        <p:txBody>
          <a:bodyPr lIns="0" tIns="0" rIns="0" bIns="0" wrap="none">
            <a:noAutofit/>
          </a:bodyPr>
          <a:p>
            <a:pPr indent="0"/>
            <a:r>
              <a:rPr lang="en-US" sz="550">
                <a:latin typeface="Arial"/>
              </a:rPr>
              <a:t>PUBLICATIONS</a:t>
            </a:r>
          </a:p>
        </p:txBody>
      </p:sp>
      <p:sp>
        <p:nvSpPr>
          <p:cNvPr id="50" name=""/>
          <p:cNvSpPr/>
          <p:nvPr/>
        </p:nvSpPr>
        <p:spPr>
          <a:xfrm>
            <a:off x="0" y="20449032"/>
            <a:ext cx="359664" cy="899160"/>
          </a:xfrm>
          <a:prstGeom prst="rect">
            <a:avLst/>
          </a:prstGeom>
          <a:solidFill>
            <a:srgbClr val="FFFFFF"/>
          </a:solidFill>
        </p:spPr>
        <p:txBody>
          <a:bodyPr lIns="0" tIns="0" rIns="0" bIns="0" wrap="none">
            <a:noAutofit/>
          </a:bodyPr>
          <a:p>
            <a:pPr algn="just" indent="0"/>
            <a:r>
              <a:rPr lang="en-US" sz="7100">
                <a:solidFill>
                  <a:srgbClr val="FAC913"/>
                </a:solidFill>
                <a:latin typeface="Arial"/>
              </a:rPr>
              <a:t>)</a:t>
            </a:r>
          </a:p>
        </p:txBody>
      </p:sp>
      <p:sp>
        <p:nvSpPr>
          <p:cNvPr id="51" name=""/>
          <p:cNvSpPr/>
          <p:nvPr/>
        </p:nvSpPr>
        <p:spPr>
          <a:xfrm>
            <a:off x="3782568" y="23588472"/>
            <a:ext cx="228600" cy="91440"/>
          </a:xfrm>
          <a:prstGeom prst="rect">
            <a:avLst/>
          </a:prstGeom>
          <a:solidFill>
            <a:srgbClr val="FFFFFF"/>
          </a:solidFill>
        </p:spPr>
        <p:txBody>
          <a:bodyPr lIns="0" tIns="0" rIns="0" bIns="0" wrap="none">
            <a:noAutofit/>
          </a:bodyPr>
          <a:p>
            <a:pPr algn="just" indent="0"/>
            <a:r>
              <a:rPr lang="en-US" sz="550">
                <a:latin typeface="Arial"/>
              </a:rPr>
              <a:t>FONT</a:t>
            </a:r>
          </a:p>
        </p:txBody>
      </p:sp>
      <p:sp>
        <p:nvSpPr>
          <p:cNvPr id="52" name=""/>
          <p:cNvSpPr/>
          <p:nvPr/>
        </p:nvSpPr>
        <p:spPr>
          <a:xfrm>
            <a:off x="2410968" y="24188928"/>
            <a:ext cx="1392936" cy="210312"/>
          </a:xfrm>
          <a:prstGeom prst="rect">
            <a:avLst/>
          </a:prstGeom>
          <a:solidFill>
            <a:srgbClr val="FFFFFF"/>
          </a:solidFill>
        </p:spPr>
        <p:txBody>
          <a:bodyPr lIns="0" tIns="0" rIns="0" bIns="0">
            <a:noAutofit/>
          </a:bodyPr>
          <a:p>
            <a:pPr marL="280484" indent="-304800">
              <a:lnSpc>
                <a:spcPct val="115000"/>
              </a:lnSpc>
            </a:pPr>
            <a:r>
              <a:rPr lang="en-US" sz="400">
                <a:latin typeface="Arial"/>
              </a:rPr>
              <a:t>Medium ABCDEFGHIJKLMNOPQRSTUVWXYZ abcdefghijklmnopqrstuvwxyz 1234567890</a:t>
            </a:r>
          </a:p>
        </p:txBody>
      </p:sp>
      <p:sp>
        <p:nvSpPr>
          <p:cNvPr id="53" name=""/>
          <p:cNvSpPr/>
          <p:nvPr/>
        </p:nvSpPr>
        <p:spPr>
          <a:xfrm>
            <a:off x="2429256" y="24475440"/>
            <a:ext cx="1356360" cy="499872"/>
          </a:xfrm>
          <a:prstGeom prst="rect">
            <a:avLst/>
          </a:prstGeom>
          <a:solidFill>
            <a:srgbClr val="FFFFFF"/>
          </a:solidFill>
        </p:spPr>
        <p:txBody>
          <a:bodyPr lIns="0" tIns="0" rIns="0" bIns="0">
            <a:noAutofit/>
          </a:bodyPr>
          <a:p>
            <a:pPr marL="262196" indent="-292100">
              <a:lnSpc>
                <a:spcPct val="115000"/>
              </a:lnSpc>
              <a:spcAft>
                <a:spcPts val="420"/>
              </a:spcAft>
            </a:pPr>
            <a:r>
              <a:rPr lang="en-US" sz="400">
                <a:latin typeface="Arial"/>
              </a:rPr>
              <a:t>Regular ABCDEFGHIJKLMNOPQRSTUVWXYZ abcdefghijklmnopqrstuvwxyz 1234567890</a:t>
            </a:r>
          </a:p>
          <a:p>
            <a:pPr marL="262196" indent="-215900">
              <a:lnSpc>
                <a:spcPct val="115000"/>
              </a:lnSpc>
            </a:pPr>
            <a:r>
              <a:rPr lang="en-US" sz="400">
                <a:latin typeface="Arial"/>
              </a:rPr>
              <a:t>Light ABCDEFGHIJKLMNOPQRSTUVWXYZ abcdefghijklmnopqrstuvwxyz 1234567890</a:t>
            </a:r>
          </a:p>
        </p:txBody>
      </p:sp>
      <p:sp>
        <p:nvSpPr>
          <p:cNvPr id="54" name=""/>
          <p:cNvSpPr/>
          <p:nvPr/>
        </p:nvSpPr>
        <p:spPr>
          <a:xfrm>
            <a:off x="2575560" y="28261056"/>
            <a:ext cx="1240536" cy="396240"/>
          </a:xfrm>
          <a:prstGeom prst="rect">
            <a:avLst/>
          </a:prstGeom>
          <a:solidFill>
            <a:srgbClr val="FFFFFF"/>
          </a:solidFill>
        </p:spPr>
        <p:txBody>
          <a:bodyPr lIns="0" tIns="0" rIns="0" bIns="0">
            <a:noAutofit/>
          </a:bodyPr>
          <a:p>
            <a:pPr marL="242384" indent="0">
              <a:spcAft>
                <a:spcPts val="280"/>
              </a:spcAft>
            </a:pPr>
            <a:r>
              <a:rPr lang="en-US" sz="1200">
                <a:latin typeface="Arial"/>
              </a:rPr>
              <a:t>THANK YOU</a:t>
            </a:r>
          </a:p>
          <a:p>
            <a:pPr indent="0"/>
            <a:r>
              <a:rPr lang="en-US" sz="120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EFE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09728" y="2633472"/>
            <a:ext cx="115824" cy="426720"/>
          </a:xfrm>
          <a:prstGeom prst="rect">
            <a:avLst/>
          </a:prstGeom>
        </p:spPr>
      </p:pic>
      <p:pic>
        <p:nvPicPr>
          <p:cNvPr id="3" name=""/>
          <p:cNvPicPr>
            <a:picLocks noChangeAspect="1"/>
          </p:cNvPicPr>
          <p:nvPr/>
        </p:nvPicPr>
        <p:blipFill>
          <a:blip r:embed="rPictId1"/>
          <a:stretch>
            <a:fillRect/>
          </a:stretch>
        </p:blipFill>
        <p:spPr>
          <a:xfrm>
            <a:off x="329184" y="2642616"/>
            <a:ext cx="3666744" cy="2721864"/>
          </a:xfrm>
          <a:prstGeom prst="rect">
            <a:avLst/>
          </a:prstGeom>
        </p:spPr>
      </p:pic>
      <p:pic>
        <p:nvPicPr>
          <p:cNvPr id="4" name=""/>
          <p:cNvPicPr>
            <a:picLocks noChangeAspect="1"/>
          </p:cNvPicPr>
          <p:nvPr/>
        </p:nvPicPr>
        <p:blipFill>
          <a:blip r:embed="rPictId2"/>
          <a:stretch>
            <a:fillRect/>
          </a:stretch>
        </p:blipFill>
        <p:spPr>
          <a:xfrm>
            <a:off x="332232" y="5474208"/>
            <a:ext cx="3663696" cy="338328"/>
          </a:xfrm>
          <a:prstGeom prst="rect">
            <a:avLst/>
          </a:prstGeom>
        </p:spPr>
      </p:pic>
      <p:pic>
        <p:nvPicPr>
          <p:cNvPr id="5" name=""/>
          <p:cNvPicPr>
            <a:picLocks noChangeAspect="1"/>
          </p:cNvPicPr>
          <p:nvPr/>
        </p:nvPicPr>
        <p:blipFill>
          <a:blip r:embed="rPictId3"/>
          <a:stretch>
            <a:fillRect/>
          </a:stretch>
        </p:blipFill>
        <p:spPr>
          <a:xfrm>
            <a:off x="1237488" y="6077712"/>
            <a:ext cx="512064" cy="365760"/>
          </a:xfrm>
          <a:prstGeom prst="rect">
            <a:avLst/>
          </a:prstGeom>
        </p:spPr>
      </p:pic>
      <p:pic>
        <p:nvPicPr>
          <p:cNvPr id="6" name=""/>
          <p:cNvPicPr>
            <a:picLocks noChangeAspect="1"/>
          </p:cNvPicPr>
          <p:nvPr/>
        </p:nvPicPr>
        <p:blipFill>
          <a:blip r:embed="rPictId4"/>
          <a:stretch>
            <a:fillRect/>
          </a:stretch>
        </p:blipFill>
        <p:spPr>
          <a:xfrm>
            <a:off x="1996440" y="5913120"/>
            <a:ext cx="1277112" cy="286512"/>
          </a:xfrm>
          <a:prstGeom prst="rect">
            <a:avLst/>
          </a:prstGeom>
        </p:spPr>
      </p:pic>
      <p:pic>
        <p:nvPicPr>
          <p:cNvPr id="7" name=""/>
          <p:cNvPicPr>
            <a:picLocks noChangeAspect="1"/>
          </p:cNvPicPr>
          <p:nvPr/>
        </p:nvPicPr>
        <p:blipFill>
          <a:blip r:embed="rPictId5"/>
          <a:stretch>
            <a:fillRect/>
          </a:stretch>
        </p:blipFill>
        <p:spPr>
          <a:xfrm>
            <a:off x="335280" y="7153656"/>
            <a:ext cx="3657600" cy="554736"/>
          </a:xfrm>
          <a:prstGeom prst="rect">
            <a:avLst/>
          </a:prstGeom>
        </p:spPr>
      </p:pic>
      <p:pic>
        <p:nvPicPr>
          <p:cNvPr id="8" name=""/>
          <p:cNvPicPr>
            <a:picLocks noChangeAspect="1"/>
          </p:cNvPicPr>
          <p:nvPr/>
        </p:nvPicPr>
        <p:blipFill>
          <a:blip r:embed="rPictId6"/>
          <a:stretch>
            <a:fillRect/>
          </a:stretch>
        </p:blipFill>
        <p:spPr>
          <a:xfrm>
            <a:off x="134112" y="7985760"/>
            <a:ext cx="3578352" cy="1493520"/>
          </a:xfrm>
          <a:prstGeom prst="rect">
            <a:avLst/>
          </a:prstGeom>
        </p:spPr>
      </p:pic>
      <p:pic>
        <p:nvPicPr>
          <p:cNvPr id="9" name=""/>
          <p:cNvPicPr>
            <a:picLocks noChangeAspect="1"/>
          </p:cNvPicPr>
          <p:nvPr/>
        </p:nvPicPr>
        <p:blipFill>
          <a:blip r:embed="rPictId7"/>
          <a:stretch>
            <a:fillRect/>
          </a:stretch>
        </p:blipFill>
        <p:spPr>
          <a:xfrm>
            <a:off x="134112" y="9884664"/>
            <a:ext cx="3861816" cy="3145536"/>
          </a:xfrm>
          <a:prstGeom prst="rect">
            <a:avLst/>
          </a:prstGeom>
        </p:spPr>
      </p:pic>
      <p:pic>
        <p:nvPicPr>
          <p:cNvPr id="10" name=""/>
          <p:cNvPicPr>
            <a:picLocks noChangeAspect="1"/>
          </p:cNvPicPr>
          <p:nvPr/>
        </p:nvPicPr>
        <p:blipFill>
          <a:blip r:embed="rPictId8"/>
          <a:stretch>
            <a:fillRect/>
          </a:stretch>
        </p:blipFill>
        <p:spPr>
          <a:xfrm>
            <a:off x="134112" y="14660880"/>
            <a:ext cx="3718560" cy="3029712"/>
          </a:xfrm>
          <a:prstGeom prst="rect">
            <a:avLst/>
          </a:prstGeom>
        </p:spPr>
      </p:pic>
      <p:pic>
        <p:nvPicPr>
          <p:cNvPr id="11" name=""/>
          <p:cNvPicPr>
            <a:picLocks noChangeAspect="1"/>
          </p:cNvPicPr>
          <p:nvPr/>
        </p:nvPicPr>
        <p:blipFill>
          <a:blip r:embed="rPictId9"/>
          <a:stretch>
            <a:fillRect/>
          </a:stretch>
        </p:blipFill>
        <p:spPr>
          <a:xfrm>
            <a:off x="316992" y="17907000"/>
            <a:ext cx="3672840" cy="2328672"/>
          </a:xfrm>
          <a:prstGeom prst="rect">
            <a:avLst/>
          </a:prstGeom>
        </p:spPr>
      </p:pic>
      <p:pic>
        <p:nvPicPr>
          <p:cNvPr id="12" name=""/>
          <p:cNvPicPr>
            <a:picLocks noChangeAspect="1"/>
          </p:cNvPicPr>
          <p:nvPr/>
        </p:nvPicPr>
        <p:blipFill>
          <a:blip r:embed="rPictId10"/>
          <a:stretch>
            <a:fillRect/>
          </a:stretch>
        </p:blipFill>
        <p:spPr>
          <a:xfrm>
            <a:off x="332232" y="20607528"/>
            <a:ext cx="3663696" cy="185928"/>
          </a:xfrm>
          <a:prstGeom prst="rect">
            <a:avLst/>
          </a:prstGeom>
        </p:spPr>
      </p:pic>
      <p:pic>
        <p:nvPicPr>
          <p:cNvPr id="13" name=""/>
          <p:cNvPicPr>
            <a:picLocks noChangeAspect="1"/>
          </p:cNvPicPr>
          <p:nvPr/>
        </p:nvPicPr>
        <p:blipFill>
          <a:blip r:embed="rPictId11"/>
          <a:stretch>
            <a:fillRect/>
          </a:stretch>
        </p:blipFill>
        <p:spPr>
          <a:xfrm>
            <a:off x="1036320" y="20848320"/>
            <a:ext cx="2246376" cy="210312"/>
          </a:xfrm>
          <a:prstGeom prst="rect">
            <a:avLst/>
          </a:prstGeom>
        </p:spPr>
      </p:pic>
      <p:pic>
        <p:nvPicPr>
          <p:cNvPr id="14" name=""/>
          <p:cNvPicPr>
            <a:picLocks noChangeAspect="1"/>
          </p:cNvPicPr>
          <p:nvPr/>
        </p:nvPicPr>
        <p:blipFill>
          <a:blip r:embed="rPictId12"/>
          <a:stretch>
            <a:fillRect/>
          </a:stretch>
        </p:blipFill>
        <p:spPr>
          <a:xfrm>
            <a:off x="2758440" y="22244304"/>
            <a:ext cx="496824" cy="109728"/>
          </a:xfrm>
          <a:prstGeom prst="rect">
            <a:avLst/>
          </a:prstGeom>
        </p:spPr>
      </p:pic>
      <p:pic>
        <p:nvPicPr>
          <p:cNvPr id="15" name=""/>
          <p:cNvPicPr>
            <a:picLocks noChangeAspect="1"/>
          </p:cNvPicPr>
          <p:nvPr/>
        </p:nvPicPr>
        <p:blipFill>
          <a:blip r:embed="rPictId13"/>
          <a:stretch>
            <a:fillRect/>
          </a:stretch>
        </p:blipFill>
        <p:spPr>
          <a:xfrm>
            <a:off x="329184" y="22771608"/>
            <a:ext cx="3672840" cy="185928"/>
          </a:xfrm>
          <a:prstGeom prst="rect">
            <a:avLst/>
          </a:prstGeom>
        </p:spPr>
      </p:pic>
      <p:pic>
        <p:nvPicPr>
          <p:cNvPr id="16" name=""/>
          <p:cNvPicPr>
            <a:picLocks noChangeAspect="1"/>
          </p:cNvPicPr>
          <p:nvPr/>
        </p:nvPicPr>
        <p:blipFill>
          <a:blip r:embed="rPictId14"/>
          <a:stretch>
            <a:fillRect/>
          </a:stretch>
        </p:blipFill>
        <p:spPr>
          <a:xfrm>
            <a:off x="1045464" y="23158704"/>
            <a:ext cx="274320" cy="88392"/>
          </a:xfrm>
          <a:prstGeom prst="rect">
            <a:avLst/>
          </a:prstGeom>
        </p:spPr>
      </p:pic>
      <p:pic>
        <p:nvPicPr>
          <p:cNvPr id="17" name=""/>
          <p:cNvPicPr>
            <a:picLocks noChangeAspect="1"/>
          </p:cNvPicPr>
          <p:nvPr/>
        </p:nvPicPr>
        <p:blipFill>
          <a:blip r:embed="rPictId15"/>
          <a:stretch>
            <a:fillRect/>
          </a:stretch>
        </p:blipFill>
        <p:spPr>
          <a:xfrm>
            <a:off x="1048512" y="23289768"/>
            <a:ext cx="316992" cy="109728"/>
          </a:xfrm>
          <a:prstGeom prst="rect">
            <a:avLst/>
          </a:prstGeom>
        </p:spPr>
      </p:pic>
      <p:pic>
        <p:nvPicPr>
          <p:cNvPr id="18" name=""/>
          <p:cNvPicPr>
            <a:picLocks noChangeAspect="1"/>
          </p:cNvPicPr>
          <p:nvPr/>
        </p:nvPicPr>
        <p:blipFill>
          <a:blip r:embed="rPictId16"/>
          <a:stretch>
            <a:fillRect/>
          </a:stretch>
        </p:blipFill>
        <p:spPr>
          <a:xfrm>
            <a:off x="341376" y="24350472"/>
            <a:ext cx="3523488" cy="204216"/>
          </a:xfrm>
          <a:prstGeom prst="rect">
            <a:avLst/>
          </a:prstGeom>
        </p:spPr>
      </p:pic>
      <p:pic>
        <p:nvPicPr>
          <p:cNvPr id="19" name=""/>
          <p:cNvPicPr>
            <a:picLocks noChangeAspect="1"/>
          </p:cNvPicPr>
          <p:nvPr/>
        </p:nvPicPr>
        <p:blipFill>
          <a:blip r:embed="rPictId17"/>
          <a:stretch>
            <a:fillRect/>
          </a:stretch>
        </p:blipFill>
        <p:spPr>
          <a:xfrm>
            <a:off x="0" y="25173432"/>
            <a:ext cx="4328160" cy="3974592"/>
          </a:xfrm>
          <a:prstGeom prst="rect">
            <a:avLst/>
          </a:prstGeom>
        </p:spPr>
      </p:pic>
      <p:pic>
        <p:nvPicPr>
          <p:cNvPr id="20" name=""/>
          <p:cNvPicPr>
            <a:picLocks noChangeAspect="1"/>
          </p:cNvPicPr>
          <p:nvPr/>
        </p:nvPicPr>
        <p:blipFill>
          <a:blip r:embed="rPictId18"/>
          <a:stretch>
            <a:fillRect/>
          </a:stretch>
        </p:blipFill>
        <p:spPr>
          <a:xfrm>
            <a:off x="335280" y="29382720"/>
            <a:ext cx="3657600" cy="463296"/>
          </a:xfrm>
          <a:prstGeom prst="rect">
            <a:avLst/>
          </a:prstGeom>
        </p:spPr>
      </p:pic>
      <p:pic>
        <p:nvPicPr>
          <p:cNvPr id="21" name=""/>
          <p:cNvPicPr>
            <a:picLocks noChangeAspect="1"/>
          </p:cNvPicPr>
          <p:nvPr/>
        </p:nvPicPr>
        <p:blipFill>
          <a:blip r:embed="rPictId19"/>
          <a:stretch>
            <a:fillRect/>
          </a:stretch>
        </p:blipFill>
        <p:spPr>
          <a:xfrm>
            <a:off x="6096" y="29943552"/>
            <a:ext cx="4315968" cy="472440"/>
          </a:xfrm>
          <a:prstGeom prst="rect">
            <a:avLst/>
          </a:prstGeom>
        </p:spPr>
      </p:pic>
      <p:sp>
        <p:nvSpPr>
          <p:cNvPr id="22" name=""/>
          <p:cNvSpPr/>
          <p:nvPr/>
        </p:nvSpPr>
        <p:spPr>
          <a:xfrm>
            <a:off x="118872" y="5465064"/>
            <a:ext cx="100584" cy="655320"/>
          </a:xfrm>
          <a:prstGeom prst="rect">
            <a:avLst/>
          </a:prstGeom>
          <a:solidFill>
            <a:srgbClr val="FFFFFF"/>
          </a:solidFill>
        </p:spPr>
        <p:txBody>
          <a:bodyPr lIns="0" tIns="0" rIns="0" bIns="0">
            <a:noAutofit/>
          </a:bodyPr>
          <a:p>
            <a:pPr algn="r" indent="0">
              <a:lnSpc>
                <a:spcPct val="71000"/>
              </a:lnSpc>
              <a:spcAft>
                <a:spcPts val="280"/>
              </a:spcAft>
            </a:pPr>
            <a:r>
              <a:rPr lang="ru" sz="550">
                <a:latin typeface="Arial"/>
              </a:rPr>
              <a:t>"О</a:t>
            </a:r>
          </a:p>
          <a:p>
            <a:pPr algn="just" indent="0">
              <a:lnSpc>
                <a:spcPct val="71000"/>
              </a:lnSpc>
              <a:spcAft>
                <a:spcPts val="280"/>
              </a:spcAft>
            </a:pPr>
            <a:r>
              <a:rPr lang="ru" sz="550">
                <a:latin typeface="Arial"/>
              </a:rPr>
              <a:t>О о С п -ч</a:t>
            </a:r>
          </a:p>
          <a:p>
            <a:pPr algn="just" indent="0">
              <a:lnSpc>
                <a:spcPct val="67000"/>
              </a:lnSpc>
            </a:pPr>
            <a:r>
              <a:rPr lang="ru" sz="550">
                <a:latin typeface="Arial"/>
              </a:rPr>
              <a:t>&gt; о </a:t>
            </a:r>
            <a:r>
              <a:rPr lang="en-US" sz="550">
                <a:latin typeface="Arial"/>
              </a:rPr>
              <a:t>m</a:t>
            </a:r>
          </a:p>
        </p:txBody>
      </p:sp>
      <p:sp>
        <p:nvSpPr>
          <p:cNvPr id="23" name=""/>
          <p:cNvSpPr/>
          <p:nvPr/>
        </p:nvSpPr>
        <p:spPr>
          <a:xfrm>
            <a:off x="316992" y="1210056"/>
            <a:ext cx="1816608" cy="402336"/>
          </a:xfrm>
          <a:prstGeom prst="rect">
            <a:avLst/>
          </a:prstGeom>
          <a:solidFill>
            <a:srgbClr val="FFFFFF"/>
          </a:solidFill>
        </p:spPr>
        <p:txBody>
          <a:bodyPr lIns="0" tIns="0" rIns="0" bIns="0">
            <a:noAutofit/>
          </a:bodyPr>
          <a:p>
            <a:pPr indent="0">
              <a:spcAft>
                <a:spcPts val="350"/>
              </a:spcAft>
            </a:pPr>
            <a:r>
              <a:rPr lang="en-US" b="1" sz="1700">
                <a:solidFill>
                  <a:srgbClr val="777B8A"/>
                </a:solidFill>
                <a:latin typeface="Arial"/>
              </a:rPr>
              <a:t>ULTRACONS</a:t>
            </a:r>
          </a:p>
          <a:p>
            <a:pPr indent="0"/>
            <a:r>
              <a:rPr lang="ru" sz="700">
                <a:solidFill>
                  <a:srgbClr val="777B8A"/>
                </a:solidFill>
                <a:latin typeface="Arial"/>
              </a:rPr>
              <a:t>КОНСОЛИДИРОВАННАЯ СИСТЕМА В2В</a:t>
            </a:r>
          </a:p>
        </p:txBody>
      </p:sp>
      <p:graphicFrame>
        <p:nvGraphicFramePr>
          <p:cNvPr id="24" name=""/>
          <p:cNvGraphicFramePr>
            <a:graphicFrameLocks noGrp="1"/>
          </p:cNvGraphicFramePr>
          <p:nvPr/>
        </p:nvGraphicFramePr>
        <p:xfrm>
          <a:off x="2508504" y="576072"/>
          <a:ext cx="1927352" cy="1639824"/>
        </p:xfrm>
        <a:graphic>
          <a:graphicData uri="http://schemas.openxmlformats.org/drawingml/2006/table">
            <a:tbl>
              <a:tblPr/>
              <a:tblGrid>
                <a:gridCol w="826008"/>
                <a:gridCol w="208280"/>
                <a:gridCol w="893064"/>
              </a:tblGrid>
              <a:tr h="313944">
                <a:tc>
                  <a:txBody>
                    <a:bodyPr lIns="0" tIns="0" rIns="0" bIns="0">
                      <a:noAutofit/>
                    </a:bodyPr>
                    <a:p>
                      <a:pPr indent="0"/>
                      <a:r>
                        <a:rPr lang="en-US" sz="700">
                          <a:latin typeface="Arial"/>
                        </a:rPr>
                        <a:t>z</a:t>
                      </a:r>
                    </a:p>
                  </a:txBody>
                  <a:tcPr marL="0" marR="0" marT="0" marB="0"/>
                </a:tc>
                <a:tc>
                  <a:txBody>
                    <a:bodyPr lIns="0" tIns="0" rIns="0" bIns="0">
                      <a:noAutofit/>
                    </a:bodyPr>
                    <a:p>
                      <a:endParaRPr sz="1500"/>
                    </a:p>
                  </a:txBody>
                  <a:tcPr marL="0" marR="0" marT="0" marB="0"/>
                </a:tc>
                <a:tc>
                  <a:txBody>
                    <a:bodyPr lIns="0" tIns="0" rIns="0" bIns="0">
                      <a:noAutofit/>
                    </a:bodyPr>
                    <a:p>
                      <a:endParaRPr sz="1500"/>
                    </a:p>
                  </a:txBody>
                  <a:tcPr marL="0" marR="0" marT="0" marB="0"/>
                </a:tc>
              </a:tr>
              <a:tr h="207264">
                <a:tc>
                  <a:txBody>
                    <a:bodyPr lIns="0" tIns="0" rIns="0" bIns="0">
                      <a:noAutofit/>
                    </a:bodyPr>
                    <a:p>
                      <a:pPr indent="228600"/>
                      <a:r>
                        <a:rPr lang="en-US" sz="650">
                          <a:solidFill>
                            <a:srgbClr val="777B8A"/>
                          </a:solidFill>
                          <a:latin typeface="Arial"/>
                        </a:rPr>
                        <a:t>© ® s a.</a:t>
                      </a:r>
                    </a:p>
                  </a:txBody>
                  <a:tcPr marL="0" marR="0" marT="0" marB="0" anchor="b"/>
                </a:tc>
                <a:tc rowSpan="3">
                  <a:txBody>
                    <a:bodyPr lIns="0" tIns="0" rIns="0" bIns="0">
                      <a:noAutofit/>
                    </a:bodyPr>
                    <a:p>
                      <a:endParaRPr sz="1000"/>
                    </a:p>
                  </a:txBody>
                  <a:tcPr marL="0" marR="0" marT="0" marB="0"/>
                </a:tc>
                <a:tc>
                  <a:txBody>
                    <a:bodyPr lIns="0" tIns="0" rIns="0" bIns="0">
                      <a:noAutofit/>
                    </a:bodyPr>
                    <a:p>
                      <a:pPr indent="0"/>
                      <a:r>
                        <a:rPr lang="en-US" sz="950">
                          <a:solidFill>
                            <a:srgbClr val="2F3A4B"/>
                          </a:solidFill>
                          <a:latin typeface="Arial"/>
                        </a:rPr>
                        <a:t>A^OFT </a:t>
                      </a:r>
                      <a:r>
                        <a:rPr lang="en-US" sz="950">
                          <a:latin typeface="Arial"/>
                        </a:rPr>
                        <a:t>====2===</a:t>
                      </a:r>
                    </a:p>
                  </a:txBody>
                  <a:tcPr marL="0" marR="0" marT="0" marB="0" anchor="b"/>
                </a:tc>
              </a:tr>
              <a:tr h="219456">
                <a:tc>
                  <a:txBody>
                    <a:bodyPr lIns="0" tIns="0" rIns="0" bIns="0">
                      <a:noAutofit/>
                    </a:bodyPr>
                    <a:p>
                      <a:pPr indent="88900"/>
                      <a:r>
                        <a:rPr lang="en-US" sz="650">
                          <a:latin typeface="Arial"/>
                        </a:rPr>
                        <a:t>—</a:t>
                      </a:r>
                    </a:p>
                  </a:txBody>
                  <a:tcPr marL="0" marR="0" marT="0" marB="0" anchor="ctr"/>
                </a:tc>
                <a:tc vMerge="1">
                  <a:txBody>
                    <a:bodyPr lIns="0" tIns="0" rIns="0" bIns="0">
                      <a:noAutofit/>
                    </a:bodyPr>
                    <a:p>
                      <a:endParaRPr sz="1100"/>
                    </a:p>
                  </a:txBody>
                  <a:tcPr marL="0" marR="0" marT="0" marB="0"/>
                </a:tc>
                <a:tc>
                  <a:txBody>
                    <a:bodyPr lIns="0" tIns="0" rIns="0" bIns="0">
                      <a:noAutofit/>
                    </a:bodyPr>
                    <a:p>
                      <a:endParaRPr sz="1100"/>
                    </a:p>
                  </a:txBody>
                  <a:tcPr marL="0" marR="0" marT="0" marB="0"/>
                </a:tc>
              </a:tr>
              <a:tr h="115824">
                <a:tc>
                  <a:txBody>
                    <a:bodyPr lIns="0" tIns="0" rIns="0" bIns="0">
                      <a:noAutofit/>
                    </a:bodyPr>
                    <a:p>
                      <a:pPr indent="88900"/>
                      <a:r>
                        <a:rPr lang="en-US" sz="650">
                          <a:latin typeface="Arial"/>
                        </a:rPr>
                        <a:t>...</a:t>
                      </a:r>
                    </a:p>
                  </a:txBody>
                  <a:tcPr marL="0" marR="0" marT="0" marB="0" anchor="b"/>
                </a:tc>
                <a:tc vMerge="1">
                  <a:txBody>
                    <a:bodyPr lIns="0" tIns="0" rIns="0" bIns="0">
                      <a:noAutofit/>
                    </a:bodyPr>
                    <a:p>
                      <a:endParaRPr sz="600"/>
                    </a:p>
                  </a:txBody>
                  <a:tcPr marL="0" marR="0" marT="0" marB="0"/>
                </a:tc>
                <a:tc>
                  <a:txBody>
                    <a:bodyPr lIns="0" tIns="0" rIns="0" bIns="0">
                      <a:noAutofit/>
                    </a:bodyPr>
                    <a:p>
                      <a:endParaRPr sz="600"/>
                    </a:p>
                  </a:txBody>
                  <a:tcPr marL="0" marR="0" marT="0" marB="0"/>
                </a:tc>
              </a:tr>
              <a:tr h="551688">
                <a:tc gridSpan="2">
                  <a:txBody>
                    <a:bodyPr lIns="0" tIns="0" rIns="0" bIns="0">
                      <a:noAutofit/>
                    </a:bodyPr>
                    <a:p>
                      <a:pPr algn="r" indent="0">
                        <a:spcAft>
                          <a:spcPts val="210"/>
                        </a:spcAft>
                      </a:pPr>
                      <a:r>
                        <a:rPr lang="en-US" sz="650">
                          <a:latin typeface="Arial"/>
                        </a:rPr>
                        <a:t>- 1 1</a:t>
                      </a:r>
                    </a:p>
                    <a:p>
                      <a:pPr algn="r" indent="0"/>
                      <a:r>
                        <a:rPr lang="en-US" sz="650">
                          <a:latin typeface="Arial"/>
                        </a:rPr>
                        <a:t>-.........-88.....=</a:t>
                      </a:r>
                    </a:p>
                    <a:p>
                      <a:pPr indent="114300"/>
                      <a:r>
                        <a:rPr lang="en-US" i="1" sz="800">
                          <a:latin typeface="Arial"/>
                        </a:rPr>
                        <a:t>-..............fS' —</a:t>
                      </a:r>
                    </a:p>
                  </a:txBody>
                  <a:tcPr marL="0" marR="0" marT="0" marB="0" anchor="ctr"/>
                </a:tc>
                <a:tc hMerge="1">
                  <a:txBody>
                    <a:bodyPr lIns="0" tIns="0" rIns="0" bIns="0">
                      <a:noAutofit/>
                    </a:bodyPr>
                    <a:p>
                      <a:endParaRPr sz="2700"/>
                    </a:p>
                  </a:txBody>
                  <a:tcPr marL="0" marR="0" marT="0" marB="0"/>
                </a:tc>
                <a:tc rowSpan="2">
                  <a:txBody>
                    <a:bodyPr lIns="0" tIns="0" rIns="0" bIns="0">
                      <a:noAutofit/>
                    </a:bodyPr>
                    <a:p>
                      <a:pPr algn="just" indent="152400">
                        <a:spcAft>
                          <a:spcPts val="630"/>
                        </a:spcAft>
                      </a:pPr>
                      <a:r>
                        <a:rPr lang="en-US" i="1" sz="800">
                          <a:solidFill>
                            <a:srgbClr val="3FB12F"/>
                          </a:solidFill>
                          <a:latin typeface="Arial"/>
                        </a:rPr>
                        <a:t>J.     </a:t>
                      </a:r>
                      <a:r>
                        <a:rPr lang="en-US" i="1" sz="800">
                          <a:solidFill>
                            <a:srgbClr val="693833"/>
                          </a:solidFill>
                          <a:latin typeface="Arial"/>
                        </a:rPr>
                        <a:t>.2...    </a:t>
                      </a:r>
                      <a:r>
                        <a:rPr lang="en-US" i="1" sz="800">
                          <a:solidFill>
                            <a:srgbClr val="2F3A4B"/>
                          </a:solidFill>
                          <a:latin typeface="Arial"/>
                        </a:rPr>
                        <a:t>&lt;s»</a:t>
                      </a:r>
                    </a:p>
                    <a:p>
                      <a:pPr algn="just" indent="152400"/>
                      <a:r>
                        <a:rPr lang="en-US" baseline="30000" sz="950">
                          <a:solidFill>
                            <a:srgbClr val="2F3A4B"/>
                          </a:solidFill>
                          <a:latin typeface="Arial"/>
                        </a:rPr>
                        <a:t>43</a:t>
                      </a:r>
                      <a:r>
                        <a:rPr lang="en-US" sz="950">
                          <a:solidFill>
                            <a:srgbClr val="2F3A4B"/>
                          </a:solidFill>
                          <a:latin typeface="Arial"/>
                        </a:rPr>
                        <a:t>    </a:t>
                      </a:r>
                      <a:r>
                        <a:rPr lang="en-US" sz="950">
                          <a:latin typeface="Arial"/>
                        </a:rPr>
                        <a:t>_•   </a:t>
                      </a:r>
                      <a:r>
                        <a:rPr lang="en-US" sz="950">
                          <a:solidFill>
                            <a:srgbClr val="EC823F"/>
                          </a:solidFill>
                          <a:latin typeface="Arial"/>
                        </a:rPr>
                        <a:t>’“S“</a:t>
                      </a:r>
                    </a:p>
                  </a:txBody>
                  <a:tcPr marL="0" marR="0" marT="0" marB="0" anchor="b"/>
                </a:tc>
              </a:tr>
              <a:tr h="103632">
                <a:tc>
                  <a:txBody>
                    <a:bodyPr lIns="0" tIns="0" rIns="0" bIns="0">
                      <a:noAutofit/>
                    </a:bodyPr>
                    <a:p>
                      <a:pPr marL="726000" indent="0"/>
                      <a:r>
                        <a:rPr lang="en-US" sz="650">
                          <a:latin typeface="Arial"/>
                        </a:rPr>
                        <a:t>1</a:t>
                      </a:r>
                    </a:p>
                  </a:txBody>
                  <a:tcPr marL="0" marR="0" marT="0" marB="0" anchor="b"/>
                </a:tc>
                <a:tc>
                  <a:txBody>
                    <a:bodyPr lIns="0" tIns="0" rIns="0" bIns="0">
                      <a:noAutofit/>
                    </a:bodyPr>
                    <a:p>
                      <a:endParaRPr sz="500"/>
                    </a:p>
                  </a:txBody>
                  <a:tcPr marL="0" marR="0" marT="0" marB="0"/>
                </a:tc>
                <a:tc vMerge="1">
                  <a:txBody>
                    <a:bodyPr lIns="0" tIns="0" rIns="0" bIns="0">
                      <a:noAutofit/>
                    </a:bodyPr>
                    <a:p>
                      <a:endParaRPr sz="500"/>
                    </a:p>
                  </a:txBody>
                  <a:tcPr marL="0" marR="0" marT="0" marB="0"/>
                </a:tc>
              </a:tr>
              <a:tr h="128016">
                <a:tc>
                  <a:txBody>
                    <a:bodyPr lIns="0" tIns="0" rIns="0" bIns="0">
                      <a:noAutofit/>
                    </a:bodyPr>
                    <a:p>
                      <a:pPr algn="just" indent="0"/>
                      <a:r>
                        <a:rPr lang="en-US" sz="650">
                          <a:latin typeface="Arial"/>
                        </a:rPr>
                        <a:t>*--1</a:t>
                      </a:r>
                    </a:p>
                  </a:txBody>
                  <a:tcPr marL="0" marR="0" marT="0" marB="0"/>
                </a:tc>
                <a:tc gridSpan="2">
                  <a:txBody>
                    <a:bodyPr lIns="0" tIns="0" rIns="0" bIns="0">
                      <a:noAutofit/>
                    </a:bodyPr>
                    <a:p>
                      <a:pPr indent="0"/>
                      <a:r>
                        <a:rPr lang="en-US" sz="950">
                          <a:latin typeface="Times New Roman"/>
                        </a:rPr>
                        <a:t>1</a:t>
                      </a:r>
                    </a:p>
                  </a:txBody>
                  <a:tcPr marL="0" marR="0" marT="0" marB="0" anchor="ctr"/>
                </a:tc>
                <a:tc hMerge="1">
                  <a:txBody>
                    <a:bodyPr lIns="0" tIns="0" rIns="0" bIns="0">
                      <a:noAutofit/>
                    </a:bodyPr>
                    <a:p>
                      <a:endParaRPr sz="700"/>
                    </a:p>
                  </a:txBody>
                  <a:tcPr marL="0" marR="0" marT="0" marB="0"/>
                </a:tc>
              </a:tr>
            </a:tbl>
          </a:graphicData>
        </a:graphic>
      </p:graphicFrame>
      <p:sp>
        <p:nvSpPr>
          <p:cNvPr id="26" name=""/>
          <p:cNvSpPr/>
          <p:nvPr/>
        </p:nvSpPr>
        <p:spPr>
          <a:xfrm>
            <a:off x="2039112" y="6355080"/>
            <a:ext cx="1021080" cy="320040"/>
          </a:xfrm>
          <a:prstGeom prst="rect">
            <a:avLst/>
          </a:prstGeom>
          <a:solidFill>
            <a:srgbClr val="FFFFFF"/>
          </a:solidFill>
        </p:spPr>
        <p:txBody>
          <a:bodyPr lIns="0" tIns="0" rIns="0" bIns="0" wrap="none">
            <a:noAutofit/>
          </a:bodyPr>
          <a:p>
            <a:pPr indent="0"/>
            <a:r>
              <a:rPr lang="ru" b="1" sz="3000">
                <a:latin typeface="Arial"/>
              </a:rPr>
              <a:t>н •« й</a:t>
            </a:r>
          </a:p>
        </p:txBody>
      </p:sp>
      <p:sp>
        <p:nvSpPr>
          <p:cNvPr id="27" name=""/>
          <p:cNvSpPr/>
          <p:nvPr/>
        </p:nvSpPr>
        <p:spPr>
          <a:xfrm>
            <a:off x="115824" y="13523976"/>
            <a:ext cx="1505712" cy="627888"/>
          </a:xfrm>
          <a:prstGeom prst="rect">
            <a:avLst/>
          </a:prstGeom>
          <a:solidFill>
            <a:srgbClr val="FFFFFF"/>
          </a:solidFill>
        </p:spPr>
        <p:txBody>
          <a:bodyPr lIns="0" tIns="0" rIns="0" bIns="0">
            <a:noAutofit/>
          </a:bodyPr>
          <a:p>
            <a:pPr indent="0">
              <a:spcAft>
                <a:spcPts val="420"/>
              </a:spcAft>
            </a:pPr>
            <a:r>
              <a:rPr lang="ru" sz="550">
                <a:latin typeface="Arial"/>
              </a:rPr>
              <a:t>О</a:t>
            </a:r>
          </a:p>
          <a:p>
            <a:pPr marL="700600" indent="0">
              <a:lnSpc>
                <a:spcPct val="96000"/>
              </a:lnSpc>
            </a:pPr>
            <a:r>
              <a:rPr lang="ru" b="1" sz="3800">
                <a:latin typeface="Arial"/>
              </a:rPr>
              <a:t>Аа</a:t>
            </a:r>
          </a:p>
        </p:txBody>
      </p:sp>
      <p:sp>
        <p:nvSpPr>
          <p:cNvPr id="28" name=""/>
          <p:cNvSpPr/>
          <p:nvPr/>
        </p:nvSpPr>
        <p:spPr>
          <a:xfrm>
            <a:off x="2157984" y="13627608"/>
            <a:ext cx="1051560" cy="591312"/>
          </a:xfrm>
          <a:prstGeom prst="rect">
            <a:avLst/>
          </a:prstGeom>
          <a:solidFill>
            <a:srgbClr val="FFFFFF"/>
          </a:solidFill>
        </p:spPr>
        <p:txBody>
          <a:bodyPr lIns="0" tIns="0" rIns="0" bIns="0">
            <a:noAutofit/>
          </a:bodyPr>
          <a:p>
            <a:pPr indent="0">
              <a:spcAft>
                <a:spcPts val="140"/>
              </a:spcAft>
            </a:pPr>
            <a:r>
              <a:rPr lang="de" b="1" sz="950">
                <a:latin typeface="Arial"/>
              </a:rPr>
              <a:t>Open Sans</a:t>
            </a:r>
          </a:p>
          <a:p>
            <a:pPr indent="0">
              <a:lnSpc>
                <a:spcPct val="125000"/>
              </a:lnSpc>
              <a:spcAft>
                <a:spcPts val="700"/>
              </a:spcAft>
            </a:pPr>
            <a:r>
              <a:rPr lang="de" sz="400">
                <a:latin typeface="Arial"/>
              </a:rPr>
              <a:t>Regular, Italic, Medium, Bold</a:t>
            </a:r>
          </a:p>
          <a:p>
            <a:pPr indent="0">
              <a:lnSpc>
                <a:spcPct val="125000"/>
              </a:lnSpc>
            </a:pPr>
            <a:r>
              <a:rPr lang="de" sz="400">
                <a:latin typeface="Arial"/>
              </a:rPr>
              <a:t>ABCDEFGHIJKLMNOPQRSTUVWXYZ abcdefghijklmnopqrstuvwxyz 1234567890</a:t>
            </a:r>
          </a:p>
        </p:txBody>
      </p:sp>
      <p:sp>
        <p:nvSpPr>
          <p:cNvPr id="29" name=""/>
          <p:cNvSpPr/>
          <p:nvPr/>
        </p:nvSpPr>
        <p:spPr>
          <a:xfrm>
            <a:off x="1984248" y="25011888"/>
            <a:ext cx="362712" cy="97536"/>
          </a:xfrm>
          <a:prstGeom prst="rect">
            <a:avLst/>
          </a:prstGeom>
          <a:solidFill>
            <a:srgbClr val="FFFFFF"/>
          </a:solidFill>
        </p:spPr>
        <p:txBody>
          <a:bodyPr lIns="0" tIns="0" rIns="0" bIns="0" wrap="none">
            <a:noAutofit/>
          </a:bodyPr>
          <a:p>
            <a:pPr indent="0"/>
            <a:r>
              <a:rPr lang="en-US" sz="650">
                <a:latin typeface="Arial"/>
              </a:rPr>
              <a:t>COLORS</a:t>
            </a:r>
          </a:p>
        </p:txBody>
      </p:sp>
      <p:sp>
        <p:nvSpPr>
          <p:cNvPr id="30" name=""/>
          <p:cNvSpPr/>
          <p:nvPr/>
        </p:nvSpPr>
        <p:spPr>
          <a:xfrm>
            <a:off x="1539240" y="30940248"/>
            <a:ext cx="1252728" cy="399288"/>
          </a:xfrm>
          <a:prstGeom prst="rect">
            <a:avLst/>
          </a:prstGeom>
          <a:solidFill>
            <a:srgbClr val="FFFFFF"/>
          </a:solidFill>
        </p:spPr>
        <p:txBody>
          <a:bodyPr lIns="0" tIns="0" rIns="0" bIns="0">
            <a:noAutofit/>
          </a:bodyPr>
          <a:p>
            <a:pPr algn="ctr" indent="0">
              <a:spcAft>
                <a:spcPts val="420"/>
              </a:spcAft>
            </a:pPr>
            <a:r>
              <a:rPr lang="en-US" sz="1100">
                <a:latin typeface="Arial"/>
              </a:rPr>
              <a:t>THANK YOU</a:t>
            </a:r>
          </a:p>
          <a:p>
            <a:pPr algn="ctr" indent="0"/>
            <a:r>
              <a:rPr lang="en-US" sz="110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EFE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0" y="377952"/>
            <a:ext cx="4328160" cy="2176272"/>
          </a:xfrm>
          <a:prstGeom prst="rect">
            <a:avLst/>
          </a:prstGeom>
        </p:spPr>
      </p:pic>
      <p:pic>
        <p:nvPicPr>
          <p:cNvPr id="3" name=""/>
          <p:cNvPicPr>
            <a:picLocks noChangeAspect="1"/>
          </p:cNvPicPr>
          <p:nvPr/>
        </p:nvPicPr>
        <p:blipFill>
          <a:blip r:embed="rPictId1"/>
          <a:stretch>
            <a:fillRect/>
          </a:stretch>
        </p:blipFill>
        <p:spPr>
          <a:xfrm>
            <a:off x="374904" y="2840736"/>
            <a:ext cx="475488" cy="475488"/>
          </a:xfrm>
          <a:prstGeom prst="rect">
            <a:avLst/>
          </a:prstGeom>
        </p:spPr>
      </p:pic>
      <p:pic>
        <p:nvPicPr>
          <p:cNvPr id="4" name=""/>
          <p:cNvPicPr>
            <a:picLocks noChangeAspect="1"/>
          </p:cNvPicPr>
          <p:nvPr/>
        </p:nvPicPr>
        <p:blipFill>
          <a:blip r:embed="rPictId2"/>
          <a:stretch>
            <a:fillRect/>
          </a:stretch>
        </p:blipFill>
        <p:spPr>
          <a:xfrm>
            <a:off x="362712" y="5361432"/>
            <a:ext cx="359664" cy="225552"/>
          </a:xfrm>
          <a:prstGeom prst="rect">
            <a:avLst/>
          </a:prstGeom>
        </p:spPr>
      </p:pic>
      <p:pic>
        <p:nvPicPr>
          <p:cNvPr id="5" name=""/>
          <p:cNvPicPr>
            <a:picLocks noChangeAspect="1"/>
          </p:cNvPicPr>
          <p:nvPr/>
        </p:nvPicPr>
        <p:blipFill>
          <a:blip r:embed="rPictId3"/>
          <a:stretch>
            <a:fillRect/>
          </a:stretch>
        </p:blipFill>
        <p:spPr>
          <a:xfrm>
            <a:off x="390144" y="6025896"/>
            <a:ext cx="3538728" cy="2734056"/>
          </a:xfrm>
          <a:prstGeom prst="rect">
            <a:avLst/>
          </a:prstGeom>
        </p:spPr>
      </p:pic>
      <p:pic>
        <p:nvPicPr>
          <p:cNvPr id="6" name=""/>
          <p:cNvPicPr>
            <a:picLocks noChangeAspect="1"/>
          </p:cNvPicPr>
          <p:nvPr/>
        </p:nvPicPr>
        <p:blipFill>
          <a:blip r:embed="rPictId4"/>
          <a:stretch>
            <a:fillRect/>
          </a:stretch>
        </p:blipFill>
        <p:spPr>
          <a:xfrm>
            <a:off x="381000" y="9079992"/>
            <a:ext cx="3547872" cy="2633472"/>
          </a:xfrm>
          <a:prstGeom prst="rect">
            <a:avLst/>
          </a:prstGeom>
        </p:spPr>
      </p:pic>
      <p:pic>
        <p:nvPicPr>
          <p:cNvPr id="7" name=""/>
          <p:cNvPicPr>
            <a:picLocks noChangeAspect="1"/>
          </p:cNvPicPr>
          <p:nvPr/>
        </p:nvPicPr>
        <p:blipFill>
          <a:blip r:embed="rPictId5"/>
          <a:stretch>
            <a:fillRect/>
          </a:stretch>
        </p:blipFill>
        <p:spPr>
          <a:xfrm>
            <a:off x="368808" y="12030456"/>
            <a:ext cx="475488" cy="475488"/>
          </a:xfrm>
          <a:prstGeom prst="rect">
            <a:avLst/>
          </a:prstGeom>
        </p:spPr>
      </p:pic>
      <p:pic>
        <p:nvPicPr>
          <p:cNvPr id="8" name=""/>
          <p:cNvPicPr>
            <a:picLocks noChangeAspect="1"/>
          </p:cNvPicPr>
          <p:nvPr/>
        </p:nvPicPr>
        <p:blipFill>
          <a:blip r:embed="rPictId6"/>
          <a:stretch>
            <a:fillRect/>
          </a:stretch>
        </p:blipFill>
        <p:spPr>
          <a:xfrm>
            <a:off x="36576" y="12518136"/>
            <a:ext cx="4291584" cy="2164080"/>
          </a:xfrm>
          <a:prstGeom prst="rect">
            <a:avLst/>
          </a:prstGeom>
        </p:spPr>
      </p:pic>
      <p:pic>
        <p:nvPicPr>
          <p:cNvPr id="9" name=""/>
          <p:cNvPicPr>
            <a:picLocks noChangeAspect="1"/>
          </p:cNvPicPr>
          <p:nvPr/>
        </p:nvPicPr>
        <p:blipFill>
          <a:blip r:embed="rPictId7"/>
          <a:stretch>
            <a:fillRect/>
          </a:stretch>
        </p:blipFill>
        <p:spPr>
          <a:xfrm>
            <a:off x="368808" y="14898624"/>
            <a:ext cx="475488" cy="475488"/>
          </a:xfrm>
          <a:prstGeom prst="rect">
            <a:avLst/>
          </a:prstGeom>
        </p:spPr>
      </p:pic>
      <p:pic>
        <p:nvPicPr>
          <p:cNvPr id="10" name=""/>
          <p:cNvPicPr>
            <a:picLocks noChangeAspect="1"/>
          </p:cNvPicPr>
          <p:nvPr/>
        </p:nvPicPr>
        <p:blipFill>
          <a:blip r:embed="rPictId8"/>
          <a:stretch>
            <a:fillRect/>
          </a:stretch>
        </p:blipFill>
        <p:spPr>
          <a:xfrm>
            <a:off x="786384" y="15672816"/>
            <a:ext cx="396240" cy="393192"/>
          </a:xfrm>
          <a:prstGeom prst="rect">
            <a:avLst/>
          </a:prstGeom>
        </p:spPr>
      </p:pic>
      <p:pic>
        <p:nvPicPr>
          <p:cNvPr id="11" name=""/>
          <p:cNvPicPr>
            <a:picLocks noChangeAspect="1"/>
          </p:cNvPicPr>
          <p:nvPr/>
        </p:nvPicPr>
        <p:blipFill>
          <a:blip r:embed="rPictId9"/>
          <a:stretch>
            <a:fillRect/>
          </a:stretch>
        </p:blipFill>
        <p:spPr>
          <a:xfrm>
            <a:off x="1347216" y="15672816"/>
            <a:ext cx="390144" cy="393192"/>
          </a:xfrm>
          <a:prstGeom prst="rect">
            <a:avLst/>
          </a:prstGeom>
        </p:spPr>
      </p:pic>
      <p:pic>
        <p:nvPicPr>
          <p:cNvPr id="12" name=""/>
          <p:cNvPicPr>
            <a:picLocks noChangeAspect="1"/>
          </p:cNvPicPr>
          <p:nvPr/>
        </p:nvPicPr>
        <p:blipFill>
          <a:blip r:embed="rPictId10"/>
          <a:stretch>
            <a:fillRect/>
          </a:stretch>
        </p:blipFill>
        <p:spPr>
          <a:xfrm>
            <a:off x="749808" y="16264128"/>
            <a:ext cx="390144" cy="387096"/>
          </a:xfrm>
          <a:prstGeom prst="rect">
            <a:avLst/>
          </a:prstGeom>
        </p:spPr>
      </p:pic>
      <p:pic>
        <p:nvPicPr>
          <p:cNvPr id="13" name=""/>
          <p:cNvPicPr>
            <a:picLocks noChangeAspect="1"/>
          </p:cNvPicPr>
          <p:nvPr/>
        </p:nvPicPr>
        <p:blipFill>
          <a:blip r:embed="rPictId11"/>
          <a:stretch>
            <a:fillRect/>
          </a:stretch>
        </p:blipFill>
        <p:spPr>
          <a:xfrm>
            <a:off x="1322832" y="16248888"/>
            <a:ext cx="420624" cy="417576"/>
          </a:xfrm>
          <a:prstGeom prst="rect">
            <a:avLst/>
          </a:prstGeom>
        </p:spPr>
      </p:pic>
      <p:pic>
        <p:nvPicPr>
          <p:cNvPr id="14" name=""/>
          <p:cNvPicPr>
            <a:picLocks noChangeAspect="1"/>
          </p:cNvPicPr>
          <p:nvPr/>
        </p:nvPicPr>
        <p:blipFill>
          <a:blip r:embed="rPictId12"/>
          <a:stretch>
            <a:fillRect/>
          </a:stretch>
        </p:blipFill>
        <p:spPr>
          <a:xfrm>
            <a:off x="1917192" y="15666720"/>
            <a:ext cx="411480" cy="996696"/>
          </a:xfrm>
          <a:prstGeom prst="rect">
            <a:avLst/>
          </a:prstGeom>
        </p:spPr>
      </p:pic>
      <p:pic>
        <p:nvPicPr>
          <p:cNvPr id="15" name=""/>
          <p:cNvPicPr>
            <a:picLocks noChangeAspect="1"/>
          </p:cNvPicPr>
          <p:nvPr/>
        </p:nvPicPr>
        <p:blipFill>
          <a:blip r:embed="rPictId13"/>
          <a:stretch>
            <a:fillRect/>
          </a:stretch>
        </p:blipFill>
        <p:spPr>
          <a:xfrm>
            <a:off x="2511552" y="15666720"/>
            <a:ext cx="405384" cy="402336"/>
          </a:xfrm>
          <a:prstGeom prst="rect">
            <a:avLst/>
          </a:prstGeom>
        </p:spPr>
      </p:pic>
      <p:pic>
        <p:nvPicPr>
          <p:cNvPr id="16" name=""/>
          <p:cNvPicPr>
            <a:picLocks noChangeAspect="1"/>
          </p:cNvPicPr>
          <p:nvPr/>
        </p:nvPicPr>
        <p:blipFill>
          <a:blip r:embed="rPictId14"/>
          <a:stretch>
            <a:fillRect/>
          </a:stretch>
        </p:blipFill>
        <p:spPr>
          <a:xfrm>
            <a:off x="3105912" y="15666720"/>
            <a:ext cx="408432" cy="405384"/>
          </a:xfrm>
          <a:prstGeom prst="rect">
            <a:avLst/>
          </a:prstGeom>
        </p:spPr>
      </p:pic>
      <p:pic>
        <p:nvPicPr>
          <p:cNvPr id="17" name=""/>
          <p:cNvPicPr>
            <a:picLocks noChangeAspect="1"/>
          </p:cNvPicPr>
          <p:nvPr/>
        </p:nvPicPr>
        <p:blipFill>
          <a:blip r:embed="rPictId15"/>
          <a:stretch>
            <a:fillRect/>
          </a:stretch>
        </p:blipFill>
        <p:spPr>
          <a:xfrm>
            <a:off x="2502408" y="16248888"/>
            <a:ext cx="420624" cy="417576"/>
          </a:xfrm>
          <a:prstGeom prst="rect">
            <a:avLst/>
          </a:prstGeom>
        </p:spPr>
      </p:pic>
      <p:pic>
        <p:nvPicPr>
          <p:cNvPr id="18" name=""/>
          <p:cNvPicPr>
            <a:picLocks noChangeAspect="1"/>
          </p:cNvPicPr>
          <p:nvPr/>
        </p:nvPicPr>
        <p:blipFill>
          <a:blip r:embed="rPictId16"/>
          <a:stretch>
            <a:fillRect/>
          </a:stretch>
        </p:blipFill>
        <p:spPr>
          <a:xfrm>
            <a:off x="3090672" y="16248888"/>
            <a:ext cx="420624" cy="420624"/>
          </a:xfrm>
          <a:prstGeom prst="rect">
            <a:avLst/>
          </a:prstGeom>
        </p:spPr>
      </p:pic>
      <p:pic>
        <p:nvPicPr>
          <p:cNvPr id="19" name=""/>
          <p:cNvPicPr>
            <a:picLocks noChangeAspect="1"/>
          </p:cNvPicPr>
          <p:nvPr/>
        </p:nvPicPr>
        <p:blipFill>
          <a:blip r:embed="rPictId17"/>
          <a:stretch>
            <a:fillRect/>
          </a:stretch>
        </p:blipFill>
        <p:spPr>
          <a:xfrm>
            <a:off x="347472" y="16959072"/>
            <a:ext cx="475488" cy="475488"/>
          </a:xfrm>
          <a:prstGeom prst="rect">
            <a:avLst/>
          </a:prstGeom>
        </p:spPr>
      </p:pic>
      <p:pic>
        <p:nvPicPr>
          <p:cNvPr id="20" name=""/>
          <p:cNvPicPr>
            <a:picLocks noChangeAspect="1"/>
          </p:cNvPicPr>
          <p:nvPr/>
        </p:nvPicPr>
        <p:blipFill>
          <a:blip r:embed="rPictId18"/>
          <a:stretch>
            <a:fillRect/>
          </a:stretch>
        </p:blipFill>
        <p:spPr>
          <a:xfrm>
            <a:off x="765048" y="18166080"/>
            <a:ext cx="990600" cy="445008"/>
          </a:xfrm>
          <a:prstGeom prst="rect">
            <a:avLst/>
          </a:prstGeom>
        </p:spPr>
      </p:pic>
      <p:pic>
        <p:nvPicPr>
          <p:cNvPr id="21" name=""/>
          <p:cNvPicPr>
            <a:picLocks noChangeAspect="1"/>
          </p:cNvPicPr>
          <p:nvPr/>
        </p:nvPicPr>
        <p:blipFill>
          <a:blip r:embed="rPictId19"/>
          <a:stretch>
            <a:fillRect/>
          </a:stretch>
        </p:blipFill>
        <p:spPr>
          <a:xfrm>
            <a:off x="448056" y="18626328"/>
            <a:ext cx="1624584" cy="926592"/>
          </a:xfrm>
          <a:prstGeom prst="rect">
            <a:avLst/>
          </a:prstGeom>
        </p:spPr>
      </p:pic>
      <p:pic>
        <p:nvPicPr>
          <p:cNvPr id="22" name=""/>
          <p:cNvPicPr>
            <a:picLocks noChangeAspect="1"/>
          </p:cNvPicPr>
          <p:nvPr/>
        </p:nvPicPr>
        <p:blipFill>
          <a:blip r:embed="rPictId20"/>
          <a:stretch>
            <a:fillRect/>
          </a:stretch>
        </p:blipFill>
        <p:spPr>
          <a:xfrm>
            <a:off x="451104" y="19674840"/>
            <a:ext cx="1612392" cy="1847088"/>
          </a:xfrm>
          <a:prstGeom prst="rect">
            <a:avLst/>
          </a:prstGeom>
        </p:spPr>
      </p:pic>
      <p:pic>
        <p:nvPicPr>
          <p:cNvPr id="23" name=""/>
          <p:cNvPicPr>
            <a:picLocks noChangeAspect="1"/>
          </p:cNvPicPr>
          <p:nvPr/>
        </p:nvPicPr>
        <p:blipFill>
          <a:blip r:embed="rPictId21"/>
          <a:stretch>
            <a:fillRect/>
          </a:stretch>
        </p:blipFill>
        <p:spPr>
          <a:xfrm>
            <a:off x="2231136" y="17842992"/>
            <a:ext cx="1624584" cy="3038856"/>
          </a:xfrm>
          <a:prstGeom prst="rect">
            <a:avLst/>
          </a:prstGeom>
        </p:spPr>
      </p:pic>
      <p:pic>
        <p:nvPicPr>
          <p:cNvPr id="24" name=""/>
          <p:cNvPicPr>
            <a:picLocks noChangeAspect="1"/>
          </p:cNvPicPr>
          <p:nvPr/>
        </p:nvPicPr>
        <p:blipFill>
          <a:blip r:embed="rPictId22"/>
          <a:stretch>
            <a:fillRect/>
          </a:stretch>
        </p:blipFill>
        <p:spPr>
          <a:xfrm>
            <a:off x="457200" y="21646896"/>
            <a:ext cx="1606296" cy="2023872"/>
          </a:xfrm>
          <a:prstGeom prst="rect">
            <a:avLst/>
          </a:prstGeom>
        </p:spPr>
      </p:pic>
      <p:pic>
        <p:nvPicPr>
          <p:cNvPr id="25" name=""/>
          <p:cNvPicPr>
            <a:picLocks noChangeAspect="1"/>
          </p:cNvPicPr>
          <p:nvPr/>
        </p:nvPicPr>
        <p:blipFill>
          <a:blip r:embed="rPictId23"/>
          <a:stretch>
            <a:fillRect/>
          </a:stretch>
        </p:blipFill>
        <p:spPr>
          <a:xfrm>
            <a:off x="2212848" y="21003768"/>
            <a:ext cx="1661160" cy="2663952"/>
          </a:xfrm>
          <a:prstGeom prst="rect">
            <a:avLst/>
          </a:prstGeom>
        </p:spPr>
      </p:pic>
      <p:pic>
        <p:nvPicPr>
          <p:cNvPr id="26" name=""/>
          <p:cNvPicPr>
            <a:picLocks noChangeAspect="1"/>
          </p:cNvPicPr>
          <p:nvPr/>
        </p:nvPicPr>
        <p:blipFill>
          <a:blip r:embed="rPictId24"/>
          <a:stretch>
            <a:fillRect/>
          </a:stretch>
        </p:blipFill>
        <p:spPr>
          <a:xfrm>
            <a:off x="2319528" y="23667720"/>
            <a:ext cx="262128" cy="73152"/>
          </a:xfrm>
          <a:prstGeom prst="rect">
            <a:avLst/>
          </a:prstGeom>
        </p:spPr>
      </p:pic>
      <p:sp>
        <p:nvSpPr>
          <p:cNvPr id="27" name=""/>
          <p:cNvSpPr/>
          <p:nvPr/>
        </p:nvSpPr>
        <p:spPr>
          <a:xfrm>
            <a:off x="1456944" y="134112"/>
            <a:ext cx="1414272" cy="222504"/>
          </a:xfrm>
          <a:prstGeom prst="rect">
            <a:avLst/>
          </a:prstGeom>
          <a:solidFill>
            <a:srgbClr val="354558"/>
          </a:solidFill>
        </p:spPr>
        <p:txBody>
          <a:bodyPr lIns="0" tIns="0" rIns="0" bIns="0" wrap="none">
            <a:noAutofit/>
          </a:bodyPr>
          <a:p>
            <a:pPr algn="r" indent="0"/>
            <a:r>
              <a:rPr lang="ru" b="1" sz="850">
                <a:solidFill>
                  <a:srgbClr val="FFFFFF"/>
                </a:solidFill>
                <a:latin typeface="Arial"/>
              </a:rPr>
              <a:t>- </a:t>
            </a:r>
            <a:r>
              <a:rPr lang="fr" b="1" sz="850">
                <a:solidFill>
                  <a:srgbClr val="FFFFFF"/>
                </a:solidFill>
                <a:latin typeface="Arial"/>
              </a:rPr>
              <a:t>ô </a:t>
            </a:r>
            <a:r>
              <a:rPr lang="ru" b="1" sz="850">
                <a:solidFill>
                  <a:srgbClr val="FFFFFF"/>
                </a:solidFill>
                <a:latin typeface="Arial"/>
              </a:rPr>
              <a:t>• </a:t>
            </a:r>
            <a:r>
              <a:rPr lang="en-US" b="1" sz="850">
                <a:solidFill>
                  <a:srgbClr val="FFFFFF"/>
                </a:solidFill>
                <a:latin typeface="Arial"/>
              </a:rPr>
              <a:t>WEBHOSTINGZONE</a:t>
            </a:r>
          </a:p>
        </p:txBody>
      </p:sp>
      <p:sp>
        <p:nvSpPr>
          <p:cNvPr id="28" name=""/>
          <p:cNvSpPr/>
          <p:nvPr/>
        </p:nvSpPr>
        <p:spPr>
          <a:xfrm>
            <a:off x="1524000" y="2987040"/>
            <a:ext cx="1280160" cy="179832"/>
          </a:xfrm>
          <a:prstGeom prst="rect">
            <a:avLst/>
          </a:prstGeom>
          <a:solidFill>
            <a:srgbClr val="FFFFFF"/>
          </a:solidFill>
        </p:spPr>
        <p:txBody>
          <a:bodyPr lIns="0" tIns="0" rIns="0" bIns="0" wrap="none">
            <a:noAutofit/>
          </a:bodyPr>
          <a:p>
            <a:pPr indent="0"/>
            <a:r>
              <a:rPr lang="en-US" sz="1100">
                <a:solidFill>
                  <a:srgbClr val="2F3A4B"/>
                </a:solidFill>
                <a:latin typeface="Tahoma"/>
              </a:rPr>
              <a:t>Color &amp; Typography</a:t>
            </a:r>
          </a:p>
        </p:txBody>
      </p:sp>
      <p:sp>
        <p:nvSpPr>
          <p:cNvPr id="29" name=""/>
          <p:cNvSpPr/>
          <p:nvPr/>
        </p:nvSpPr>
        <p:spPr>
          <a:xfrm>
            <a:off x="1146048" y="3663696"/>
            <a:ext cx="310896" cy="551688"/>
          </a:xfrm>
          <a:prstGeom prst="rect">
            <a:avLst/>
          </a:prstGeom>
          <a:solidFill>
            <a:srgbClr val="273C4D"/>
          </a:solidFill>
        </p:spPr>
        <p:txBody>
          <a:bodyPr lIns="0" tIns="0" rIns="0" bIns="0">
            <a:noAutofit/>
          </a:bodyPr>
          <a:p>
            <a:pPr indent="406400">
              <a:spcAft>
                <a:spcPts val="840"/>
              </a:spcAft>
            </a:pPr>
            <a:r>
              <a:rPr lang="en-US" sz="550">
                <a:solidFill>
                  <a:srgbClr val="FFFFFF"/>
                </a:solidFill>
                <a:latin typeface="Arial"/>
              </a:rPr>
              <a:t>#161C25</a:t>
            </a:r>
          </a:p>
          <a:p>
            <a:pPr indent="406400">
              <a:spcAft>
                <a:spcPts val="840"/>
              </a:spcAft>
            </a:pPr>
            <a:r>
              <a:rPr lang="en-US" sz="550">
                <a:solidFill>
                  <a:srgbClr val="FFFFFF"/>
                </a:solidFill>
                <a:latin typeface="Arial"/>
              </a:rPr>
              <a:t>#313e50</a:t>
            </a:r>
          </a:p>
          <a:p>
            <a:pPr indent="406400"/>
            <a:r>
              <a:rPr lang="en-US" sz="550">
                <a:solidFill>
                  <a:srgbClr val="FFFFFF"/>
                </a:solidFill>
                <a:latin typeface="Arial"/>
              </a:rPr>
              <a:t>#465468</a:t>
            </a:r>
          </a:p>
        </p:txBody>
      </p:sp>
      <p:sp>
        <p:nvSpPr>
          <p:cNvPr id="30" name=""/>
          <p:cNvSpPr/>
          <p:nvPr/>
        </p:nvSpPr>
        <p:spPr>
          <a:xfrm>
            <a:off x="2871216" y="3672840"/>
            <a:ext cx="307848" cy="548640"/>
          </a:xfrm>
          <a:prstGeom prst="rect">
            <a:avLst/>
          </a:prstGeom>
          <a:solidFill>
            <a:srgbClr val="FE7C7B"/>
          </a:solidFill>
        </p:spPr>
        <p:txBody>
          <a:bodyPr lIns="0" tIns="0" rIns="0" bIns="0">
            <a:noAutofit/>
          </a:bodyPr>
          <a:p>
            <a:pPr indent="0">
              <a:spcAft>
                <a:spcPts val="770"/>
              </a:spcAft>
            </a:pPr>
            <a:r>
              <a:rPr lang="en-US" sz="550">
                <a:solidFill>
                  <a:srgbClr val="FFFFFF"/>
                </a:solidFill>
                <a:latin typeface="Arial"/>
              </a:rPr>
              <a:t># f3a4a4</a:t>
            </a:r>
          </a:p>
          <a:p>
            <a:pPr indent="0">
              <a:spcAft>
                <a:spcPts val="770"/>
              </a:spcAft>
            </a:pPr>
            <a:r>
              <a:rPr lang="en-US" sz="550">
                <a:solidFill>
                  <a:srgbClr val="FFFFFF"/>
                </a:solidFill>
                <a:latin typeface="Arial"/>
              </a:rPr>
              <a:t># fl7d7d</a:t>
            </a:r>
          </a:p>
          <a:p>
            <a:pPr indent="0"/>
            <a:r>
              <a:rPr lang="en-US" sz="550">
                <a:solidFill>
                  <a:srgbClr val="FFFFFF"/>
                </a:solidFill>
                <a:latin typeface="Arial"/>
              </a:rPr>
              <a:t>#ff6b6b</a:t>
            </a:r>
          </a:p>
        </p:txBody>
      </p:sp>
      <p:sp>
        <p:nvSpPr>
          <p:cNvPr id="31" name=""/>
          <p:cNvSpPr/>
          <p:nvPr/>
        </p:nvSpPr>
        <p:spPr>
          <a:xfrm>
            <a:off x="746760" y="4593336"/>
            <a:ext cx="1112520" cy="374904"/>
          </a:xfrm>
          <a:prstGeom prst="rect">
            <a:avLst/>
          </a:prstGeom>
          <a:solidFill>
            <a:srgbClr val="FFFFFF"/>
          </a:solidFill>
        </p:spPr>
        <p:txBody>
          <a:bodyPr lIns="0" tIns="0" rIns="0" bIns="0">
            <a:noAutofit/>
          </a:bodyPr>
          <a:p>
            <a:pPr algn="ctr" indent="0">
              <a:spcAft>
                <a:spcPts val="560"/>
              </a:spcAft>
            </a:pPr>
            <a:r>
              <a:rPr lang="en-US" sz="1100">
                <a:latin typeface="Tahoma"/>
              </a:rPr>
              <a:t>Aa</a:t>
            </a:r>
          </a:p>
          <a:p>
            <a:pPr algn="ctr" indent="0"/>
            <a:r>
              <a:rPr lang="en-US" sz="700">
                <a:latin typeface="Arial"/>
              </a:rPr>
              <a:t>Source Sans Pro Regular</a:t>
            </a:r>
          </a:p>
        </p:txBody>
      </p:sp>
      <p:sp>
        <p:nvSpPr>
          <p:cNvPr id="32" name=""/>
          <p:cNvSpPr/>
          <p:nvPr/>
        </p:nvSpPr>
        <p:spPr>
          <a:xfrm>
            <a:off x="2590800" y="4593336"/>
            <a:ext cx="972312" cy="362712"/>
          </a:xfrm>
          <a:prstGeom prst="rect">
            <a:avLst/>
          </a:prstGeom>
          <a:solidFill>
            <a:srgbClr val="FFFFFF"/>
          </a:solidFill>
        </p:spPr>
        <p:txBody>
          <a:bodyPr lIns="0" tIns="0" rIns="0" bIns="0">
            <a:noAutofit/>
          </a:bodyPr>
          <a:p>
            <a:pPr algn="ctr" indent="0">
              <a:spcAft>
                <a:spcPts val="630"/>
              </a:spcAft>
            </a:pPr>
            <a:r>
              <a:rPr lang="en-US" b="1" sz="1100">
                <a:latin typeface="Tahoma"/>
              </a:rPr>
              <a:t>Aa</a:t>
            </a:r>
          </a:p>
          <a:p>
            <a:pPr algn="ctr" indent="0"/>
            <a:r>
              <a:rPr lang="en-US" sz="700">
                <a:latin typeface="Arial"/>
              </a:rPr>
              <a:t>Source Sans Pro Bold</a:t>
            </a:r>
          </a:p>
        </p:txBody>
      </p:sp>
      <p:sp>
        <p:nvSpPr>
          <p:cNvPr id="33" name=""/>
          <p:cNvSpPr/>
          <p:nvPr/>
        </p:nvSpPr>
        <p:spPr>
          <a:xfrm>
            <a:off x="1831848" y="5388864"/>
            <a:ext cx="667512" cy="173736"/>
          </a:xfrm>
          <a:prstGeom prst="rect">
            <a:avLst/>
          </a:prstGeom>
          <a:solidFill>
            <a:srgbClr val="FFFFFF"/>
          </a:solidFill>
        </p:spPr>
        <p:txBody>
          <a:bodyPr lIns="0" tIns="0" rIns="0" bIns="0" wrap="none">
            <a:noAutofit/>
          </a:bodyPr>
          <a:p>
            <a:pPr algn="ctr" indent="0"/>
            <a:r>
              <a:rPr lang="en-US" sz="1100">
                <a:solidFill>
                  <a:srgbClr val="2F3A4B"/>
                </a:solidFill>
                <a:latin typeface="Tahoma"/>
              </a:rPr>
              <a:t>Main Page</a:t>
            </a:r>
          </a:p>
        </p:txBody>
      </p:sp>
      <p:sp>
        <p:nvSpPr>
          <p:cNvPr id="34" name=""/>
          <p:cNvSpPr/>
          <p:nvPr/>
        </p:nvSpPr>
        <p:spPr>
          <a:xfrm>
            <a:off x="1856232" y="8842248"/>
            <a:ext cx="591312" cy="97536"/>
          </a:xfrm>
          <a:prstGeom prst="rect">
            <a:avLst/>
          </a:prstGeom>
          <a:solidFill>
            <a:srgbClr val="475567"/>
          </a:solidFill>
        </p:spPr>
        <p:txBody>
          <a:bodyPr lIns="0" tIns="0" rIns="0" bIns="0" wrap="none">
            <a:noAutofit/>
          </a:bodyPr>
          <a:p>
            <a:pPr indent="0"/>
            <a:r>
              <a:rPr lang="en-US" sz="550">
                <a:solidFill>
                  <a:srgbClr val="2F3A4B"/>
                </a:solidFill>
                <a:latin typeface="Arial"/>
              </a:rPr>
              <a:t>OUR BENEFITS</a:t>
            </a:r>
          </a:p>
        </p:txBody>
      </p:sp>
      <p:sp>
        <p:nvSpPr>
          <p:cNvPr id="35" name=""/>
          <p:cNvSpPr/>
          <p:nvPr/>
        </p:nvSpPr>
        <p:spPr>
          <a:xfrm>
            <a:off x="1941576" y="12204192"/>
            <a:ext cx="448056" cy="146304"/>
          </a:xfrm>
          <a:prstGeom prst="rect">
            <a:avLst/>
          </a:prstGeom>
          <a:solidFill>
            <a:srgbClr val="FFFFFF"/>
          </a:solidFill>
        </p:spPr>
        <p:txBody>
          <a:bodyPr lIns="0" tIns="0" rIns="0" bIns="0" wrap="none">
            <a:noAutofit/>
          </a:bodyPr>
          <a:p>
            <a:pPr algn="ctr" indent="0"/>
            <a:r>
              <a:rPr lang="en-US" sz="1100">
                <a:solidFill>
                  <a:srgbClr val="2F3A4B"/>
                </a:solidFill>
                <a:latin typeface="Tahoma"/>
              </a:rPr>
              <a:t>Mobile</a:t>
            </a:r>
          </a:p>
        </p:txBody>
      </p:sp>
      <p:sp>
        <p:nvSpPr>
          <p:cNvPr id="36" name=""/>
          <p:cNvSpPr/>
          <p:nvPr/>
        </p:nvSpPr>
        <p:spPr>
          <a:xfrm>
            <a:off x="1871472" y="15075408"/>
            <a:ext cx="527304" cy="137160"/>
          </a:xfrm>
          <a:prstGeom prst="rect">
            <a:avLst/>
          </a:prstGeom>
          <a:solidFill>
            <a:srgbClr val="FFFFFF"/>
          </a:solidFill>
        </p:spPr>
        <p:txBody>
          <a:bodyPr lIns="0" tIns="0" rIns="0" bIns="0" wrap="none">
            <a:noAutofit/>
          </a:bodyPr>
          <a:p>
            <a:pPr algn="ctr" indent="0"/>
            <a:r>
              <a:rPr lang="en-US" sz="1100">
                <a:solidFill>
                  <a:srgbClr val="2F3A4B"/>
                </a:solidFill>
                <a:latin typeface="Tahoma"/>
              </a:rPr>
              <a:t>Icon Set</a:t>
            </a:r>
          </a:p>
        </p:txBody>
      </p:sp>
      <p:sp>
        <p:nvSpPr>
          <p:cNvPr id="37" name=""/>
          <p:cNvSpPr/>
          <p:nvPr/>
        </p:nvSpPr>
        <p:spPr>
          <a:xfrm>
            <a:off x="1773936" y="17135856"/>
            <a:ext cx="789432" cy="179832"/>
          </a:xfrm>
          <a:prstGeom prst="rect">
            <a:avLst/>
          </a:prstGeom>
          <a:solidFill>
            <a:srgbClr val="FFFFFF"/>
          </a:solidFill>
        </p:spPr>
        <p:txBody>
          <a:bodyPr lIns="0" tIns="0" rIns="0" bIns="0" wrap="none">
            <a:noAutofit/>
          </a:bodyPr>
          <a:p>
            <a:pPr algn="ctr" indent="0"/>
            <a:r>
              <a:rPr lang="en-US" sz="1100">
                <a:solidFill>
                  <a:srgbClr val="2F3A4B"/>
                </a:solidFill>
                <a:latin typeface="Tahoma"/>
              </a:rPr>
              <a:t>Other pages</a:t>
            </a:r>
          </a:p>
        </p:txBody>
      </p:sp>
      <p:sp>
        <p:nvSpPr>
          <p:cNvPr id="38" name=""/>
          <p:cNvSpPr/>
          <p:nvPr/>
        </p:nvSpPr>
        <p:spPr>
          <a:xfrm>
            <a:off x="1002792" y="17870424"/>
            <a:ext cx="509016" cy="231648"/>
          </a:xfrm>
          <a:prstGeom prst="rect">
            <a:avLst/>
          </a:prstGeom>
          <a:solidFill>
            <a:srgbClr val="FFFFFF"/>
          </a:solidFill>
        </p:spPr>
        <p:txBody>
          <a:bodyPr lIns="0" tIns="0" rIns="0" bIns="0">
            <a:noAutofit/>
          </a:bodyPr>
          <a:p>
            <a:pPr algn="ctr" indent="0">
              <a:spcAft>
                <a:spcPts val="560"/>
              </a:spcAft>
            </a:pPr>
            <a:r>
              <a:rPr lang="en-US" b="1" sz="400">
                <a:latin typeface="Arial"/>
              </a:rPr>
              <a:t>LINUX SUPPORT</a:t>
            </a:r>
          </a:p>
          <a:p>
            <a:pPr indent="0"/>
            <a:r>
              <a:rPr lang="en-US" b="1" sz="400">
                <a:latin typeface="Arial"/>
              </a:rPr>
              <a:t>OUR AREAS OF EXPERIENCE</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1990344" y="1813560"/>
            <a:ext cx="524256" cy="155448"/>
          </a:xfrm>
          <a:prstGeom prst="rect">
            <a:avLst/>
          </a:prstGeom>
        </p:spPr>
      </p:pic>
      <p:pic>
        <p:nvPicPr>
          <p:cNvPr id="3" name=""/>
          <p:cNvPicPr>
            <a:picLocks noChangeAspect="1"/>
          </p:cNvPicPr>
          <p:nvPr/>
        </p:nvPicPr>
        <p:blipFill>
          <a:blip r:embed="rPictId1"/>
          <a:stretch>
            <a:fillRect/>
          </a:stretch>
        </p:blipFill>
        <p:spPr>
          <a:xfrm>
            <a:off x="1786128" y="2054352"/>
            <a:ext cx="411480" cy="710184"/>
          </a:xfrm>
          <a:prstGeom prst="rect">
            <a:avLst/>
          </a:prstGeom>
        </p:spPr>
      </p:pic>
      <p:pic>
        <p:nvPicPr>
          <p:cNvPr id="4" name=""/>
          <p:cNvPicPr>
            <a:picLocks noChangeAspect="1"/>
          </p:cNvPicPr>
          <p:nvPr/>
        </p:nvPicPr>
        <p:blipFill>
          <a:blip r:embed="rPictId2"/>
          <a:stretch>
            <a:fillRect/>
          </a:stretch>
        </p:blipFill>
        <p:spPr>
          <a:xfrm>
            <a:off x="3502152" y="478536"/>
            <a:ext cx="765048" cy="1578864"/>
          </a:xfrm>
          <a:prstGeom prst="rect">
            <a:avLst/>
          </a:prstGeom>
        </p:spPr>
      </p:pic>
      <p:pic>
        <p:nvPicPr>
          <p:cNvPr id="5" name=""/>
          <p:cNvPicPr>
            <a:picLocks noChangeAspect="1"/>
          </p:cNvPicPr>
          <p:nvPr/>
        </p:nvPicPr>
        <p:blipFill>
          <a:blip r:embed="rPictId3"/>
          <a:stretch>
            <a:fillRect/>
          </a:stretch>
        </p:blipFill>
        <p:spPr>
          <a:xfrm>
            <a:off x="1618488" y="4096512"/>
            <a:ext cx="225552" cy="228600"/>
          </a:xfrm>
          <a:prstGeom prst="rect">
            <a:avLst/>
          </a:prstGeom>
        </p:spPr>
      </p:pic>
      <p:pic>
        <p:nvPicPr>
          <p:cNvPr id="6" name=""/>
          <p:cNvPicPr>
            <a:picLocks noChangeAspect="1"/>
          </p:cNvPicPr>
          <p:nvPr/>
        </p:nvPicPr>
        <p:blipFill>
          <a:blip r:embed="rPictId4"/>
          <a:stretch>
            <a:fillRect/>
          </a:stretch>
        </p:blipFill>
        <p:spPr>
          <a:xfrm>
            <a:off x="3343656" y="4096512"/>
            <a:ext cx="326136" cy="231648"/>
          </a:xfrm>
          <a:prstGeom prst="rect">
            <a:avLst/>
          </a:prstGeom>
        </p:spPr>
      </p:pic>
      <p:pic>
        <p:nvPicPr>
          <p:cNvPr id="7" name=""/>
          <p:cNvPicPr>
            <a:picLocks noChangeAspect="1"/>
          </p:cNvPicPr>
          <p:nvPr/>
        </p:nvPicPr>
        <p:blipFill>
          <a:blip r:embed="rPictId5"/>
          <a:stretch>
            <a:fillRect/>
          </a:stretch>
        </p:blipFill>
        <p:spPr>
          <a:xfrm>
            <a:off x="432816" y="5559552"/>
            <a:ext cx="283464" cy="374904"/>
          </a:xfrm>
          <a:prstGeom prst="rect">
            <a:avLst/>
          </a:prstGeom>
        </p:spPr>
      </p:pic>
      <p:pic>
        <p:nvPicPr>
          <p:cNvPr id="8" name=""/>
          <p:cNvPicPr>
            <a:picLocks noChangeAspect="1"/>
          </p:cNvPicPr>
          <p:nvPr/>
        </p:nvPicPr>
        <p:blipFill>
          <a:blip r:embed="rPictId6"/>
          <a:stretch>
            <a:fillRect/>
          </a:stretch>
        </p:blipFill>
        <p:spPr>
          <a:xfrm>
            <a:off x="783336" y="6486144"/>
            <a:ext cx="1280160" cy="106680"/>
          </a:xfrm>
          <a:prstGeom prst="rect">
            <a:avLst/>
          </a:prstGeom>
        </p:spPr>
      </p:pic>
      <p:pic>
        <p:nvPicPr>
          <p:cNvPr id="9" name=""/>
          <p:cNvPicPr>
            <a:picLocks noChangeAspect="1"/>
          </p:cNvPicPr>
          <p:nvPr/>
        </p:nvPicPr>
        <p:blipFill>
          <a:blip r:embed="rPictId7"/>
          <a:stretch>
            <a:fillRect/>
          </a:stretch>
        </p:blipFill>
        <p:spPr>
          <a:xfrm>
            <a:off x="786384" y="6672072"/>
            <a:ext cx="438912" cy="112776"/>
          </a:xfrm>
          <a:prstGeom prst="rect">
            <a:avLst/>
          </a:prstGeom>
        </p:spPr>
      </p:pic>
      <p:pic>
        <p:nvPicPr>
          <p:cNvPr id="10" name=""/>
          <p:cNvPicPr>
            <a:picLocks noChangeAspect="1"/>
          </p:cNvPicPr>
          <p:nvPr/>
        </p:nvPicPr>
        <p:blipFill>
          <a:blip r:embed="rPictId8"/>
          <a:stretch>
            <a:fillRect/>
          </a:stretch>
        </p:blipFill>
        <p:spPr>
          <a:xfrm>
            <a:off x="2151888" y="5474208"/>
            <a:ext cx="1642872" cy="1243584"/>
          </a:xfrm>
          <a:prstGeom prst="rect">
            <a:avLst/>
          </a:prstGeom>
        </p:spPr>
      </p:pic>
      <p:pic>
        <p:nvPicPr>
          <p:cNvPr id="11" name=""/>
          <p:cNvPicPr>
            <a:picLocks noChangeAspect="1"/>
          </p:cNvPicPr>
          <p:nvPr/>
        </p:nvPicPr>
        <p:blipFill>
          <a:blip r:embed="rPictId9"/>
          <a:stretch>
            <a:fillRect/>
          </a:stretch>
        </p:blipFill>
        <p:spPr>
          <a:xfrm>
            <a:off x="1002792" y="7824216"/>
            <a:ext cx="195072" cy="219456"/>
          </a:xfrm>
          <a:prstGeom prst="rect">
            <a:avLst/>
          </a:prstGeom>
        </p:spPr>
      </p:pic>
      <p:pic>
        <p:nvPicPr>
          <p:cNvPr id="12" name=""/>
          <p:cNvPicPr>
            <a:picLocks noChangeAspect="1"/>
          </p:cNvPicPr>
          <p:nvPr/>
        </p:nvPicPr>
        <p:blipFill>
          <a:blip r:embed="rPictId10"/>
          <a:stretch>
            <a:fillRect/>
          </a:stretch>
        </p:blipFill>
        <p:spPr>
          <a:xfrm>
            <a:off x="1655064" y="7839456"/>
            <a:ext cx="274320" cy="188976"/>
          </a:xfrm>
          <a:prstGeom prst="rect">
            <a:avLst/>
          </a:prstGeom>
        </p:spPr>
      </p:pic>
      <p:pic>
        <p:nvPicPr>
          <p:cNvPr id="13" name=""/>
          <p:cNvPicPr>
            <a:picLocks noChangeAspect="1"/>
          </p:cNvPicPr>
          <p:nvPr/>
        </p:nvPicPr>
        <p:blipFill>
          <a:blip r:embed="rPictId11"/>
          <a:stretch>
            <a:fillRect/>
          </a:stretch>
        </p:blipFill>
        <p:spPr>
          <a:xfrm>
            <a:off x="2380488" y="7824216"/>
            <a:ext cx="201168" cy="219456"/>
          </a:xfrm>
          <a:prstGeom prst="rect">
            <a:avLst/>
          </a:prstGeom>
        </p:spPr>
      </p:pic>
      <p:pic>
        <p:nvPicPr>
          <p:cNvPr id="14" name=""/>
          <p:cNvPicPr>
            <a:picLocks noChangeAspect="1"/>
          </p:cNvPicPr>
          <p:nvPr/>
        </p:nvPicPr>
        <p:blipFill>
          <a:blip r:embed="rPictId12"/>
          <a:stretch>
            <a:fillRect/>
          </a:stretch>
        </p:blipFill>
        <p:spPr>
          <a:xfrm>
            <a:off x="3069336" y="7842504"/>
            <a:ext cx="207264" cy="185928"/>
          </a:xfrm>
          <a:prstGeom prst="rect">
            <a:avLst/>
          </a:prstGeom>
        </p:spPr>
      </p:pic>
      <p:pic>
        <p:nvPicPr>
          <p:cNvPr id="15" name=""/>
          <p:cNvPicPr>
            <a:picLocks noChangeAspect="1"/>
          </p:cNvPicPr>
          <p:nvPr/>
        </p:nvPicPr>
        <p:blipFill>
          <a:blip r:embed="rPictId13"/>
          <a:stretch>
            <a:fillRect/>
          </a:stretch>
        </p:blipFill>
        <p:spPr>
          <a:xfrm>
            <a:off x="984504" y="8607552"/>
            <a:ext cx="231648" cy="225552"/>
          </a:xfrm>
          <a:prstGeom prst="rect">
            <a:avLst/>
          </a:prstGeom>
        </p:spPr>
      </p:pic>
      <p:pic>
        <p:nvPicPr>
          <p:cNvPr id="16" name=""/>
          <p:cNvPicPr>
            <a:picLocks noChangeAspect="1"/>
          </p:cNvPicPr>
          <p:nvPr/>
        </p:nvPicPr>
        <p:blipFill>
          <a:blip r:embed="rPictId14"/>
          <a:stretch>
            <a:fillRect/>
          </a:stretch>
        </p:blipFill>
        <p:spPr>
          <a:xfrm>
            <a:off x="783336" y="9619488"/>
            <a:ext cx="1292352" cy="161544"/>
          </a:xfrm>
          <a:prstGeom prst="rect">
            <a:avLst/>
          </a:prstGeom>
        </p:spPr>
      </p:pic>
      <p:pic>
        <p:nvPicPr>
          <p:cNvPr id="17" name=""/>
          <p:cNvPicPr>
            <a:picLocks noChangeAspect="1"/>
          </p:cNvPicPr>
          <p:nvPr/>
        </p:nvPicPr>
        <p:blipFill>
          <a:blip r:embed="rPictId15"/>
          <a:stretch>
            <a:fillRect/>
          </a:stretch>
        </p:blipFill>
        <p:spPr>
          <a:xfrm>
            <a:off x="1325880" y="10165080"/>
            <a:ext cx="176784" cy="176784"/>
          </a:xfrm>
          <a:prstGeom prst="rect">
            <a:avLst/>
          </a:prstGeom>
        </p:spPr>
      </p:pic>
      <p:pic>
        <p:nvPicPr>
          <p:cNvPr id="18" name=""/>
          <p:cNvPicPr>
            <a:picLocks noChangeAspect="1"/>
          </p:cNvPicPr>
          <p:nvPr/>
        </p:nvPicPr>
        <p:blipFill>
          <a:blip r:embed="rPictId16"/>
          <a:stretch>
            <a:fillRect/>
          </a:stretch>
        </p:blipFill>
        <p:spPr>
          <a:xfrm>
            <a:off x="1490472" y="10753344"/>
            <a:ext cx="1292352" cy="100584"/>
          </a:xfrm>
          <a:prstGeom prst="rect">
            <a:avLst/>
          </a:prstGeom>
        </p:spPr>
      </p:pic>
      <p:pic>
        <p:nvPicPr>
          <p:cNvPr id="19" name=""/>
          <p:cNvPicPr>
            <a:picLocks noChangeAspect="1"/>
          </p:cNvPicPr>
          <p:nvPr/>
        </p:nvPicPr>
        <p:blipFill>
          <a:blip r:embed="rPictId17"/>
          <a:stretch>
            <a:fillRect/>
          </a:stretch>
        </p:blipFill>
        <p:spPr>
          <a:xfrm>
            <a:off x="1408176" y="10969752"/>
            <a:ext cx="2084832" cy="551688"/>
          </a:xfrm>
          <a:prstGeom prst="rect">
            <a:avLst/>
          </a:prstGeom>
        </p:spPr>
      </p:pic>
      <p:pic>
        <p:nvPicPr>
          <p:cNvPr id="20" name=""/>
          <p:cNvPicPr>
            <a:picLocks noChangeAspect="1"/>
          </p:cNvPicPr>
          <p:nvPr/>
        </p:nvPicPr>
        <p:blipFill>
          <a:blip r:embed="rPictId18"/>
          <a:stretch>
            <a:fillRect/>
          </a:stretch>
        </p:blipFill>
        <p:spPr>
          <a:xfrm>
            <a:off x="591312" y="12173712"/>
            <a:ext cx="3212592" cy="716280"/>
          </a:xfrm>
          <a:prstGeom prst="rect">
            <a:avLst/>
          </a:prstGeom>
        </p:spPr>
      </p:pic>
      <p:pic>
        <p:nvPicPr>
          <p:cNvPr id="21" name=""/>
          <p:cNvPicPr>
            <a:picLocks noChangeAspect="1"/>
          </p:cNvPicPr>
          <p:nvPr/>
        </p:nvPicPr>
        <p:blipFill>
          <a:blip r:embed="rPictId19"/>
          <a:stretch>
            <a:fillRect/>
          </a:stretch>
        </p:blipFill>
        <p:spPr>
          <a:xfrm>
            <a:off x="475488" y="13027152"/>
            <a:ext cx="3322320" cy="621792"/>
          </a:xfrm>
          <a:prstGeom prst="rect">
            <a:avLst/>
          </a:prstGeom>
        </p:spPr>
      </p:pic>
      <p:pic>
        <p:nvPicPr>
          <p:cNvPr id="22" name=""/>
          <p:cNvPicPr>
            <a:picLocks noChangeAspect="1"/>
          </p:cNvPicPr>
          <p:nvPr/>
        </p:nvPicPr>
        <p:blipFill>
          <a:blip r:embed="rPictId20"/>
          <a:stretch>
            <a:fillRect/>
          </a:stretch>
        </p:blipFill>
        <p:spPr>
          <a:xfrm>
            <a:off x="441960" y="17842992"/>
            <a:ext cx="3096768" cy="1947672"/>
          </a:xfrm>
          <a:prstGeom prst="rect">
            <a:avLst/>
          </a:prstGeom>
        </p:spPr>
      </p:pic>
      <p:pic>
        <p:nvPicPr>
          <p:cNvPr id="23" name=""/>
          <p:cNvPicPr>
            <a:picLocks noChangeAspect="1"/>
          </p:cNvPicPr>
          <p:nvPr/>
        </p:nvPicPr>
        <p:blipFill>
          <a:blip r:embed="rPictId21"/>
          <a:stretch>
            <a:fillRect/>
          </a:stretch>
        </p:blipFill>
        <p:spPr>
          <a:xfrm>
            <a:off x="3694176" y="17998440"/>
            <a:ext cx="573024" cy="146304"/>
          </a:xfrm>
          <a:prstGeom prst="rect">
            <a:avLst/>
          </a:prstGeom>
        </p:spPr>
      </p:pic>
      <p:pic>
        <p:nvPicPr>
          <p:cNvPr id="24" name=""/>
          <p:cNvPicPr>
            <a:picLocks noChangeAspect="1"/>
          </p:cNvPicPr>
          <p:nvPr/>
        </p:nvPicPr>
        <p:blipFill>
          <a:blip r:embed="rPictId22"/>
          <a:stretch>
            <a:fillRect/>
          </a:stretch>
        </p:blipFill>
        <p:spPr>
          <a:xfrm>
            <a:off x="411480" y="24182832"/>
            <a:ext cx="789432" cy="960120"/>
          </a:xfrm>
          <a:prstGeom prst="rect">
            <a:avLst/>
          </a:prstGeom>
        </p:spPr>
      </p:pic>
      <p:pic>
        <p:nvPicPr>
          <p:cNvPr id="25" name=""/>
          <p:cNvPicPr>
            <a:picLocks noChangeAspect="1"/>
          </p:cNvPicPr>
          <p:nvPr/>
        </p:nvPicPr>
        <p:blipFill>
          <a:blip r:embed="rPictId23"/>
          <a:stretch>
            <a:fillRect/>
          </a:stretch>
        </p:blipFill>
        <p:spPr>
          <a:xfrm>
            <a:off x="1386840" y="23929848"/>
            <a:ext cx="1490472" cy="2511552"/>
          </a:xfrm>
          <a:prstGeom prst="rect">
            <a:avLst/>
          </a:prstGeom>
        </p:spPr>
      </p:pic>
      <p:pic>
        <p:nvPicPr>
          <p:cNvPr id="26" name=""/>
          <p:cNvPicPr>
            <a:picLocks noChangeAspect="1"/>
          </p:cNvPicPr>
          <p:nvPr/>
        </p:nvPicPr>
        <p:blipFill>
          <a:blip r:embed="rPictId24"/>
          <a:stretch>
            <a:fillRect/>
          </a:stretch>
        </p:blipFill>
        <p:spPr>
          <a:xfrm>
            <a:off x="3212592" y="24551640"/>
            <a:ext cx="1054608" cy="685800"/>
          </a:xfrm>
          <a:prstGeom prst="rect">
            <a:avLst/>
          </a:prstGeom>
        </p:spPr>
      </p:pic>
      <p:pic>
        <p:nvPicPr>
          <p:cNvPr id="27" name=""/>
          <p:cNvPicPr>
            <a:picLocks noChangeAspect="1"/>
          </p:cNvPicPr>
          <p:nvPr/>
        </p:nvPicPr>
        <p:blipFill>
          <a:blip r:embed="rPictId25"/>
          <a:stretch>
            <a:fillRect/>
          </a:stretch>
        </p:blipFill>
        <p:spPr>
          <a:xfrm>
            <a:off x="3206496" y="25405080"/>
            <a:ext cx="1060704" cy="676656"/>
          </a:xfrm>
          <a:prstGeom prst="rect">
            <a:avLst/>
          </a:prstGeom>
        </p:spPr>
      </p:pic>
      <p:pic>
        <p:nvPicPr>
          <p:cNvPr id="28" name=""/>
          <p:cNvPicPr>
            <a:picLocks noChangeAspect="1"/>
          </p:cNvPicPr>
          <p:nvPr/>
        </p:nvPicPr>
        <p:blipFill>
          <a:blip r:embed="rPictId26"/>
          <a:stretch>
            <a:fillRect/>
          </a:stretch>
        </p:blipFill>
        <p:spPr>
          <a:xfrm>
            <a:off x="387096" y="27584400"/>
            <a:ext cx="810768" cy="3279648"/>
          </a:xfrm>
          <a:prstGeom prst="rect">
            <a:avLst/>
          </a:prstGeom>
        </p:spPr>
      </p:pic>
      <p:pic>
        <p:nvPicPr>
          <p:cNvPr id="29" name=""/>
          <p:cNvPicPr>
            <a:picLocks noChangeAspect="1"/>
          </p:cNvPicPr>
          <p:nvPr/>
        </p:nvPicPr>
        <p:blipFill>
          <a:blip r:embed="rPictId27"/>
          <a:stretch>
            <a:fillRect/>
          </a:stretch>
        </p:blipFill>
        <p:spPr>
          <a:xfrm>
            <a:off x="1386840" y="26599896"/>
            <a:ext cx="1490472" cy="2374392"/>
          </a:xfrm>
          <a:prstGeom prst="rect">
            <a:avLst/>
          </a:prstGeom>
        </p:spPr>
      </p:pic>
      <p:pic>
        <p:nvPicPr>
          <p:cNvPr id="30" name=""/>
          <p:cNvPicPr>
            <a:picLocks noChangeAspect="1"/>
          </p:cNvPicPr>
          <p:nvPr/>
        </p:nvPicPr>
        <p:blipFill>
          <a:blip r:embed="rPictId28"/>
          <a:stretch>
            <a:fillRect/>
          </a:stretch>
        </p:blipFill>
        <p:spPr>
          <a:xfrm>
            <a:off x="3072384" y="26365200"/>
            <a:ext cx="1194816" cy="2404872"/>
          </a:xfrm>
          <a:prstGeom prst="rect">
            <a:avLst/>
          </a:prstGeom>
        </p:spPr>
      </p:pic>
      <p:pic>
        <p:nvPicPr>
          <p:cNvPr id="31" name=""/>
          <p:cNvPicPr>
            <a:picLocks noChangeAspect="1"/>
          </p:cNvPicPr>
          <p:nvPr/>
        </p:nvPicPr>
        <p:blipFill>
          <a:blip r:embed="rPictId29"/>
          <a:stretch>
            <a:fillRect/>
          </a:stretch>
        </p:blipFill>
        <p:spPr>
          <a:xfrm>
            <a:off x="1386840" y="29135832"/>
            <a:ext cx="1493520" cy="1975104"/>
          </a:xfrm>
          <a:prstGeom prst="rect">
            <a:avLst/>
          </a:prstGeom>
        </p:spPr>
      </p:pic>
      <p:pic>
        <p:nvPicPr>
          <p:cNvPr id="32" name=""/>
          <p:cNvPicPr>
            <a:picLocks noChangeAspect="1"/>
          </p:cNvPicPr>
          <p:nvPr/>
        </p:nvPicPr>
        <p:blipFill>
          <a:blip r:embed="rPictId30"/>
          <a:stretch>
            <a:fillRect/>
          </a:stretch>
        </p:blipFill>
        <p:spPr>
          <a:xfrm>
            <a:off x="1609344" y="31882080"/>
            <a:ext cx="164592" cy="91440"/>
          </a:xfrm>
          <a:prstGeom prst="rect">
            <a:avLst/>
          </a:prstGeom>
        </p:spPr>
      </p:pic>
      <p:pic>
        <p:nvPicPr>
          <p:cNvPr id="33" name=""/>
          <p:cNvPicPr>
            <a:picLocks noChangeAspect="1"/>
          </p:cNvPicPr>
          <p:nvPr/>
        </p:nvPicPr>
        <p:blipFill>
          <a:blip r:embed="rPictId31"/>
          <a:stretch>
            <a:fillRect/>
          </a:stretch>
        </p:blipFill>
        <p:spPr>
          <a:xfrm>
            <a:off x="1865376" y="31882080"/>
            <a:ext cx="161544" cy="106680"/>
          </a:xfrm>
          <a:prstGeom prst="rect">
            <a:avLst/>
          </a:prstGeom>
        </p:spPr>
      </p:pic>
      <p:pic>
        <p:nvPicPr>
          <p:cNvPr id="34" name=""/>
          <p:cNvPicPr>
            <a:picLocks noChangeAspect="1"/>
          </p:cNvPicPr>
          <p:nvPr/>
        </p:nvPicPr>
        <p:blipFill>
          <a:blip r:embed="rPictId32"/>
          <a:stretch>
            <a:fillRect/>
          </a:stretch>
        </p:blipFill>
        <p:spPr>
          <a:xfrm>
            <a:off x="807720" y="33790128"/>
            <a:ext cx="1737360" cy="1636776"/>
          </a:xfrm>
          <a:prstGeom prst="rect">
            <a:avLst/>
          </a:prstGeom>
        </p:spPr>
      </p:pic>
      <p:pic>
        <p:nvPicPr>
          <p:cNvPr id="35" name=""/>
          <p:cNvPicPr>
            <a:picLocks noChangeAspect="1"/>
          </p:cNvPicPr>
          <p:nvPr/>
        </p:nvPicPr>
        <p:blipFill>
          <a:blip r:embed="rPictId33"/>
          <a:stretch>
            <a:fillRect/>
          </a:stretch>
        </p:blipFill>
        <p:spPr>
          <a:xfrm>
            <a:off x="2697480" y="33930336"/>
            <a:ext cx="1569720" cy="1466088"/>
          </a:xfrm>
          <a:prstGeom prst="rect">
            <a:avLst/>
          </a:prstGeom>
        </p:spPr>
      </p:pic>
      <p:pic>
        <p:nvPicPr>
          <p:cNvPr id="36" name=""/>
          <p:cNvPicPr>
            <a:picLocks noChangeAspect="1"/>
          </p:cNvPicPr>
          <p:nvPr/>
        </p:nvPicPr>
        <p:blipFill>
          <a:blip r:embed="rPictId34"/>
          <a:stretch>
            <a:fillRect/>
          </a:stretch>
        </p:blipFill>
        <p:spPr>
          <a:xfrm>
            <a:off x="1179576" y="36112704"/>
            <a:ext cx="445008" cy="585216"/>
          </a:xfrm>
          <a:prstGeom prst="rect">
            <a:avLst/>
          </a:prstGeom>
        </p:spPr>
      </p:pic>
      <p:pic>
        <p:nvPicPr>
          <p:cNvPr id="37" name=""/>
          <p:cNvPicPr>
            <a:picLocks noChangeAspect="1"/>
          </p:cNvPicPr>
          <p:nvPr/>
        </p:nvPicPr>
        <p:blipFill>
          <a:blip r:embed="rPictId35"/>
          <a:stretch>
            <a:fillRect/>
          </a:stretch>
        </p:blipFill>
        <p:spPr>
          <a:xfrm>
            <a:off x="3886200" y="36435792"/>
            <a:ext cx="381000" cy="582168"/>
          </a:xfrm>
          <a:prstGeom prst="rect">
            <a:avLst/>
          </a:prstGeom>
        </p:spPr>
      </p:pic>
      <p:sp>
        <p:nvSpPr>
          <p:cNvPr id="38" name=""/>
          <p:cNvSpPr/>
          <p:nvPr/>
        </p:nvSpPr>
        <p:spPr>
          <a:xfrm>
            <a:off x="1999488" y="551688"/>
            <a:ext cx="185928" cy="112776"/>
          </a:xfrm>
          <a:prstGeom prst="rect">
            <a:avLst/>
          </a:prstGeom>
          <a:solidFill>
            <a:srgbClr val="FFFFFF"/>
          </a:solidFill>
        </p:spPr>
        <p:txBody>
          <a:bodyPr lIns="0" tIns="0" rIns="0" bIns="0" wrap="none">
            <a:noAutofit/>
          </a:bodyPr>
          <a:p>
            <a:pPr indent="0"/>
            <a:r>
              <a:rPr lang="en-US" b="1" i="1" sz="400">
                <a:latin typeface="Arial"/>
              </a:rPr>
              <a:t>agile</a:t>
            </a:r>
          </a:p>
        </p:txBody>
      </p:sp>
      <p:sp>
        <p:nvSpPr>
          <p:cNvPr id="39" name=""/>
          <p:cNvSpPr/>
          <p:nvPr/>
        </p:nvSpPr>
        <p:spPr>
          <a:xfrm>
            <a:off x="387096" y="676656"/>
            <a:ext cx="838200" cy="807720"/>
          </a:xfrm>
          <a:prstGeom prst="rect">
            <a:avLst/>
          </a:prstGeom>
          <a:solidFill>
            <a:srgbClr val="FFFFFF"/>
          </a:solidFill>
        </p:spPr>
        <p:txBody>
          <a:bodyPr lIns="0" tIns="0" rIns="0" bIns="0">
            <a:noAutofit/>
          </a:bodyPr>
          <a:p>
            <a:pPr indent="0">
              <a:spcAft>
                <a:spcPts val="1260"/>
              </a:spcAft>
            </a:pPr>
            <a:r>
              <a:rPr lang="en-US" sz="1100">
                <a:latin typeface="Times New Roman"/>
              </a:rPr>
              <a:t>&gt;■</a:t>
            </a:r>
          </a:p>
          <a:p>
            <a:pPr indent="0">
              <a:lnSpc>
                <a:spcPct val="145000"/>
              </a:lnSpc>
            </a:pPr>
            <a:r>
              <a:rPr lang="de" sz="750">
                <a:latin typeface="Arial"/>
              </a:rPr>
              <a:t>Build design </a:t>
            </a:r>
            <a:r>
              <a:rPr lang="en-US" sz="750">
                <a:latin typeface="Arial"/>
              </a:rPr>
              <a:t>for </a:t>
            </a:r>
            <a:r>
              <a:rPr lang="de" sz="750">
                <a:latin typeface="Arial"/>
              </a:rPr>
              <a:t>online </a:t>
            </a:r>
            <a:r>
              <a:rPr lang="en-US" sz="750">
                <a:latin typeface="Arial"/>
              </a:rPr>
              <a:t>platform for education</a:t>
            </a:r>
          </a:p>
        </p:txBody>
      </p:sp>
      <p:sp>
        <p:nvSpPr>
          <p:cNvPr id="40" name=""/>
          <p:cNvSpPr/>
          <p:nvPr/>
        </p:nvSpPr>
        <p:spPr>
          <a:xfrm>
            <a:off x="1999488" y="1045464"/>
            <a:ext cx="1365504" cy="457200"/>
          </a:xfrm>
          <a:prstGeom prst="rect">
            <a:avLst/>
          </a:prstGeom>
          <a:solidFill>
            <a:srgbClr val="FFFFFF"/>
          </a:solidFill>
        </p:spPr>
        <p:txBody>
          <a:bodyPr lIns="0" tIns="0" rIns="0" bIns="0">
            <a:noAutofit/>
          </a:bodyPr>
          <a:p>
            <a:pPr indent="0">
              <a:lnSpc>
                <a:spcPct val="121000"/>
              </a:lnSpc>
            </a:pPr>
            <a:r>
              <a:rPr lang="en-US" b="1" sz="900">
                <a:latin typeface="Arial"/>
              </a:rPr>
              <a:t>De bedste agile kurser, de bedste instruktorer, samlet pa en platform.</a:t>
            </a:r>
          </a:p>
        </p:txBody>
      </p:sp>
      <p:sp>
        <p:nvSpPr>
          <p:cNvPr id="41" name=""/>
          <p:cNvSpPr/>
          <p:nvPr/>
        </p:nvSpPr>
        <p:spPr>
          <a:xfrm>
            <a:off x="387096" y="2072640"/>
            <a:ext cx="417576" cy="73152"/>
          </a:xfrm>
          <a:prstGeom prst="rect">
            <a:avLst/>
          </a:prstGeom>
          <a:solidFill>
            <a:srgbClr val="FFFFFF"/>
          </a:solidFill>
        </p:spPr>
        <p:txBody>
          <a:bodyPr lIns="0" tIns="0" rIns="0" bIns="0" wrap="none">
            <a:noAutofit/>
          </a:bodyPr>
          <a:p>
            <a:pPr indent="0"/>
            <a:r>
              <a:rPr lang="en-US" sz="400">
                <a:solidFill>
                  <a:srgbClr val="EC823F"/>
                </a:solidFill>
                <a:latin typeface="Arial"/>
              </a:rPr>
              <a:t>Agile Akademient</a:t>
            </a:r>
          </a:p>
        </p:txBody>
      </p:sp>
      <p:sp>
        <p:nvSpPr>
          <p:cNvPr id="42" name=""/>
          <p:cNvSpPr/>
          <p:nvPr/>
        </p:nvSpPr>
        <p:spPr>
          <a:xfrm>
            <a:off x="1027176" y="2072640"/>
            <a:ext cx="359664" cy="73152"/>
          </a:xfrm>
          <a:prstGeom prst="rect">
            <a:avLst/>
          </a:prstGeom>
          <a:solidFill>
            <a:srgbClr val="FFFFFF"/>
          </a:solidFill>
        </p:spPr>
        <p:txBody>
          <a:bodyPr lIns="0" tIns="0" rIns="0" bIns="0" wrap="none">
            <a:noAutofit/>
          </a:bodyPr>
          <a:p>
            <a:pPr indent="0"/>
            <a:r>
              <a:rPr lang="en-US" sz="400">
                <a:solidFill>
                  <a:srgbClr val="EC823F"/>
                </a:solidFill>
                <a:latin typeface="Arial"/>
              </a:rPr>
              <a:t>Product design</a:t>
            </a:r>
          </a:p>
        </p:txBody>
      </p:sp>
      <p:sp>
        <p:nvSpPr>
          <p:cNvPr id="43" name=""/>
          <p:cNvSpPr/>
          <p:nvPr/>
        </p:nvSpPr>
        <p:spPr>
          <a:xfrm>
            <a:off x="3325368" y="2023872"/>
            <a:ext cx="158496" cy="201168"/>
          </a:xfrm>
          <a:prstGeom prst="rect">
            <a:avLst/>
          </a:prstGeom>
          <a:solidFill>
            <a:srgbClr val="FFFFFF"/>
          </a:solidFill>
        </p:spPr>
        <p:txBody>
          <a:bodyPr lIns="0" tIns="0" rIns="0" bIns="0" wrap="none">
            <a:noAutofit/>
          </a:bodyPr>
          <a:p>
            <a:pPr algn="just" indent="0"/>
            <a:r>
              <a:rPr lang="en-US" sz="1900">
                <a:solidFill>
                  <a:srgbClr val="EC823F"/>
                </a:solidFill>
                <a:latin typeface="Times New Roman"/>
              </a:rPr>
              <a:t>\</a:t>
            </a:r>
          </a:p>
        </p:txBody>
      </p:sp>
      <p:sp>
        <p:nvSpPr>
          <p:cNvPr id="44" name=""/>
          <p:cNvSpPr/>
          <p:nvPr/>
        </p:nvSpPr>
        <p:spPr>
          <a:xfrm>
            <a:off x="1030224" y="3300984"/>
            <a:ext cx="1328928" cy="121920"/>
          </a:xfrm>
          <a:prstGeom prst="rect">
            <a:avLst/>
          </a:prstGeom>
          <a:solidFill>
            <a:srgbClr val="FFFFFF"/>
          </a:solidFill>
        </p:spPr>
        <p:txBody>
          <a:bodyPr lIns="0" tIns="0" rIns="0" bIns="0" wrap="none">
            <a:noAutofit/>
          </a:bodyPr>
          <a:p>
            <a:pPr indent="292100"/>
            <a:r>
              <a:rPr lang="en-US" sz="750">
                <a:latin typeface="Arial"/>
              </a:rPr>
              <a:t>Partners Agile Akademiet</a:t>
            </a:r>
          </a:p>
        </p:txBody>
      </p:sp>
      <p:sp>
        <p:nvSpPr>
          <p:cNvPr id="45" name=""/>
          <p:cNvSpPr/>
          <p:nvPr/>
        </p:nvSpPr>
        <p:spPr>
          <a:xfrm>
            <a:off x="1021080" y="3788664"/>
            <a:ext cx="408432" cy="149352"/>
          </a:xfrm>
          <a:prstGeom prst="rect">
            <a:avLst/>
          </a:prstGeom>
          <a:solidFill>
            <a:srgbClr val="FFFFFF"/>
          </a:solidFill>
        </p:spPr>
        <p:txBody>
          <a:bodyPr lIns="0" tIns="0" rIns="0" bIns="0" wrap="none">
            <a:noAutofit/>
          </a:bodyPr>
          <a:p>
            <a:pPr indent="0"/>
            <a:r>
              <a:rPr lang="en-US" sz="750">
                <a:latin typeface="Arial"/>
              </a:rPr>
              <a:t>Walmart</a:t>
            </a:r>
          </a:p>
        </p:txBody>
      </p:sp>
      <p:sp>
        <p:nvSpPr>
          <p:cNvPr id="46" name=""/>
          <p:cNvSpPr/>
          <p:nvPr/>
        </p:nvSpPr>
        <p:spPr>
          <a:xfrm>
            <a:off x="2447544" y="3791712"/>
            <a:ext cx="393192" cy="185928"/>
          </a:xfrm>
          <a:prstGeom prst="rect">
            <a:avLst/>
          </a:prstGeom>
          <a:solidFill>
            <a:srgbClr val="FFFFFF"/>
          </a:solidFill>
        </p:spPr>
        <p:txBody>
          <a:bodyPr lIns="0" tIns="0" rIns="0" bIns="0">
            <a:noAutofit/>
          </a:bodyPr>
          <a:p>
            <a:pPr indent="0">
              <a:spcBef>
                <a:spcPts val="280"/>
              </a:spcBef>
            </a:pPr>
            <a:r>
              <a:rPr lang="fr" sz="550">
                <a:latin typeface="Arial"/>
              </a:rPr>
              <a:t>HERMÈS</a:t>
            </a:r>
          </a:p>
          <a:p>
            <a:pPr algn="ctr" indent="0">
              <a:lnSpc>
                <a:spcPct val="83000"/>
              </a:lnSpc>
            </a:pPr>
            <a:r>
              <a:rPr lang="en-US" b="1" sz="400">
                <a:latin typeface="Arial"/>
              </a:rPr>
              <a:t>PARIS</a:t>
            </a:r>
          </a:p>
        </p:txBody>
      </p:sp>
      <p:sp>
        <p:nvSpPr>
          <p:cNvPr id="47" name=""/>
          <p:cNvSpPr/>
          <p:nvPr/>
        </p:nvSpPr>
        <p:spPr>
          <a:xfrm>
            <a:off x="3096768" y="3773424"/>
            <a:ext cx="542544" cy="128016"/>
          </a:xfrm>
          <a:prstGeom prst="rect">
            <a:avLst/>
          </a:prstGeom>
          <a:solidFill>
            <a:srgbClr val="FFFFFF"/>
          </a:solidFill>
        </p:spPr>
        <p:txBody>
          <a:bodyPr lIns="0" tIns="0" rIns="0" bIns="0" wrap="none">
            <a:noAutofit/>
          </a:bodyPr>
          <a:p>
            <a:pPr indent="0"/>
            <a:r>
              <a:rPr lang="en-US" b="1" sz="750">
                <a:solidFill>
                  <a:srgbClr val="777B8A"/>
                </a:solidFill>
                <a:latin typeface="Times New Roman"/>
              </a:rPr>
              <a:t>tuuitter^</a:t>
            </a:r>
          </a:p>
        </p:txBody>
      </p:sp>
      <p:sp>
        <p:nvSpPr>
          <p:cNvPr id="48" name=""/>
          <p:cNvSpPr/>
          <p:nvPr/>
        </p:nvSpPr>
        <p:spPr>
          <a:xfrm>
            <a:off x="3870960" y="3770376"/>
            <a:ext cx="396240" cy="164592"/>
          </a:xfrm>
          <a:prstGeom prst="rect">
            <a:avLst/>
          </a:prstGeom>
          <a:solidFill>
            <a:srgbClr val="FFFFFF"/>
          </a:solidFill>
        </p:spPr>
        <p:txBody>
          <a:bodyPr lIns="0" tIns="0" rIns="0" bIns="0">
            <a:noAutofit/>
          </a:bodyPr>
          <a:p>
            <a:pPr algn="just" marL="78300" indent="-114300"/>
            <a:r>
              <a:rPr lang="en-US" sz="400">
                <a:latin typeface="Arial"/>
              </a:rPr>
              <a:t>□</a:t>
            </a:r>
            <a:r>
              <a:rPr lang="en-US" sz="400">
                <a:latin typeface="Arial"/>
              </a:rPr>
              <a:t> NATIONAL </a:t>
            </a:r>
            <a:r>
              <a:rPr lang="de" sz="400">
                <a:latin typeface="Arial"/>
              </a:rPr>
              <a:t>GEOGRAPH</a:t>
            </a:r>
          </a:p>
        </p:txBody>
      </p:sp>
      <p:sp>
        <p:nvSpPr>
          <p:cNvPr id="49" name=""/>
          <p:cNvSpPr/>
          <p:nvPr/>
        </p:nvSpPr>
        <p:spPr>
          <a:xfrm>
            <a:off x="1021080" y="4151376"/>
            <a:ext cx="384048" cy="115824"/>
          </a:xfrm>
          <a:prstGeom prst="rect">
            <a:avLst/>
          </a:prstGeom>
          <a:solidFill>
            <a:srgbClr val="FFFFFF"/>
          </a:solidFill>
        </p:spPr>
        <p:txBody>
          <a:bodyPr lIns="0" tIns="0" rIns="0" bIns="0" wrap="none">
            <a:noAutofit/>
          </a:bodyPr>
          <a:p>
            <a:pPr indent="0"/>
            <a:r>
              <a:rPr lang="en-US" b="1" sz="800">
                <a:latin typeface="Arial"/>
              </a:rPr>
              <a:t>\Z\IO</a:t>
            </a:r>
          </a:p>
        </p:txBody>
      </p:sp>
      <p:sp>
        <p:nvSpPr>
          <p:cNvPr id="50" name=""/>
          <p:cNvSpPr/>
          <p:nvPr/>
        </p:nvSpPr>
        <p:spPr>
          <a:xfrm>
            <a:off x="2039112" y="4154424"/>
            <a:ext cx="405384" cy="112776"/>
          </a:xfrm>
          <a:prstGeom prst="rect">
            <a:avLst/>
          </a:prstGeom>
          <a:solidFill>
            <a:srgbClr val="FFFFFF"/>
          </a:solidFill>
        </p:spPr>
        <p:txBody>
          <a:bodyPr lIns="0" tIns="0" rIns="0" bIns="0" wrap="none">
            <a:noAutofit/>
          </a:bodyPr>
          <a:p>
            <a:pPr indent="0"/>
            <a:r>
              <a:rPr lang="en-US" b="1" sz="1000">
                <a:solidFill>
                  <a:srgbClr val="777B8A"/>
                </a:solidFill>
                <a:latin typeface="Times New Roman"/>
              </a:rPr>
              <a:t>Canon</a:t>
            </a:r>
          </a:p>
        </p:txBody>
      </p:sp>
      <p:sp>
        <p:nvSpPr>
          <p:cNvPr id="51" name=""/>
          <p:cNvSpPr/>
          <p:nvPr/>
        </p:nvSpPr>
        <p:spPr>
          <a:xfrm>
            <a:off x="2648712" y="4133088"/>
            <a:ext cx="509016" cy="158496"/>
          </a:xfrm>
          <a:prstGeom prst="rect">
            <a:avLst/>
          </a:prstGeom>
          <a:solidFill>
            <a:srgbClr val="FFFFFF"/>
          </a:solidFill>
        </p:spPr>
        <p:txBody>
          <a:bodyPr lIns="0" tIns="0" rIns="0" bIns="0" wrap="none">
            <a:noAutofit/>
          </a:bodyPr>
          <a:p>
            <a:pPr indent="0"/>
            <a:r>
              <a:rPr lang="en-US" b="1" sz="800">
                <a:solidFill>
                  <a:srgbClr val="777B8A"/>
                </a:solidFill>
                <a:latin typeface="Arial"/>
              </a:rPr>
              <a:t>Allianz ®</a:t>
            </a:r>
          </a:p>
        </p:txBody>
      </p:sp>
      <p:sp>
        <p:nvSpPr>
          <p:cNvPr id="52" name=""/>
          <p:cNvSpPr/>
          <p:nvPr/>
        </p:nvSpPr>
        <p:spPr>
          <a:xfrm>
            <a:off x="3870960" y="4169664"/>
            <a:ext cx="396240" cy="85344"/>
          </a:xfrm>
          <a:prstGeom prst="rect">
            <a:avLst/>
          </a:prstGeom>
          <a:solidFill>
            <a:srgbClr val="FFFFFF"/>
          </a:solidFill>
        </p:spPr>
        <p:txBody>
          <a:bodyPr lIns="0" tIns="0" rIns="0" bIns="0" wrap="none">
            <a:noAutofit/>
          </a:bodyPr>
          <a:p>
            <a:pPr indent="0"/>
            <a:r>
              <a:rPr lang="en-US" b="1" sz="550">
                <a:latin typeface="Times New Roman"/>
              </a:rPr>
              <a:t>FRED PERF</a:t>
            </a:r>
          </a:p>
        </p:txBody>
      </p:sp>
      <p:sp>
        <p:nvSpPr>
          <p:cNvPr id="53" name=""/>
          <p:cNvSpPr/>
          <p:nvPr/>
        </p:nvSpPr>
        <p:spPr>
          <a:xfrm>
            <a:off x="1648968" y="5148072"/>
            <a:ext cx="969264" cy="121920"/>
          </a:xfrm>
          <a:prstGeom prst="rect">
            <a:avLst/>
          </a:prstGeom>
          <a:solidFill>
            <a:srgbClr val="FFFFFF"/>
          </a:solidFill>
        </p:spPr>
        <p:txBody>
          <a:bodyPr lIns="0" tIns="0" rIns="0" bIns="0" wrap="none">
            <a:noAutofit/>
          </a:bodyPr>
          <a:p>
            <a:pPr indent="0"/>
            <a:r>
              <a:rPr lang="en-US" sz="750">
                <a:latin typeface="Arial"/>
              </a:rPr>
              <a:t>Upcoming courses</a:t>
            </a:r>
          </a:p>
        </p:txBody>
      </p:sp>
      <p:sp>
        <p:nvSpPr>
          <p:cNvPr id="54" name=""/>
          <p:cNvSpPr/>
          <p:nvPr/>
        </p:nvSpPr>
        <p:spPr>
          <a:xfrm>
            <a:off x="771144" y="5967984"/>
            <a:ext cx="1271016" cy="426720"/>
          </a:xfrm>
          <a:prstGeom prst="rect">
            <a:avLst/>
          </a:prstGeom>
          <a:solidFill>
            <a:srgbClr val="FFFFFF"/>
          </a:solidFill>
        </p:spPr>
        <p:txBody>
          <a:bodyPr lIns="0" tIns="0" rIns="0" bIns="0">
            <a:noAutofit/>
          </a:bodyPr>
          <a:p>
            <a:pPr indent="0">
              <a:lnSpc>
                <a:spcPct val="127000"/>
              </a:lnSpc>
            </a:pPr>
            <a:r>
              <a:rPr lang="en-US" b="1" sz="800">
                <a:latin typeface="Arial"/>
              </a:rPr>
              <a:t>De bedste agile kurser, de bedste instrukterer, samlet pa en platform.</a:t>
            </a:r>
          </a:p>
        </p:txBody>
      </p:sp>
      <p:sp>
        <p:nvSpPr>
          <p:cNvPr id="55" name=""/>
          <p:cNvSpPr/>
          <p:nvPr/>
        </p:nvSpPr>
        <p:spPr>
          <a:xfrm>
            <a:off x="774192" y="7257288"/>
            <a:ext cx="795528" cy="91440"/>
          </a:xfrm>
          <a:prstGeom prst="rect">
            <a:avLst/>
          </a:prstGeom>
          <a:solidFill>
            <a:srgbClr val="FFFFFF"/>
          </a:solidFill>
        </p:spPr>
        <p:txBody>
          <a:bodyPr lIns="0" tIns="0" rIns="0" bIns="0" wrap="none">
            <a:noAutofit/>
          </a:bodyPr>
          <a:p>
            <a:pPr indent="0"/>
            <a:r>
              <a:rPr lang="en-US" b="1" sz="550">
                <a:latin typeface="Arial"/>
              </a:rPr>
              <a:t>Hvad leder du efter</a:t>
            </a:r>
          </a:p>
        </p:txBody>
      </p:sp>
      <p:sp>
        <p:nvSpPr>
          <p:cNvPr id="56" name=""/>
          <p:cNvSpPr/>
          <p:nvPr/>
        </p:nvSpPr>
        <p:spPr>
          <a:xfrm>
            <a:off x="2200656" y="7269480"/>
            <a:ext cx="85344" cy="85344"/>
          </a:xfrm>
          <a:prstGeom prst="rect">
            <a:avLst/>
          </a:prstGeom>
          <a:solidFill>
            <a:srgbClr val="FFFFFF"/>
          </a:solidFill>
        </p:spPr>
        <p:txBody>
          <a:bodyPr lIns="0" tIns="0" rIns="0" bIns="0" wrap="none">
            <a:noAutofit/>
          </a:bodyPr>
          <a:p>
            <a:pPr algn="just" indent="0"/>
            <a:r>
              <a:rPr lang="en-US" sz="550">
                <a:latin typeface="Arial"/>
              </a:rPr>
              <a:t>11</a:t>
            </a:r>
          </a:p>
        </p:txBody>
      </p:sp>
      <p:sp>
        <p:nvSpPr>
          <p:cNvPr id="57" name=""/>
          <p:cNvSpPr/>
          <p:nvPr/>
        </p:nvSpPr>
        <p:spPr>
          <a:xfrm>
            <a:off x="2154936" y="7507224"/>
            <a:ext cx="176784" cy="88392"/>
          </a:xfrm>
          <a:prstGeom prst="rect">
            <a:avLst/>
          </a:prstGeom>
          <a:solidFill>
            <a:srgbClr val="FFFFFF"/>
          </a:solidFill>
        </p:spPr>
        <p:txBody>
          <a:bodyPr lIns="0" tIns="0" rIns="0" bIns="0" wrap="none">
            <a:noAutofit/>
          </a:bodyPr>
          <a:p>
            <a:pPr algn="ctr" indent="0"/>
            <a:r>
              <a:rPr lang="en-US" sz="550">
                <a:latin typeface="Arial"/>
              </a:rPr>
              <a:t>92%</a:t>
            </a:r>
          </a:p>
        </p:txBody>
      </p:sp>
      <p:sp>
        <p:nvSpPr>
          <p:cNvPr id="58" name=""/>
          <p:cNvSpPr/>
          <p:nvPr/>
        </p:nvSpPr>
        <p:spPr>
          <a:xfrm>
            <a:off x="1633728" y="8125968"/>
            <a:ext cx="310896" cy="76200"/>
          </a:xfrm>
          <a:prstGeom prst="rect">
            <a:avLst/>
          </a:prstGeom>
          <a:solidFill>
            <a:srgbClr val="FFFFFF"/>
          </a:solidFill>
        </p:spPr>
        <p:txBody>
          <a:bodyPr lIns="0" tIns="0" rIns="0" bIns="0" wrap="none">
            <a:noAutofit/>
          </a:bodyPr>
          <a:p>
            <a:pPr indent="0"/>
            <a:r>
              <a:rPr lang="de" b="1" sz="400">
                <a:latin typeface="Arial"/>
              </a:rPr>
              <a:t>Agil </a:t>
            </a:r>
            <a:r>
              <a:rPr lang="en-US" b="1" sz="400">
                <a:latin typeface="Arial"/>
              </a:rPr>
              <a:t>ledelse</a:t>
            </a:r>
          </a:p>
        </p:txBody>
      </p:sp>
      <p:sp>
        <p:nvSpPr>
          <p:cNvPr id="59" name=""/>
          <p:cNvSpPr/>
          <p:nvPr/>
        </p:nvSpPr>
        <p:spPr>
          <a:xfrm>
            <a:off x="905256" y="8159496"/>
            <a:ext cx="387096" cy="106680"/>
          </a:xfrm>
          <a:prstGeom prst="rect">
            <a:avLst/>
          </a:prstGeom>
          <a:solidFill>
            <a:srgbClr val="FFFFFF"/>
          </a:solidFill>
        </p:spPr>
        <p:txBody>
          <a:bodyPr lIns="0" tIns="0" rIns="0" bIns="0" wrap="none">
            <a:noAutofit/>
          </a:bodyPr>
          <a:p>
            <a:pPr indent="0"/>
            <a:r>
              <a:rPr lang="en-US" b="1" sz="400">
                <a:latin typeface="Arial"/>
              </a:rPr>
              <a:t>Product Owner</a:t>
            </a:r>
          </a:p>
        </p:txBody>
      </p:sp>
      <p:sp>
        <p:nvSpPr>
          <p:cNvPr id="60" name=""/>
          <p:cNvSpPr/>
          <p:nvPr/>
        </p:nvSpPr>
        <p:spPr>
          <a:xfrm>
            <a:off x="2923032" y="8125968"/>
            <a:ext cx="496824" cy="146304"/>
          </a:xfrm>
          <a:prstGeom prst="rect">
            <a:avLst/>
          </a:prstGeom>
          <a:solidFill>
            <a:srgbClr val="FFFFFF"/>
          </a:solidFill>
        </p:spPr>
        <p:txBody>
          <a:bodyPr lIns="0" tIns="0" rIns="0" bIns="0">
            <a:noAutofit/>
          </a:bodyPr>
          <a:p>
            <a:pPr algn="ctr" indent="0">
              <a:lnSpc>
                <a:spcPct val="115000"/>
              </a:lnSpc>
            </a:pPr>
            <a:r>
              <a:rPr lang="en-US" b="1" sz="400">
                <a:latin typeface="Arial"/>
              </a:rPr>
              <a:t>Grafisk facilitering af Scrum-processen</a:t>
            </a:r>
          </a:p>
        </p:txBody>
      </p:sp>
      <p:sp>
        <p:nvSpPr>
          <p:cNvPr id="61" name=""/>
          <p:cNvSpPr/>
          <p:nvPr/>
        </p:nvSpPr>
        <p:spPr>
          <a:xfrm>
            <a:off x="950976" y="8912352"/>
            <a:ext cx="295656" cy="112776"/>
          </a:xfrm>
          <a:prstGeom prst="rect">
            <a:avLst/>
          </a:prstGeom>
          <a:solidFill>
            <a:srgbClr val="FFFFFF"/>
          </a:solidFill>
        </p:spPr>
        <p:txBody>
          <a:bodyPr lIns="0" tIns="0" rIns="0" bIns="0" wrap="none">
            <a:noAutofit/>
          </a:bodyPr>
          <a:p>
            <a:pPr indent="0"/>
            <a:r>
              <a:rPr lang="en-US" b="1" sz="400">
                <a:latin typeface="Arial"/>
              </a:rPr>
              <a:t>Facilitering</a:t>
            </a:r>
          </a:p>
        </p:txBody>
      </p:sp>
      <p:sp>
        <p:nvSpPr>
          <p:cNvPr id="62" name=""/>
          <p:cNvSpPr/>
          <p:nvPr/>
        </p:nvSpPr>
        <p:spPr>
          <a:xfrm>
            <a:off x="1606296" y="8592312"/>
            <a:ext cx="368808" cy="469392"/>
          </a:xfrm>
          <a:prstGeom prst="rect">
            <a:avLst/>
          </a:prstGeom>
          <a:solidFill>
            <a:srgbClr val="FFFFFF"/>
          </a:solidFill>
        </p:spPr>
        <p:txBody>
          <a:bodyPr lIns="0" tIns="0" rIns="0" bIns="0">
            <a:noAutofit/>
          </a:bodyPr>
          <a:p>
            <a:pPr algn="ctr" indent="0"/>
            <a:r>
              <a:rPr lang="en-US" sz="3200">
                <a:latin typeface="Arial"/>
              </a:rPr>
              <a:t>e</a:t>
            </a:r>
          </a:p>
          <a:p>
            <a:pPr algn="ctr" indent="0">
              <a:lnSpc>
                <a:spcPct val="120000"/>
              </a:lnSpc>
            </a:pPr>
            <a:r>
              <a:rPr lang="de" b="1" sz="400">
                <a:latin typeface="Arial"/>
              </a:rPr>
              <a:t>Agil </a:t>
            </a:r>
            <a:r>
              <a:rPr lang="en-US" b="1" sz="400">
                <a:latin typeface="Arial"/>
              </a:rPr>
              <a:t>projektledelse</a:t>
            </a:r>
          </a:p>
        </p:txBody>
      </p:sp>
      <p:sp>
        <p:nvSpPr>
          <p:cNvPr id="63" name=""/>
          <p:cNvSpPr/>
          <p:nvPr/>
        </p:nvSpPr>
        <p:spPr>
          <a:xfrm>
            <a:off x="774192" y="9454896"/>
            <a:ext cx="1048512" cy="100584"/>
          </a:xfrm>
          <a:prstGeom prst="rect">
            <a:avLst/>
          </a:prstGeom>
          <a:solidFill>
            <a:srgbClr val="FFFFFF"/>
          </a:solidFill>
        </p:spPr>
        <p:txBody>
          <a:bodyPr lIns="0" tIns="0" rIns="0" bIns="0" wrap="none">
            <a:noAutofit/>
          </a:bodyPr>
          <a:p>
            <a:pPr indent="0"/>
            <a:r>
              <a:rPr lang="en-US" b="1" sz="550">
                <a:latin typeface="Arial"/>
              </a:rPr>
              <a:t>Partnere Agile Akademiet</a:t>
            </a:r>
          </a:p>
        </p:txBody>
      </p:sp>
      <p:sp>
        <p:nvSpPr>
          <p:cNvPr id="64" name=""/>
          <p:cNvSpPr/>
          <p:nvPr/>
        </p:nvSpPr>
        <p:spPr>
          <a:xfrm>
            <a:off x="871728" y="9930384"/>
            <a:ext cx="326136" cy="121920"/>
          </a:xfrm>
          <a:prstGeom prst="rect">
            <a:avLst/>
          </a:prstGeom>
          <a:solidFill>
            <a:srgbClr val="FFFFFF"/>
          </a:solidFill>
        </p:spPr>
        <p:txBody>
          <a:bodyPr lIns="0" tIns="0" rIns="0" bIns="0" wrap="none">
            <a:noAutofit/>
          </a:bodyPr>
          <a:p>
            <a:pPr indent="0"/>
            <a:r>
              <a:rPr lang="en-US" sz="550">
                <a:latin typeface="Arial"/>
              </a:rPr>
              <a:t>Walmart</a:t>
            </a:r>
          </a:p>
        </p:txBody>
      </p:sp>
      <p:sp>
        <p:nvSpPr>
          <p:cNvPr id="65" name=""/>
          <p:cNvSpPr/>
          <p:nvPr/>
        </p:nvSpPr>
        <p:spPr>
          <a:xfrm>
            <a:off x="1950720" y="9957816"/>
            <a:ext cx="307848" cy="118872"/>
          </a:xfrm>
          <a:prstGeom prst="rect">
            <a:avLst/>
          </a:prstGeom>
          <a:solidFill>
            <a:srgbClr val="FFFFFF"/>
          </a:solidFill>
        </p:spPr>
        <p:txBody>
          <a:bodyPr lIns="0" tIns="0" rIns="0" bIns="0" wrap="none">
            <a:noAutofit/>
          </a:bodyPr>
          <a:p>
            <a:pPr indent="0"/>
            <a:r>
              <a:rPr lang="fr" sz="450">
                <a:latin typeface="Arial"/>
              </a:rPr>
              <a:t>HERMÈS</a:t>
            </a:r>
          </a:p>
        </p:txBody>
      </p:sp>
      <p:sp>
        <p:nvSpPr>
          <p:cNvPr id="66" name=""/>
          <p:cNvSpPr/>
          <p:nvPr/>
        </p:nvSpPr>
        <p:spPr>
          <a:xfrm>
            <a:off x="2441448" y="9918192"/>
            <a:ext cx="417576" cy="106680"/>
          </a:xfrm>
          <a:prstGeom prst="rect">
            <a:avLst/>
          </a:prstGeom>
          <a:solidFill>
            <a:srgbClr val="FFFFFF"/>
          </a:solidFill>
        </p:spPr>
        <p:txBody>
          <a:bodyPr lIns="0" tIns="0" rIns="0" bIns="0" wrap="none">
            <a:noAutofit/>
          </a:bodyPr>
          <a:p>
            <a:pPr indent="0"/>
            <a:r>
              <a:rPr lang="en-US" b="1" sz="600">
                <a:latin typeface="Times New Roman"/>
              </a:rPr>
              <a:t>tuuitter^</a:t>
            </a:r>
          </a:p>
        </p:txBody>
      </p:sp>
      <p:sp>
        <p:nvSpPr>
          <p:cNvPr id="67" name=""/>
          <p:cNvSpPr/>
          <p:nvPr/>
        </p:nvSpPr>
        <p:spPr>
          <a:xfrm>
            <a:off x="3112008" y="9924288"/>
            <a:ext cx="228600" cy="60960"/>
          </a:xfrm>
          <a:prstGeom prst="rect">
            <a:avLst/>
          </a:prstGeom>
          <a:solidFill>
            <a:srgbClr val="FFFFFF"/>
          </a:solidFill>
        </p:spPr>
        <p:txBody>
          <a:bodyPr lIns="0" tIns="0" rIns="0" bIns="0" wrap="none">
            <a:noAutofit/>
          </a:bodyPr>
          <a:p>
            <a:pPr indent="0"/>
            <a:r>
              <a:rPr lang="en-US" b="1" sz="400">
                <a:latin typeface="Arial"/>
              </a:rPr>
              <a:t>NATIONAL</a:t>
            </a:r>
          </a:p>
        </p:txBody>
      </p:sp>
      <p:sp>
        <p:nvSpPr>
          <p:cNvPr id="68" name=""/>
          <p:cNvSpPr/>
          <p:nvPr/>
        </p:nvSpPr>
        <p:spPr>
          <a:xfrm>
            <a:off x="3112008" y="9979152"/>
            <a:ext cx="280416" cy="60960"/>
          </a:xfrm>
          <a:prstGeom prst="rect">
            <a:avLst/>
          </a:prstGeom>
          <a:solidFill>
            <a:srgbClr val="FFFFFF"/>
          </a:solidFill>
        </p:spPr>
        <p:txBody>
          <a:bodyPr lIns="0" tIns="0" rIns="0" bIns="0" wrap="none">
            <a:noAutofit/>
          </a:bodyPr>
          <a:p>
            <a:pPr indent="0"/>
            <a:r>
              <a:rPr lang="en-US" b="1" sz="400">
                <a:latin typeface="Arial"/>
              </a:rPr>
              <a:t>GEOGRAPHIC</a:t>
            </a:r>
          </a:p>
        </p:txBody>
      </p:sp>
      <p:sp>
        <p:nvSpPr>
          <p:cNvPr id="69" name=""/>
          <p:cNvSpPr/>
          <p:nvPr/>
        </p:nvSpPr>
        <p:spPr>
          <a:xfrm>
            <a:off x="871728" y="10204704"/>
            <a:ext cx="298704" cy="94488"/>
          </a:xfrm>
          <a:prstGeom prst="rect">
            <a:avLst/>
          </a:prstGeom>
          <a:solidFill>
            <a:srgbClr val="FFFFFF"/>
          </a:solidFill>
        </p:spPr>
        <p:txBody>
          <a:bodyPr lIns="0" tIns="0" rIns="0" bIns="0" wrap="none">
            <a:noAutofit/>
          </a:bodyPr>
          <a:p>
            <a:pPr indent="0"/>
            <a:r>
              <a:rPr lang="en-US" sz="550">
                <a:latin typeface="Arial"/>
              </a:rPr>
              <a:t>\/\IO</a:t>
            </a:r>
          </a:p>
        </p:txBody>
      </p:sp>
      <p:sp>
        <p:nvSpPr>
          <p:cNvPr id="70" name=""/>
          <p:cNvSpPr/>
          <p:nvPr/>
        </p:nvSpPr>
        <p:spPr>
          <a:xfrm>
            <a:off x="1642872" y="10204704"/>
            <a:ext cx="313944" cy="94488"/>
          </a:xfrm>
          <a:prstGeom prst="rect">
            <a:avLst/>
          </a:prstGeom>
          <a:solidFill>
            <a:srgbClr val="FFFFFF"/>
          </a:solidFill>
        </p:spPr>
        <p:txBody>
          <a:bodyPr lIns="0" tIns="0" rIns="0" bIns="0" wrap="none">
            <a:noAutofit/>
          </a:bodyPr>
          <a:p>
            <a:pPr indent="0"/>
            <a:r>
              <a:rPr lang="en-US" b="1" sz="750">
                <a:latin typeface="Times New Roman"/>
              </a:rPr>
              <a:t>Canon</a:t>
            </a:r>
          </a:p>
        </p:txBody>
      </p:sp>
      <p:sp>
        <p:nvSpPr>
          <p:cNvPr id="71" name=""/>
          <p:cNvSpPr/>
          <p:nvPr/>
        </p:nvSpPr>
        <p:spPr>
          <a:xfrm>
            <a:off x="2103120" y="10168128"/>
            <a:ext cx="423672" cy="173736"/>
          </a:xfrm>
          <a:prstGeom prst="rect">
            <a:avLst/>
          </a:prstGeom>
          <a:solidFill>
            <a:srgbClr val="FFFFFF"/>
          </a:solidFill>
        </p:spPr>
        <p:txBody>
          <a:bodyPr lIns="0" tIns="0" rIns="0" bIns="0" wrap="none">
            <a:noAutofit/>
          </a:bodyPr>
          <a:p>
            <a:pPr indent="0"/>
            <a:r>
              <a:rPr lang="en-US" b="1" sz="600">
                <a:latin typeface="Times New Roman"/>
              </a:rPr>
              <a:t>Allianz ®</a:t>
            </a:r>
          </a:p>
        </p:txBody>
      </p:sp>
      <p:sp>
        <p:nvSpPr>
          <p:cNvPr id="72" name=""/>
          <p:cNvSpPr/>
          <p:nvPr/>
        </p:nvSpPr>
        <p:spPr>
          <a:xfrm>
            <a:off x="3029712" y="10216896"/>
            <a:ext cx="365760" cy="73152"/>
          </a:xfrm>
          <a:prstGeom prst="rect">
            <a:avLst/>
          </a:prstGeom>
          <a:solidFill>
            <a:srgbClr val="FFFFFF"/>
          </a:solidFill>
        </p:spPr>
        <p:txBody>
          <a:bodyPr lIns="0" tIns="0" rIns="0" bIns="0" wrap="none">
            <a:noAutofit/>
          </a:bodyPr>
          <a:p>
            <a:pPr indent="0"/>
            <a:r>
              <a:rPr lang="en-US" b="1" sz="400">
                <a:latin typeface="Times New Roman"/>
              </a:rPr>
              <a:t>FRED PERRY</a:t>
            </a:r>
          </a:p>
        </p:txBody>
      </p:sp>
      <p:sp>
        <p:nvSpPr>
          <p:cNvPr id="73" name=""/>
          <p:cNvSpPr/>
          <p:nvPr/>
        </p:nvSpPr>
        <p:spPr>
          <a:xfrm>
            <a:off x="3026664" y="9915144"/>
            <a:ext cx="100584" cy="134112"/>
          </a:xfrm>
          <a:prstGeom prst="rect">
            <a:avLst/>
          </a:prstGeom>
          <a:solidFill>
            <a:srgbClr val="FFFFFF"/>
          </a:solidFill>
        </p:spPr>
        <p:txBody>
          <a:bodyPr lIns="0" tIns="0" rIns="0" bIns="0" wrap="none">
            <a:noAutofit/>
          </a:bodyPr>
          <a:p>
            <a:pPr algn="just" indent="0"/>
            <a:r>
              <a:rPr lang="en-US" sz="1600">
                <a:latin typeface="Arial"/>
              </a:rPr>
              <a:t>□</a:t>
            </a:r>
          </a:p>
        </p:txBody>
      </p:sp>
      <p:sp>
        <p:nvSpPr>
          <p:cNvPr id="74" name=""/>
          <p:cNvSpPr/>
          <p:nvPr/>
        </p:nvSpPr>
        <p:spPr>
          <a:xfrm>
            <a:off x="1792224" y="10588752"/>
            <a:ext cx="682752" cy="100584"/>
          </a:xfrm>
          <a:prstGeom prst="rect">
            <a:avLst/>
          </a:prstGeom>
          <a:solidFill>
            <a:srgbClr val="FFFFFF"/>
          </a:solidFill>
        </p:spPr>
        <p:txBody>
          <a:bodyPr lIns="0" tIns="0" rIns="0" bIns="0" wrap="none">
            <a:noAutofit/>
          </a:bodyPr>
          <a:p>
            <a:pPr algn="ctr" indent="0"/>
            <a:r>
              <a:rPr lang="en-US" b="1" sz="550">
                <a:latin typeface="Arial"/>
              </a:rPr>
              <a:t>Seneste nyheder</a:t>
            </a:r>
          </a:p>
        </p:txBody>
      </p:sp>
      <p:sp>
        <p:nvSpPr>
          <p:cNvPr id="75" name=""/>
          <p:cNvSpPr/>
          <p:nvPr/>
        </p:nvSpPr>
        <p:spPr>
          <a:xfrm>
            <a:off x="771144" y="14325600"/>
            <a:ext cx="2837688" cy="1024128"/>
          </a:xfrm>
          <a:prstGeom prst="rect">
            <a:avLst/>
          </a:prstGeom>
          <a:solidFill>
            <a:srgbClr val="FFFFFF"/>
          </a:solidFill>
        </p:spPr>
        <p:txBody>
          <a:bodyPr lIns="0" tIns="0" rIns="0" bIns="0">
            <a:noAutofit/>
          </a:bodyPr>
          <a:p>
            <a:pPr indent="0">
              <a:spcAft>
                <a:spcPts val="2520"/>
              </a:spcAft>
            </a:pPr>
            <a:r>
              <a:rPr lang="en-US" sz="3200">
                <a:solidFill>
                  <a:srgbClr val="777B8A"/>
                </a:solidFill>
                <a:latin typeface="Arial"/>
              </a:rPr>
              <a:t>X </a:t>
            </a:r>
            <a:r>
              <a:rPr lang="en-US" sz="3200">
                <a:solidFill>
                  <a:srgbClr val="EC823F"/>
                </a:solidFill>
                <a:latin typeface="Arial"/>
              </a:rPr>
              <a:t>X </a:t>
            </a:r>
            <a:r>
              <a:rPr lang="en-US" sz="3200">
                <a:solidFill>
                  <a:srgbClr val="7DD89A"/>
                </a:solidFill>
                <a:latin typeface="Arial"/>
              </a:rPr>
              <a:t>X </a:t>
            </a:r>
            <a:r>
              <a:rPr lang="en-US" sz="3200">
                <a:latin typeface="Arial"/>
              </a:rPr>
              <a:t>X ...</a:t>
            </a:r>
          </a:p>
          <a:p>
            <a:pPr algn="r" indent="0"/>
            <a:r>
              <a:rPr lang="en-US" sz="750">
                <a:latin typeface="Arial"/>
              </a:rPr>
              <a:t>Gotham pro      </a:t>
            </a:r>
            <a:r>
              <a:rPr lang="en-US" sz="400">
                <a:latin typeface="Arial"/>
              </a:rPr>
              <a:t>Bold     Medium Regular</a:t>
            </a:r>
          </a:p>
        </p:txBody>
      </p:sp>
      <p:sp>
        <p:nvSpPr>
          <p:cNvPr id="76" name=""/>
          <p:cNvSpPr/>
          <p:nvPr/>
        </p:nvSpPr>
        <p:spPr>
          <a:xfrm>
            <a:off x="1502664" y="16764000"/>
            <a:ext cx="344424" cy="103632"/>
          </a:xfrm>
          <a:prstGeom prst="rect">
            <a:avLst/>
          </a:prstGeom>
          <a:solidFill>
            <a:srgbClr val="FFFFFF"/>
          </a:solidFill>
        </p:spPr>
        <p:txBody>
          <a:bodyPr lIns="0" tIns="0" rIns="0" bIns="0" wrap="none">
            <a:noAutofit/>
          </a:bodyPr>
          <a:p>
            <a:pPr indent="0"/>
            <a:r>
              <a:rPr lang="en-US" b="1" sz="550">
                <a:latin typeface="Arial"/>
              </a:rPr>
              <a:t>Desktop</a:t>
            </a:r>
          </a:p>
        </p:txBody>
      </p:sp>
      <p:sp>
        <p:nvSpPr>
          <p:cNvPr id="77" name=""/>
          <p:cNvSpPr/>
          <p:nvPr/>
        </p:nvSpPr>
        <p:spPr>
          <a:xfrm>
            <a:off x="3264408" y="16764000"/>
            <a:ext cx="286512" cy="91440"/>
          </a:xfrm>
          <a:prstGeom prst="rect">
            <a:avLst/>
          </a:prstGeom>
          <a:solidFill>
            <a:srgbClr val="FFFFFF"/>
          </a:solidFill>
        </p:spPr>
        <p:txBody>
          <a:bodyPr lIns="0" tIns="0" rIns="0" bIns="0" wrap="none">
            <a:noAutofit/>
          </a:bodyPr>
          <a:p>
            <a:pPr indent="0"/>
            <a:r>
              <a:rPr lang="en-US" b="1" sz="550">
                <a:latin typeface="Arial"/>
              </a:rPr>
              <a:t>Mobile</a:t>
            </a:r>
          </a:p>
        </p:txBody>
      </p:sp>
      <p:sp>
        <p:nvSpPr>
          <p:cNvPr id="78" name=""/>
          <p:cNvSpPr/>
          <p:nvPr/>
        </p:nvSpPr>
        <p:spPr>
          <a:xfrm>
            <a:off x="3700272" y="19302984"/>
            <a:ext cx="566928" cy="173736"/>
          </a:xfrm>
          <a:prstGeom prst="rect">
            <a:avLst/>
          </a:prstGeom>
          <a:solidFill>
            <a:srgbClr val="FFFFFF"/>
          </a:solidFill>
        </p:spPr>
        <p:txBody>
          <a:bodyPr lIns="0" tIns="0" rIns="0" bIns="0" wrap="none">
            <a:noAutofit/>
          </a:bodyPr>
          <a:p>
            <a:pPr indent="0">
              <a:spcBef>
                <a:spcPts val="1120"/>
              </a:spcBef>
            </a:pPr>
            <a:r>
              <a:rPr lang="fr" sz="3000">
                <a:solidFill>
                  <a:srgbClr val="465C77"/>
                </a:solidFill>
                <a:latin typeface="Times New Roman"/>
              </a:rPr>
              <a:t>Ï.</a:t>
            </a:r>
          </a:p>
        </p:txBody>
      </p:sp>
      <p:sp>
        <p:nvSpPr>
          <p:cNvPr id="79" name=""/>
          <p:cNvSpPr/>
          <p:nvPr/>
        </p:nvSpPr>
        <p:spPr>
          <a:xfrm>
            <a:off x="1347216" y="20894040"/>
            <a:ext cx="213360" cy="76200"/>
          </a:xfrm>
          <a:prstGeom prst="rect">
            <a:avLst/>
          </a:prstGeom>
          <a:solidFill>
            <a:srgbClr val="FFFFFF"/>
          </a:solidFill>
        </p:spPr>
        <p:txBody>
          <a:bodyPr lIns="0" tIns="0" rIns="0" bIns="0" wrap="none">
            <a:noAutofit/>
          </a:bodyPr>
          <a:p>
            <a:pPr indent="0"/>
            <a:r>
              <a:rPr lang="en-US" sz="400">
                <a:latin typeface="Arial"/>
              </a:rPr>
              <a:t>Kurser</a:t>
            </a:r>
          </a:p>
        </p:txBody>
      </p:sp>
      <p:sp>
        <p:nvSpPr>
          <p:cNvPr id="80" name=""/>
          <p:cNvSpPr/>
          <p:nvPr/>
        </p:nvSpPr>
        <p:spPr>
          <a:xfrm>
            <a:off x="1895856" y="20403312"/>
            <a:ext cx="472440" cy="121920"/>
          </a:xfrm>
          <a:prstGeom prst="rect">
            <a:avLst/>
          </a:prstGeom>
          <a:solidFill>
            <a:srgbClr val="FFFFFF"/>
          </a:solidFill>
        </p:spPr>
        <p:txBody>
          <a:bodyPr lIns="0" tIns="0" rIns="0" bIns="0" wrap="none">
            <a:noAutofit/>
          </a:bodyPr>
          <a:p>
            <a:pPr indent="0"/>
            <a:r>
              <a:rPr lang="en-US" sz="750">
                <a:latin typeface="Arial"/>
              </a:rPr>
              <a:t>Site map</a:t>
            </a:r>
          </a:p>
        </p:txBody>
      </p:sp>
      <p:sp>
        <p:nvSpPr>
          <p:cNvPr id="81" name=""/>
          <p:cNvSpPr/>
          <p:nvPr/>
        </p:nvSpPr>
        <p:spPr>
          <a:xfrm>
            <a:off x="1935480" y="20894040"/>
            <a:ext cx="192024" cy="76200"/>
          </a:xfrm>
          <a:prstGeom prst="rect">
            <a:avLst/>
          </a:prstGeom>
          <a:solidFill>
            <a:srgbClr val="FFFFFF"/>
          </a:solidFill>
        </p:spPr>
        <p:txBody>
          <a:bodyPr lIns="0" tIns="0" rIns="0" bIns="0" wrap="none">
            <a:noAutofit/>
          </a:bodyPr>
          <a:p>
            <a:pPr indent="0"/>
            <a:r>
              <a:rPr lang="de" sz="400">
                <a:latin typeface="Arial"/>
              </a:rPr>
              <a:t>Kurs </a:t>
            </a:r>
            <a:r>
              <a:rPr lang="en-US" sz="400">
                <a:latin typeface="Arial"/>
              </a:rPr>
              <a:t>1</a:t>
            </a:r>
          </a:p>
        </p:txBody>
      </p:sp>
      <p:sp>
        <p:nvSpPr>
          <p:cNvPr id="82" name=""/>
          <p:cNvSpPr/>
          <p:nvPr/>
        </p:nvSpPr>
        <p:spPr>
          <a:xfrm>
            <a:off x="2502408" y="20894040"/>
            <a:ext cx="271272" cy="85344"/>
          </a:xfrm>
          <a:prstGeom prst="rect">
            <a:avLst/>
          </a:prstGeom>
          <a:solidFill>
            <a:srgbClr val="FFFFFF"/>
          </a:solidFill>
        </p:spPr>
        <p:txBody>
          <a:bodyPr lIns="0" tIns="0" rIns="0" bIns="0" wrap="none">
            <a:noAutofit/>
          </a:bodyPr>
          <a:p>
            <a:pPr indent="0"/>
            <a:r>
              <a:rPr lang="en-US" sz="400">
                <a:latin typeface="Arial"/>
              </a:rPr>
              <a:t>Program</a:t>
            </a:r>
          </a:p>
        </p:txBody>
      </p:sp>
      <p:sp>
        <p:nvSpPr>
          <p:cNvPr id="83" name=""/>
          <p:cNvSpPr/>
          <p:nvPr/>
        </p:nvSpPr>
        <p:spPr>
          <a:xfrm>
            <a:off x="3724656" y="18199608"/>
            <a:ext cx="94488" cy="115824"/>
          </a:xfrm>
          <a:prstGeom prst="rect">
            <a:avLst/>
          </a:prstGeom>
          <a:solidFill>
            <a:srgbClr val="FFFFFF"/>
          </a:solidFill>
        </p:spPr>
        <p:txBody>
          <a:bodyPr lIns="0" tIns="0" rIns="0" bIns="0" wrap="none">
            <a:noAutofit/>
          </a:bodyPr>
          <a:p>
            <a:pPr algn="just" indent="0"/>
            <a:r>
              <a:rPr lang="en-US" sz="850">
                <a:solidFill>
                  <a:srgbClr val="EC823F"/>
                </a:solidFill>
                <a:latin typeface="Arial"/>
              </a:rPr>
              <a:t>\</a:t>
            </a:r>
          </a:p>
        </p:txBody>
      </p:sp>
      <p:sp>
        <p:nvSpPr>
          <p:cNvPr id="84" name=""/>
          <p:cNvSpPr/>
          <p:nvPr/>
        </p:nvSpPr>
        <p:spPr>
          <a:xfrm>
            <a:off x="1929384" y="21125688"/>
            <a:ext cx="204216" cy="76200"/>
          </a:xfrm>
          <a:prstGeom prst="rect">
            <a:avLst/>
          </a:prstGeom>
          <a:solidFill>
            <a:srgbClr val="FFFFFF"/>
          </a:solidFill>
        </p:spPr>
        <p:txBody>
          <a:bodyPr lIns="0" tIns="0" rIns="0" bIns="0" wrap="none">
            <a:noAutofit/>
          </a:bodyPr>
          <a:p>
            <a:pPr indent="0"/>
            <a:r>
              <a:rPr lang="de" sz="400">
                <a:latin typeface="Arial"/>
              </a:rPr>
              <a:t>Kurs </a:t>
            </a:r>
            <a:r>
              <a:rPr lang="en-US" sz="400">
                <a:latin typeface="Arial"/>
              </a:rPr>
              <a:t>2</a:t>
            </a:r>
          </a:p>
        </p:txBody>
      </p:sp>
      <p:sp>
        <p:nvSpPr>
          <p:cNvPr id="85" name=""/>
          <p:cNvSpPr/>
          <p:nvPr/>
        </p:nvSpPr>
        <p:spPr>
          <a:xfrm>
            <a:off x="2502408" y="21125688"/>
            <a:ext cx="271272" cy="85344"/>
          </a:xfrm>
          <a:prstGeom prst="rect">
            <a:avLst/>
          </a:prstGeom>
          <a:solidFill>
            <a:srgbClr val="FFFFFF"/>
          </a:solidFill>
        </p:spPr>
        <p:txBody>
          <a:bodyPr lIns="0" tIns="0" rIns="0" bIns="0" wrap="none">
            <a:noAutofit/>
          </a:bodyPr>
          <a:p>
            <a:pPr indent="0"/>
            <a:r>
              <a:rPr lang="en-US" sz="400">
                <a:latin typeface="Arial"/>
              </a:rPr>
              <a:t>Program</a:t>
            </a:r>
          </a:p>
        </p:txBody>
      </p:sp>
      <p:sp>
        <p:nvSpPr>
          <p:cNvPr id="86" name=""/>
          <p:cNvSpPr/>
          <p:nvPr/>
        </p:nvSpPr>
        <p:spPr>
          <a:xfrm>
            <a:off x="1929384" y="21357336"/>
            <a:ext cx="204216" cy="76200"/>
          </a:xfrm>
          <a:prstGeom prst="rect">
            <a:avLst/>
          </a:prstGeom>
          <a:solidFill>
            <a:srgbClr val="FFFFFF"/>
          </a:solidFill>
        </p:spPr>
        <p:txBody>
          <a:bodyPr lIns="0" tIns="0" rIns="0" bIns="0" wrap="none">
            <a:noAutofit/>
          </a:bodyPr>
          <a:p>
            <a:pPr indent="0"/>
            <a:r>
              <a:rPr lang="de" sz="400">
                <a:latin typeface="Arial"/>
              </a:rPr>
              <a:t>Kurs </a:t>
            </a:r>
            <a:r>
              <a:rPr lang="en-US" sz="400">
                <a:latin typeface="Arial"/>
              </a:rPr>
              <a:t>3</a:t>
            </a:r>
          </a:p>
        </p:txBody>
      </p:sp>
      <p:sp>
        <p:nvSpPr>
          <p:cNvPr id="87" name=""/>
          <p:cNvSpPr/>
          <p:nvPr/>
        </p:nvSpPr>
        <p:spPr>
          <a:xfrm>
            <a:off x="2502408" y="21357336"/>
            <a:ext cx="271272" cy="85344"/>
          </a:xfrm>
          <a:prstGeom prst="rect">
            <a:avLst/>
          </a:prstGeom>
          <a:solidFill>
            <a:srgbClr val="FFFFFF"/>
          </a:solidFill>
        </p:spPr>
        <p:txBody>
          <a:bodyPr lIns="0" tIns="0" rIns="0" bIns="0" wrap="none">
            <a:noAutofit/>
          </a:bodyPr>
          <a:p>
            <a:pPr indent="0"/>
            <a:r>
              <a:rPr lang="en-US" sz="400">
                <a:latin typeface="Arial"/>
              </a:rPr>
              <a:t>Program</a:t>
            </a:r>
          </a:p>
        </p:txBody>
      </p:sp>
      <p:sp>
        <p:nvSpPr>
          <p:cNvPr id="88" name=""/>
          <p:cNvSpPr/>
          <p:nvPr/>
        </p:nvSpPr>
        <p:spPr>
          <a:xfrm>
            <a:off x="691896" y="21747480"/>
            <a:ext cx="195072" cy="76200"/>
          </a:xfrm>
          <a:prstGeom prst="rect">
            <a:avLst/>
          </a:prstGeom>
          <a:solidFill>
            <a:srgbClr val="FFFFFF"/>
          </a:solidFill>
        </p:spPr>
        <p:txBody>
          <a:bodyPr lIns="0" tIns="0" rIns="0" bIns="0" wrap="none">
            <a:noAutofit/>
          </a:bodyPr>
          <a:p>
            <a:pPr algn="r" indent="0"/>
            <a:r>
              <a:rPr lang="en-US" sz="400">
                <a:latin typeface="Arial"/>
              </a:rPr>
              <a:t>Home</a:t>
            </a:r>
          </a:p>
        </p:txBody>
      </p:sp>
      <p:sp>
        <p:nvSpPr>
          <p:cNvPr id="89" name=""/>
          <p:cNvSpPr/>
          <p:nvPr/>
        </p:nvSpPr>
        <p:spPr>
          <a:xfrm>
            <a:off x="1344168" y="21750528"/>
            <a:ext cx="298704" cy="76200"/>
          </a:xfrm>
          <a:prstGeom prst="rect">
            <a:avLst/>
          </a:prstGeom>
          <a:solidFill>
            <a:srgbClr val="FFFFFF"/>
          </a:solidFill>
        </p:spPr>
        <p:txBody>
          <a:bodyPr lIns="0" tIns="0" rIns="0" bIns="0" wrap="none">
            <a:noAutofit/>
          </a:bodyPr>
          <a:p>
            <a:pPr indent="0"/>
            <a:r>
              <a:rPr lang="en-US" sz="400">
                <a:latin typeface="Arial"/>
              </a:rPr>
              <a:t>Webinars</a:t>
            </a:r>
          </a:p>
        </p:txBody>
      </p:sp>
      <p:sp>
        <p:nvSpPr>
          <p:cNvPr id="90" name=""/>
          <p:cNvSpPr/>
          <p:nvPr/>
        </p:nvSpPr>
        <p:spPr>
          <a:xfrm>
            <a:off x="2005584" y="21750528"/>
            <a:ext cx="307848" cy="76200"/>
          </a:xfrm>
          <a:prstGeom prst="rect">
            <a:avLst/>
          </a:prstGeom>
          <a:solidFill>
            <a:srgbClr val="FFFFFF"/>
          </a:solidFill>
        </p:spPr>
        <p:txBody>
          <a:bodyPr lIns="0" tIns="0" rIns="0" bIns="0" wrap="none">
            <a:noAutofit/>
          </a:bodyPr>
          <a:p>
            <a:pPr indent="0"/>
            <a:r>
              <a:rPr lang="en-US" sz="400">
                <a:latin typeface="Arial"/>
              </a:rPr>
              <a:t>Webinar 1</a:t>
            </a:r>
          </a:p>
        </p:txBody>
      </p:sp>
      <p:sp>
        <p:nvSpPr>
          <p:cNvPr id="91" name=""/>
          <p:cNvSpPr/>
          <p:nvPr/>
        </p:nvSpPr>
        <p:spPr>
          <a:xfrm>
            <a:off x="2688336" y="21750528"/>
            <a:ext cx="365760" cy="76200"/>
          </a:xfrm>
          <a:prstGeom prst="rect">
            <a:avLst/>
          </a:prstGeom>
          <a:solidFill>
            <a:srgbClr val="FFFFFF"/>
          </a:solidFill>
        </p:spPr>
        <p:txBody>
          <a:bodyPr lIns="0" tIns="0" rIns="0" bIns="0" wrap="none">
            <a:noAutofit/>
          </a:bodyPr>
          <a:p>
            <a:pPr indent="0"/>
            <a:r>
              <a:rPr lang="en-US" sz="400">
                <a:latin typeface="Arial"/>
              </a:rPr>
              <a:t>Undervisere</a:t>
            </a:r>
          </a:p>
        </p:txBody>
      </p:sp>
      <p:sp>
        <p:nvSpPr>
          <p:cNvPr id="92" name=""/>
          <p:cNvSpPr/>
          <p:nvPr/>
        </p:nvSpPr>
        <p:spPr>
          <a:xfrm>
            <a:off x="3416808" y="21750528"/>
            <a:ext cx="268224" cy="76200"/>
          </a:xfrm>
          <a:prstGeom prst="rect">
            <a:avLst/>
          </a:prstGeom>
          <a:solidFill>
            <a:srgbClr val="FFFFFF"/>
          </a:solidFill>
        </p:spPr>
        <p:txBody>
          <a:bodyPr lIns="0" tIns="0" rIns="0" bIns="0" wrap="none">
            <a:noAutofit/>
          </a:bodyPr>
          <a:p>
            <a:pPr indent="0"/>
            <a:r>
              <a:rPr lang="en-US" sz="400">
                <a:latin typeface="Arial"/>
              </a:rPr>
              <a:t>Trainer 1</a:t>
            </a:r>
          </a:p>
        </p:txBody>
      </p:sp>
      <p:sp>
        <p:nvSpPr>
          <p:cNvPr id="93" name=""/>
          <p:cNvSpPr/>
          <p:nvPr/>
        </p:nvSpPr>
        <p:spPr>
          <a:xfrm>
            <a:off x="2005584" y="21982176"/>
            <a:ext cx="320040" cy="76200"/>
          </a:xfrm>
          <a:prstGeom prst="rect">
            <a:avLst/>
          </a:prstGeom>
          <a:solidFill>
            <a:srgbClr val="FFFFFF"/>
          </a:solidFill>
        </p:spPr>
        <p:txBody>
          <a:bodyPr lIns="0" tIns="0" rIns="0" bIns="0" wrap="none">
            <a:noAutofit/>
          </a:bodyPr>
          <a:p>
            <a:pPr indent="0"/>
            <a:r>
              <a:rPr lang="en-US" sz="400">
                <a:latin typeface="Arial"/>
              </a:rPr>
              <a:t>Webinar 2</a:t>
            </a:r>
          </a:p>
        </p:txBody>
      </p:sp>
      <p:sp>
        <p:nvSpPr>
          <p:cNvPr id="94" name=""/>
          <p:cNvSpPr/>
          <p:nvPr/>
        </p:nvSpPr>
        <p:spPr>
          <a:xfrm>
            <a:off x="2688336" y="21982176"/>
            <a:ext cx="365760" cy="76200"/>
          </a:xfrm>
          <a:prstGeom prst="rect">
            <a:avLst/>
          </a:prstGeom>
          <a:solidFill>
            <a:srgbClr val="FFFFFF"/>
          </a:solidFill>
        </p:spPr>
        <p:txBody>
          <a:bodyPr lIns="0" tIns="0" rIns="0" bIns="0" wrap="none">
            <a:noAutofit/>
          </a:bodyPr>
          <a:p>
            <a:pPr indent="0"/>
            <a:r>
              <a:rPr lang="en-US" sz="400">
                <a:latin typeface="Arial"/>
              </a:rPr>
              <a:t>Undervisere</a:t>
            </a:r>
          </a:p>
        </p:txBody>
      </p:sp>
      <p:sp>
        <p:nvSpPr>
          <p:cNvPr id="95" name=""/>
          <p:cNvSpPr/>
          <p:nvPr/>
        </p:nvSpPr>
        <p:spPr>
          <a:xfrm>
            <a:off x="3416808" y="21982176"/>
            <a:ext cx="280416" cy="76200"/>
          </a:xfrm>
          <a:prstGeom prst="rect">
            <a:avLst/>
          </a:prstGeom>
          <a:solidFill>
            <a:srgbClr val="FFFFFF"/>
          </a:solidFill>
        </p:spPr>
        <p:txBody>
          <a:bodyPr lIns="0" tIns="0" rIns="0" bIns="0" wrap="none">
            <a:noAutofit/>
          </a:bodyPr>
          <a:p>
            <a:pPr indent="0"/>
            <a:r>
              <a:rPr lang="en-US" sz="400">
                <a:latin typeface="Arial"/>
              </a:rPr>
              <a:t>Trainer 2</a:t>
            </a:r>
          </a:p>
        </p:txBody>
      </p:sp>
      <p:sp>
        <p:nvSpPr>
          <p:cNvPr id="96" name=""/>
          <p:cNvSpPr/>
          <p:nvPr/>
        </p:nvSpPr>
        <p:spPr>
          <a:xfrm>
            <a:off x="2005584" y="22213824"/>
            <a:ext cx="320040" cy="76200"/>
          </a:xfrm>
          <a:prstGeom prst="rect">
            <a:avLst/>
          </a:prstGeom>
          <a:solidFill>
            <a:srgbClr val="FFFFFF"/>
          </a:solidFill>
        </p:spPr>
        <p:txBody>
          <a:bodyPr lIns="0" tIns="0" rIns="0" bIns="0" wrap="none">
            <a:noAutofit/>
          </a:bodyPr>
          <a:p>
            <a:pPr indent="0"/>
            <a:r>
              <a:rPr lang="en-US" sz="400">
                <a:latin typeface="Arial"/>
              </a:rPr>
              <a:t>Webinar 3</a:t>
            </a:r>
          </a:p>
        </p:txBody>
      </p:sp>
      <p:sp>
        <p:nvSpPr>
          <p:cNvPr id="97" name=""/>
          <p:cNvSpPr/>
          <p:nvPr/>
        </p:nvSpPr>
        <p:spPr>
          <a:xfrm>
            <a:off x="3416808" y="22213824"/>
            <a:ext cx="280416" cy="76200"/>
          </a:xfrm>
          <a:prstGeom prst="rect">
            <a:avLst/>
          </a:prstGeom>
          <a:solidFill>
            <a:srgbClr val="FFFFFF"/>
          </a:solidFill>
        </p:spPr>
        <p:txBody>
          <a:bodyPr lIns="0" tIns="0" rIns="0" bIns="0" wrap="none">
            <a:noAutofit/>
          </a:bodyPr>
          <a:p>
            <a:pPr indent="0"/>
            <a:r>
              <a:rPr lang="en-US" sz="400">
                <a:latin typeface="Arial"/>
              </a:rPr>
              <a:t>Trainer 3</a:t>
            </a:r>
          </a:p>
        </p:txBody>
      </p:sp>
      <p:sp>
        <p:nvSpPr>
          <p:cNvPr id="98" name=""/>
          <p:cNvSpPr/>
          <p:nvPr/>
        </p:nvSpPr>
        <p:spPr>
          <a:xfrm>
            <a:off x="3444240" y="22607016"/>
            <a:ext cx="216408" cy="76200"/>
          </a:xfrm>
          <a:prstGeom prst="rect">
            <a:avLst/>
          </a:prstGeom>
          <a:solidFill>
            <a:srgbClr val="FFFFFF"/>
          </a:solidFill>
        </p:spPr>
        <p:txBody>
          <a:bodyPr lIns="0" tIns="0" rIns="0" bIns="0" wrap="none">
            <a:noAutofit/>
          </a:bodyPr>
          <a:p>
            <a:pPr indent="0"/>
            <a:r>
              <a:rPr lang="en-US" sz="400">
                <a:latin typeface="Arial"/>
              </a:rPr>
              <a:t>News 1</a:t>
            </a:r>
          </a:p>
        </p:txBody>
      </p:sp>
      <p:sp>
        <p:nvSpPr>
          <p:cNvPr id="99" name=""/>
          <p:cNvSpPr/>
          <p:nvPr/>
        </p:nvSpPr>
        <p:spPr>
          <a:xfrm>
            <a:off x="1347216" y="22832568"/>
            <a:ext cx="606552" cy="85344"/>
          </a:xfrm>
          <a:prstGeom prst="rect">
            <a:avLst/>
          </a:prstGeom>
          <a:solidFill>
            <a:srgbClr val="FFFFFF"/>
          </a:solidFill>
        </p:spPr>
        <p:txBody>
          <a:bodyPr lIns="0" tIns="0" rIns="0" bIns="0" wrap="none">
            <a:noAutofit/>
          </a:bodyPr>
          <a:p>
            <a:pPr indent="0"/>
            <a:r>
              <a:rPr lang="en-US" sz="400">
                <a:latin typeface="Arial"/>
              </a:rPr>
              <a:t>Agile Master Classes</a:t>
            </a:r>
          </a:p>
        </p:txBody>
      </p:sp>
      <p:sp>
        <p:nvSpPr>
          <p:cNvPr id="100" name=""/>
          <p:cNvSpPr/>
          <p:nvPr/>
        </p:nvSpPr>
        <p:spPr>
          <a:xfrm>
            <a:off x="2319528" y="22832568"/>
            <a:ext cx="566928" cy="76200"/>
          </a:xfrm>
          <a:prstGeom prst="rect">
            <a:avLst/>
          </a:prstGeom>
          <a:solidFill>
            <a:srgbClr val="FFFFFF"/>
          </a:solidFill>
        </p:spPr>
        <p:txBody>
          <a:bodyPr lIns="0" tIns="0" rIns="0" bIns="0" wrap="none">
            <a:noAutofit/>
          </a:bodyPr>
          <a:p>
            <a:pPr indent="0"/>
            <a:r>
              <a:rPr lang="en-US" sz="400">
                <a:latin typeface="Arial"/>
              </a:rPr>
              <a:t>Virksomhedskurser</a:t>
            </a:r>
          </a:p>
        </p:txBody>
      </p:sp>
      <p:sp>
        <p:nvSpPr>
          <p:cNvPr id="101" name=""/>
          <p:cNvSpPr/>
          <p:nvPr/>
        </p:nvSpPr>
        <p:spPr>
          <a:xfrm>
            <a:off x="3441192" y="22838664"/>
            <a:ext cx="231648" cy="76200"/>
          </a:xfrm>
          <a:prstGeom prst="rect">
            <a:avLst/>
          </a:prstGeom>
          <a:solidFill>
            <a:srgbClr val="FFFFFF"/>
          </a:solidFill>
        </p:spPr>
        <p:txBody>
          <a:bodyPr lIns="0" tIns="0" rIns="0" bIns="0" wrap="none">
            <a:noAutofit/>
          </a:bodyPr>
          <a:p>
            <a:pPr indent="0"/>
            <a:r>
              <a:rPr lang="en-US" sz="400">
                <a:latin typeface="Arial"/>
              </a:rPr>
              <a:t>News 2</a:t>
            </a:r>
          </a:p>
        </p:txBody>
      </p:sp>
      <p:sp>
        <p:nvSpPr>
          <p:cNvPr id="102" name=""/>
          <p:cNvSpPr/>
          <p:nvPr/>
        </p:nvSpPr>
        <p:spPr>
          <a:xfrm>
            <a:off x="3441192" y="23070312"/>
            <a:ext cx="231648" cy="76200"/>
          </a:xfrm>
          <a:prstGeom prst="rect">
            <a:avLst/>
          </a:prstGeom>
          <a:solidFill>
            <a:srgbClr val="FFFFFF"/>
          </a:solidFill>
        </p:spPr>
        <p:txBody>
          <a:bodyPr lIns="0" tIns="0" rIns="0" bIns="0" wrap="none">
            <a:noAutofit/>
          </a:bodyPr>
          <a:p>
            <a:pPr indent="0"/>
            <a:r>
              <a:rPr lang="en-US" sz="400">
                <a:latin typeface="Arial"/>
              </a:rPr>
              <a:t>News 3</a:t>
            </a:r>
          </a:p>
        </p:txBody>
      </p:sp>
      <p:sp>
        <p:nvSpPr>
          <p:cNvPr id="103" name=""/>
          <p:cNvSpPr/>
          <p:nvPr/>
        </p:nvSpPr>
        <p:spPr>
          <a:xfrm>
            <a:off x="1880616" y="23554944"/>
            <a:ext cx="499872" cy="121920"/>
          </a:xfrm>
          <a:prstGeom prst="rect">
            <a:avLst/>
          </a:prstGeom>
          <a:solidFill>
            <a:srgbClr val="FFFFFF"/>
          </a:solidFill>
        </p:spPr>
        <p:txBody>
          <a:bodyPr lIns="0" tIns="0" rIns="0" bIns="0" wrap="none">
            <a:noAutofit/>
          </a:bodyPr>
          <a:p>
            <a:pPr indent="0"/>
            <a:r>
              <a:rPr lang="en-US" sz="750">
                <a:latin typeface="Arial"/>
              </a:rPr>
              <a:t>All pages</a:t>
            </a:r>
          </a:p>
        </p:txBody>
      </p:sp>
      <p:sp>
        <p:nvSpPr>
          <p:cNvPr id="104" name=""/>
          <p:cNvSpPr/>
          <p:nvPr/>
        </p:nvSpPr>
        <p:spPr>
          <a:xfrm>
            <a:off x="3081528" y="26164032"/>
            <a:ext cx="173736" cy="179832"/>
          </a:xfrm>
          <a:prstGeom prst="rect">
            <a:avLst/>
          </a:prstGeom>
          <a:solidFill>
            <a:srgbClr val="FFFFFF"/>
          </a:solidFill>
        </p:spPr>
        <p:txBody>
          <a:bodyPr lIns="0" tIns="0" rIns="0" bIns="0" wrap="none">
            <a:noAutofit/>
          </a:bodyPr>
          <a:p>
            <a:pPr indent="0"/>
            <a:r>
              <a:rPr lang="en-US" b="1" sz="1200">
                <a:solidFill>
                  <a:srgbClr val="EC823F"/>
                </a:solidFill>
                <a:latin typeface="Arial"/>
              </a:rPr>
              <a:t>\\</a:t>
            </a:r>
          </a:p>
        </p:txBody>
      </p:sp>
      <p:sp>
        <p:nvSpPr>
          <p:cNvPr id="105" name=""/>
          <p:cNvSpPr/>
          <p:nvPr/>
        </p:nvSpPr>
        <p:spPr>
          <a:xfrm>
            <a:off x="3322320" y="28998672"/>
            <a:ext cx="944880" cy="624840"/>
          </a:xfrm>
          <a:prstGeom prst="rect">
            <a:avLst/>
          </a:prstGeom>
          <a:solidFill>
            <a:srgbClr val="FFFFFF"/>
          </a:solidFill>
        </p:spPr>
        <p:txBody>
          <a:bodyPr lIns="0" tIns="0" rIns="0" bIns="0">
            <a:noAutofit/>
          </a:bodyPr>
          <a:p>
            <a:pPr indent="317500">
              <a:spcBef>
                <a:spcPts val="280"/>
              </a:spcBef>
              <a:spcAft>
                <a:spcPts val="210"/>
              </a:spcAft>
            </a:pPr>
            <a:r>
              <a:rPr lang="en-US" i="1" sz="2100">
                <a:solidFill>
                  <a:srgbClr val="EC823F"/>
                </a:solidFill>
                <a:latin typeface="Times New Roman"/>
              </a:rPr>
              <a:t>'/ /</a:t>
            </a:r>
          </a:p>
          <a:p>
            <a:pPr indent="0"/>
            <a:r>
              <a:rPr lang="en-US" b="1" sz="1200">
                <a:solidFill>
                  <a:srgbClr val="693833"/>
                </a:solidFill>
                <a:latin typeface="Arial"/>
              </a:rPr>
              <a:t>/404</a:t>
            </a:r>
          </a:p>
        </p:txBody>
      </p:sp>
      <p:sp>
        <p:nvSpPr>
          <p:cNvPr id="106" name=""/>
          <p:cNvSpPr/>
          <p:nvPr/>
        </p:nvSpPr>
        <p:spPr>
          <a:xfrm>
            <a:off x="1344168" y="32177736"/>
            <a:ext cx="192024" cy="88392"/>
          </a:xfrm>
          <a:prstGeom prst="rect">
            <a:avLst/>
          </a:prstGeom>
          <a:solidFill>
            <a:srgbClr val="FFFFFF"/>
          </a:solidFill>
        </p:spPr>
        <p:txBody>
          <a:bodyPr lIns="0" tIns="0" rIns="0" bIns="0" wrap="none">
            <a:noAutofit/>
          </a:bodyPr>
          <a:p>
            <a:pPr indent="0"/>
            <a:r>
              <a:rPr lang="en-US" sz="400">
                <a:latin typeface="Arial"/>
              </a:rPr>
              <a:t>Dag 1</a:t>
            </a:r>
          </a:p>
        </p:txBody>
      </p:sp>
      <p:sp>
        <p:nvSpPr>
          <p:cNvPr id="107" name=""/>
          <p:cNvSpPr/>
          <p:nvPr/>
        </p:nvSpPr>
        <p:spPr>
          <a:xfrm>
            <a:off x="859536" y="32464248"/>
            <a:ext cx="676656" cy="73152"/>
          </a:xfrm>
          <a:prstGeom prst="rect">
            <a:avLst/>
          </a:prstGeom>
          <a:solidFill>
            <a:srgbClr val="FFFFFF"/>
          </a:solidFill>
        </p:spPr>
        <p:txBody>
          <a:bodyPr lIns="0" tIns="0" rIns="0" bIns="0" wrap="none">
            <a:noAutofit/>
          </a:bodyPr>
          <a:p>
            <a:pPr indent="0"/>
            <a:r>
              <a:rPr lang="en-US" sz="400">
                <a:latin typeface="Arial"/>
              </a:rPr>
              <a:t>(09:00 - 17:00): Overblikket</a:t>
            </a:r>
          </a:p>
        </p:txBody>
      </p:sp>
      <p:sp>
        <p:nvSpPr>
          <p:cNvPr id="108" name=""/>
          <p:cNvSpPr/>
          <p:nvPr/>
        </p:nvSpPr>
        <p:spPr>
          <a:xfrm>
            <a:off x="1761744" y="31872936"/>
            <a:ext cx="109728" cy="106680"/>
          </a:xfrm>
          <a:prstGeom prst="rect">
            <a:avLst/>
          </a:prstGeom>
          <a:solidFill>
            <a:srgbClr val="FFFFFF"/>
          </a:solidFill>
        </p:spPr>
        <p:txBody>
          <a:bodyPr lIns="0" tIns="0" rIns="0" bIns="0" wrap="none">
            <a:noAutofit/>
          </a:bodyPr>
          <a:p>
            <a:pPr indent="0"/>
            <a:r>
              <a:rPr lang="en-US" sz="750">
                <a:latin typeface="Arial"/>
              </a:rPr>
              <a:t>in</a:t>
            </a:r>
          </a:p>
        </p:txBody>
      </p:sp>
      <p:sp>
        <p:nvSpPr>
          <p:cNvPr id="109" name=""/>
          <p:cNvSpPr/>
          <p:nvPr/>
        </p:nvSpPr>
        <p:spPr>
          <a:xfrm>
            <a:off x="2048256" y="31875984"/>
            <a:ext cx="454152" cy="118872"/>
          </a:xfrm>
          <a:prstGeom prst="rect">
            <a:avLst/>
          </a:prstGeom>
          <a:solidFill>
            <a:srgbClr val="FFFFFF"/>
          </a:solidFill>
        </p:spPr>
        <p:txBody>
          <a:bodyPr lIns="0" tIns="0" rIns="0" bIns="0" wrap="none">
            <a:noAutofit/>
          </a:bodyPr>
          <a:p>
            <a:pPr indent="0"/>
            <a:r>
              <a:rPr lang="en-US" sz="750">
                <a:latin typeface="Arial"/>
              </a:rPr>
              <a:t>Program</a:t>
            </a:r>
          </a:p>
        </p:txBody>
      </p:sp>
      <p:sp>
        <p:nvSpPr>
          <p:cNvPr id="110" name=""/>
          <p:cNvSpPr/>
          <p:nvPr/>
        </p:nvSpPr>
        <p:spPr>
          <a:xfrm>
            <a:off x="2557272" y="32177736"/>
            <a:ext cx="207264" cy="88392"/>
          </a:xfrm>
          <a:prstGeom prst="rect">
            <a:avLst/>
          </a:prstGeom>
          <a:solidFill>
            <a:srgbClr val="FFFFFF"/>
          </a:solidFill>
        </p:spPr>
        <p:txBody>
          <a:bodyPr lIns="0" tIns="0" rIns="0" bIns="0" wrap="none">
            <a:noAutofit/>
          </a:bodyPr>
          <a:p>
            <a:pPr indent="0"/>
            <a:r>
              <a:rPr lang="en-US" sz="400">
                <a:latin typeface="Arial"/>
              </a:rPr>
              <a:t>Dag 2</a:t>
            </a:r>
          </a:p>
        </p:txBody>
      </p:sp>
      <p:sp>
        <p:nvSpPr>
          <p:cNvPr id="111" name=""/>
          <p:cNvSpPr/>
          <p:nvPr/>
        </p:nvSpPr>
        <p:spPr>
          <a:xfrm>
            <a:off x="2078736" y="32464248"/>
            <a:ext cx="868680" cy="73152"/>
          </a:xfrm>
          <a:prstGeom prst="rect">
            <a:avLst/>
          </a:prstGeom>
          <a:solidFill>
            <a:srgbClr val="FFFFFF"/>
          </a:solidFill>
        </p:spPr>
        <p:txBody>
          <a:bodyPr lIns="0" tIns="0" rIns="0" bIns="0" wrap="none">
            <a:noAutofit/>
          </a:bodyPr>
          <a:p>
            <a:pPr indent="0"/>
            <a:r>
              <a:rPr lang="en-US" sz="400">
                <a:latin typeface="Arial"/>
              </a:rPr>
              <a:t>(09:00 - 17:00): </a:t>
            </a:r>
            <a:r>
              <a:rPr lang="fr" sz="400">
                <a:latin typeface="Arial"/>
              </a:rPr>
              <a:t>Et </a:t>
            </a:r>
            <a:r>
              <a:rPr lang="en-US" sz="400">
                <a:latin typeface="Arial"/>
              </a:rPr>
              <a:t>spadestik dybere</a:t>
            </a:r>
          </a:p>
        </p:txBody>
      </p:sp>
      <p:sp>
        <p:nvSpPr>
          <p:cNvPr id="112" name=""/>
          <p:cNvSpPr/>
          <p:nvPr/>
        </p:nvSpPr>
        <p:spPr>
          <a:xfrm>
            <a:off x="2106168" y="32744664"/>
            <a:ext cx="804672" cy="79248"/>
          </a:xfrm>
          <a:prstGeom prst="rect">
            <a:avLst/>
          </a:prstGeom>
          <a:solidFill>
            <a:srgbClr val="FFFFFF"/>
          </a:solidFill>
        </p:spPr>
        <p:txBody>
          <a:bodyPr lIns="0" tIns="0" rIns="0" bIns="0" wrap="none">
            <a:noAutofit/>
          </a:bodyPr>
          <a:p>
            <a:pPr indent="0"/>
            <a:r>
              <a:rPr lang="en-US" sz="400">
                <a:latin typeface="Arial"/>
              </a:rPr>
              <a:t>• Opbygning af en Agile Portefolje</a:t>
            </a:r>
          </a:p>
        </p:txBody>
      </p:sp>
      <p:sp>
        <p:nvSpPr>
          <p:cNvPr id="113" name=""/>
          <p:cNvSpPr/>
          <p:nvPr/>
        </p:nvSpPr>
        <p:spPr>
          <a:xfrm>
            <a:off x="3057144" y="24414480"/>
            <a:ext cx="115824" cy="112776"/>
          </a:xfrm>
          <a:prstGeom prst="rect">
            <a:avLst/>
          </a:prstGeom>
          <a:solidFill>
            <a:srgbClr val="FFFFFF"/>
          </a:solidFill>
        </p:spPr>
        <p:txBody>
          <a:bodyPr lIns="0" tIns="0" rIns="0" bIns="0" wrap="none">
            <a:noAutofit/>
          </a:bodyPr>
          <a:p>
            <a:pPr algn="just" indent="0"/>
            <a:r>
              <a:rPr lang="en-US" b="1" sz="650">
                <a:solidFill>
                  <a:srgbClr val="EC823F"/>
                </a:solidFill>
                <a:latin typeface="Arial"/>
              </a:rPr>
              <a:t>1</a:t>
            </a:r>
          </a:p>
        </p:txBody>
      </p:sp>
      <p:sp>
        <p:nvSpPr>
          <p:cNvPr id="114" name=""/>
          <p:cNvSpPr/>
          <p:nvPr/>
        </p:nvSpPr>
        <p:spPr>
          <a:xfrm>
            <a:off x="3273552" y="31095696"/>
            <a:ext cx="371856" cy="499872"/>
          </a:xfrm>
          <a:prstGeom prst="rect">
            <a:avLst/>
          </a:prstGeom>
          <a:solidFill>
            <a:srgbClr val="FFFFFF"/>
          </a:solidFill>
        </p:spPr>
        <p:txBody>
          <a:bodyPr lIns="0" tIns="0" rIns="0" bIns="0" wrap="none">
            <a:noAutofit/>
          </a:bodyPr>
          <a:p>
            <a:pPr algn="just" indent="0"/>
            <a:r>
              <a:rPr lang="en-US" sz="3200">
                <a:solidFill>
                  <a:srgbClr val="EC823F"/>
                </a:solidFill>
                <a:latin typeface="Arial"/>
              </a:rPr>
              <a:t>\</a:t>
            </a:r>
          </a:p>
        </p:txBody>
      </p:sp>
      <p:sp>
        <p:nvSpPr>
          <p:cNvPr id="115" name=""/>
          <p:cNvSpPr/>
          <p:nvPr/>
        </p:nvSpPr>
        <p:spPr>
          <a:xfrm>
            <a:off x="4008120" y="32202120"/>
            <a:ext cx="259080" cy="420624"/>
          </a:xfrm>
          <a:prstGeom prst="rect">
            <a:avLst/>
          </a:prstGeom>
          <a:solidFill>
            <a:srgbClr val="FFFFFF"/>
          </a:solidFill>
        </p:spPr>
        <p:txBody>
          <a:bodyPr lIns="0" tIns="0" rIns="0" bIns="0" wrap="none">
            <a:noAutofit/>
          </a:bodyPr>
          <a:p>
            <a:pPr algn="just" indent="0"/>
            <a:r>
              <a:rPr lang="en-US" b="1" sz="3800">
                <a:solidFill>
                  <a:srgbClr val="EC823F"/>
                </a:solidFill>
                <a:latin typeface="Arial"/>
              </a:rPr>
              <a:t>X</a:t>
            </a:r>
          </a:p>
        </p:txBody>
      </p:sp>
      <p:sp>
        <p:nvSpPr>
          <p:cNvPr id="116" name=""/>
          <p:cNvSpPr/>
          <p:nvPr/>
        </p:nvSpPr>
        <p:spPr>
          <a:xfrm>
            <a:off x="893064" y="32878776"/>
            <a:ext cx="710184" cy="76200"/>
          </a:xfrm>
          <a:prstGeom prst="rect">
            <a:avLst/>
          </a:prstGeom>
          <a:solidFill>
            <a:srgbClr val="FFFFFF"/>
          </a:solidFill>
        </p:spPr>
        <p:txBody>
          <a:bodyPr lIns="0" tIns="0" rIns="0" bIns="0" wrap="none">
            <a:noAutofit/>
          </a:bodyPr>
          <a:p>
            <a:pPr indent="0"/>
            <a:r>
              <a:rPr lang="en-US" sz="400">
                <a:latin typeface="Arial"/>
              </a:rPr>
              <a:t>• </a:t>
            </a:r>
            <a:r>
              <a:rPr lang="fr" sz="400">
                <a:latin typeface="Arial"/>
              </a:rPr>
              <a:t>Forstàelse </a:t>
            </a:r>
            <a:r>
              <a:rPr lang="en-US" sz="400">
                <a:latin typeface="Arial"/>
              </a:rPr>
              <a:t>af SAFe Principper</a:t>
            </a:r>
          </a:p>
        </p:txBody>
      </p:sp>
      <p:sp>
        <p:nvSpPr>
          <p:cNvPr id="117" name=""/>
          <p:cNvSpPr/>
          <p:nvPr/>
        </p:nvSpPr>
        <p:spPr>
          <a:xfrm>
            <a:off x="926592" y="33012888"/>
            <a:ext cx="902208" cy="79248"/>
          </a:xfrm>
          <a:prstGeom prst="rect">
            <a:avLst/>
          </a:prstGeom>
          <a:solidFill>
            <a:srgbClr val="FFFFFF"/>
          </a:solidFill>
        </p:spPr>
        <p:txBody>
          <a:bodyPr lIns="0" tIns="0" rIns="0" bIns="0" wrap="none">
            <a:noAutofit/>
          </a:bodyPr>
          <a:p>
            <a:pPr indent="114300"/>
            <a:r>
              <a:rPr lang="en-US" sz="400">
                <a:latin typeface="Arial"/>
              </a:rPr>
              <a:t>Implementering af Agile Release Trains</a:t>
            </a:r>
          </a:p>
        </p:txBody>
      </p:sp>
      <p:sp>
        <p:nvSpPr>
          <p:cNvPr id="118" name=""/>
          <p:cNvSpPr/>
          <p:nvPr/>
        </p:nvSpPr>
        <p:spPr>
          <a:xfrm>
            <a:off x="893064" y="33150048"/>
            <a:ext cx="566928" cy="73152"/>
          </a:xfrm>
          <a:prstGeom prst="rect">
            <a:avLst/>
          </a:prstGeom>
          <a:solidFill>
            <a:srgbClr val="FFFFFF"/>
          </a:solidFill>
        </p:spPr>
        <p:txBody>
          <a:bodyPr lIns="0" tIns="0" rIns="0" bIns="0" wrap="none">
            <a:noAutofit/>
          </a:bodyPr>
          <a:p>
            <a:pPr indent="0"/>
            <a:r>
              <a:rPr lang="en-US" sz="400">
                <a:latin typeface="Arial"/>
              </a:rPr>
              <a:t>• Afprov PI </a:t>
            </a:r>
            <a:r>
              <a:rPr lang="fr" sz="400">
                <a:latin typeface="Arial"/>
              </a:rPr>
              <a:t>Planlægning</a:t>
            </a:r>
          </a:p>
        </p:txBody>
      </p:sp>
      <p:sp>
        <p:nvSpPr>
          <p:cNvPr id="119" name=""/>
          <p:cNvSpPr/>
          <p:nvPr/>
        </p:nvSpPr>
        <p:spPr>
          <a:xfrm>
            <a:off x="2042160" y="36508944"/>
            <a:ext cx="152400" cy="185928"/>
          </a:xfrm>
          <a:prstGeom prst="rect">
            <a:avLst/>
          </a:prstGeom>
          <a:solidFill>
            <a:srgbClr val="FFFFFF"/>
          </a:solidFill>
        </p:spPr>
        <p:txBody>
          <a:bodyPr lIns="0" tIns="0" rIns="0" bIns="0" wrap="none">
            <a:noAutofit/>
          </a:bodyPr>
          <a:p>
            <a:pPr algn="just" indent="0"/>
            <a:r>
              <a:rPr lang="en-US" b="1" sz="1800">
                <a:solidFill>
                  <a:srgbClr val="F35B14"/>
                </a:solidFill>
                <a:latin typeface="Arial"/>
              </a:rPr>
              <a:t>X</a:t>
            </a:r>
          </a:p>
        </p:txBody>
      </p:sp>
      <p:sp>
        <p:nvSpPr>
          <p:cNvPr id="120" name=""/>
          <p:cNvSpPr/>
          <p:nvPr/>
        </p:nvSpPr>
        <p:spPr>
          <a:xfrm>
            <a:off x="2615184" y="36426648"/>
            <a:ext cx="228600" cy="292608"/>
          </a:xfrm>
          <a:prstGeom prst="rect">
            <a:avLst/>
          </a:prstGeom>
          <a:solidFill>
            <a:srgbClr val="FFFFFF"/>
          </a:solidFill>
        </p:spPr>
        <p:txBody>
          <a:bodyPr lIns="0" tIns="0" rIns="0" bIns="0" wrap="none">
            <a:noAutofit/>
          </a:bodyPr>
          <a:p>
            <a:pPr algn="just" indent="0"/>
            <a:r>
              <a:rPr lang="en-US" sz="3200">
                <a:solidFill>
                  <a:srgbClr val="EC823F"/>
                </a:solidFill>
                <a:latin typeface="Arial"/>
              </a:rPr>
              <a:t>\</a:t>
            </a:r>
          </a:p>
        </p:txBody>
      </p:sp>
      <p:sp>
        <p:nvSpPr>
          <p:cNvPr id="121" name=""/>
          <p:cNvSpPr/>
          <p:nvPr/>
        </p:nvSpPr>
        <p:spPr>
          <a:xfrm>
            <a:off x="1761744" y="37225224"/>
            <a:ext cx="731520" cy="173736"/>
          </a:xfrm>
          <a:prstGeom prst="rect">
            <a:avLst/>
          </a:prstGeom>
          <a:solidFill>
            <a:srgbClr val="FFFFFF"/>
          </a:solidFill>
        </p:spPr>
        <p:txBody>
          <a:bodyPr lIns="0" tIns="0" rIns="0" bIns="0" wrap="none">
            <a:noAutofit/>
          </a:bodyPr>
          <a:p>
            <a:pPr algn="ctr" indent="0"/>
            <a:r>
              <a:rPr lang="en-US" b="1" sz="1200">
                <a:latin typeface="Arial"/>
              </a:rPr>
              <a:t>Thanks!</a:t>
            </a:r>
          </a:p>
        </p:txBody>
      </p:sp>
      <p:sp>
        <p:nvSpPr>
          <p:cNvPr id="122" name=""/>
          <p:cNvSpPr/>
          <p:nvPr/>
        </p:nvSpPr>
        <p:spPr>
          <a:xfrm>
            <a:off x="1237488" y="37731192"/>
            <a:ext cx="1789176" cy="82296"/>
          </a:xfrm>
          <a:prstGeom prst="rect">
            <a:avLst/>
          </a:prstGeom>
          <a:solidFill>
            <a:srgbClr val="FFFFFF"/>
          </a:solidFill>
        </p:spPr>
        <p:txBody>
          <a:bodyPr lIns="0" tIns="0" rIns="0" bIns="0" wrap="none">
            <a:noAutofit/>
          </a:bodyPr>
          <a:p>
            <a:pPr algn="ctr" indent="0"/>
            <a:r>
              <a:rPr lang="en-US" sz="400">
                <a:latin typeface="Arial"/>
              </a:rPr>
              <a:t>IT DEV GROUP builds software that lets people do things differently.</a:t>
            </a:r>
          </a:p>
        </p:txBody>
      </p:sp>
      <p:sp>
        <p:nvSpPr>
          <p:cNvPr id="123" name=""/>
          <p:cNvSpPr/>
          <p:nvPr/>
        </p:nvSpPr>
        <p:spPr>
          <a:xfrm>
            <a:off x="816864" y="37840920"/>
            <a:ext cx="2630424" cy="82296"/>
          </a:xfrm>
          <a:prstGeom prst="rect">
            <a:avLst/>
          </a:prstGeom>
          <a:solidFill>
            <a:srgbClr val="FFFFFF"/>
          </a:solidFill>
        </p:spPr>
        <p:txBody>
          <a:bodyPr lIns="0" tIns="0" rIns="0" bIns="0" wrap="none">
            <a:noAutofit/>
          </a:bodyPr>
          <a:p>
            <a:pPr indent="0"/>
            <a:r>
              <a:rPr lang="en-US" sz="400">
                <a:latin typeface="Arial"/>
              </a:rPr>
              <a:t>Share your challenge with our team and we'll work with you to deliver a revolutionary digital product.</a:t>
            </a:r>
          </a:p>
        </p:txBody>
      </p:sp>
      <p:sp>
        <p:nvSpPr>
          <p:cNvPr id="124" name=""/>
          <p:cNvSpPr/>
          <p:nvPr/>
        </p:nvSpPr>
        <p:spPr>
          <a:xfrm>
            <a:off x="1612392" y="38060376"/>
            <a:ext cx="1042416" cy="82296"/>
          </a:xfrm>
          <a:prstGeom prst="rect">
            <a:avLst/>
          </a:prstGeom>
          <a:solidFill>
            <a:srgbClr val="FFFFFF"/>
          </a:solidFill>
        </p:spPr>
        <p:txBody>
          <a:bodyPr lIns="0" tIns="0" rIns="0" bIns="0" wrap="none">
            <a:noAutofit/>
          </a:bodyPr>
          <a:p>
            <a:pPr algn="just" indent="0"/>
            <a:r>
              <a:rPr lang="en-US" sz="400">
                <a:latin typeface="Arial"/>
              </a:rPr>
              <a:t>Drop us a line at </a:t>
            </a:r>
            <a:r>
              <a:rPr lang="en-US" sz="400">
                <a:solidFill>
                  <a:srgbClr val="EC823F"/>
                </a:solidFill>
                <a:latin typeface="Arial"/>
                <a:hlinkClick r:id="rLinkId0"/>
              </a:rPr>
              <a:t>info@it-devgroup.com</a:t>
            </a:r>
          </a:p>
        </p:txBody>
      </p:sp>
      <p:sp>
        <p:nvSpPr>
          <p:cNvPr id="125" name=""/>
          <p:cNvSpPr/>
          <p:nvPr/>
        </p:nvSpPr>
        <p:spPr>
          <a:xfrm>
            <a:off x="1316736" y="38170104"/>
            <a:ext cx="1633728" cy="82296"/>
          </a:xfrm>
          <a:prstGeom prst="rect">
            <a:avLst/>
          </a:prstGeom>
          <a:solidFill>
            <a:srgbClr val="FFFFFF"/>
          </a:solidFill>
        </p:spPr>
        <p:txBody>
          <a:bodyPr lIns="0" tIns="0" rIns="0" bIns="0" wrap="none">
            <a:noAutofit/>
          </a:bodyPr>
          <a:p>
            <a:pPr algn="ctr" indent="0"/>
            <a:r>
              <a:rPr lang="en-US" sz="400">
                <a:latin typeface="Arial"/>
              </a:rPr>
              <a:t>For more inspiration and case studies visit our </a:t>
            </a:r>
            <a:r>
              <a:rPr lang="en-US" sz="400">
                <a:solidFill>
                  <a:srgbClr val="EC823F"/>
                </a:solidFill>
                <a:latin typeface="Arial"/>
              </a:rPr>
              <a:t>Behance </a:t>
            </a:r>
            <a:r>
              <a:rPr lang="en-US" sz="400">
                <a:latin typeface="Arial"/>
              </a:rPr>
              <a:t>profile</a:t>
            </a:r>
          </a:p>
        </p:txBody>
      </p:sp>
      <p:sp>
        <p:nvSpPr>
          <p:cNvPr id="126" name=""/>
          <p:cNvSpPr/>
          <p:nvPr/>
        </p:nvSpPr>
        <p:spPr>
          <a:xfrm>
            <a:off x="1828800" y="38389560"/>
            <a:ext cx="606552" cy="73152"/>
          </a:xfrm>
          <a:prstGeom prst="rect">
            <a:avLst/>
          </a:prstGeom>
          <a:solidFill>
            <a:srgbClr val="FFFFFF"/>
          </a:solidFill>
        </p:spPr>
        <p:txBody>
          <a:bodyPr lIns="0" tIns="0" rIns="0" bIns="0" wrap="none">
            <a:noAutofit/>
          </a:bodyPr>
          <a:p>
            <a:pPr algn="ctr" indent="0"/>
            <a:r>
              <a:rPr lang="en-US" sz="400">
                <a:latin typeface="Arial"/>
              </a:rPr>
              <a:t>©2020 IT DEV GROUP</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155448" y="1261872"/>
            <a:ext cx="3557016" cy="1947672"/>
          </a:xfrm>
          <a:prstGeom prst="rect">
            <a:avLst/>
          </a:prstGeom>
        </p:spPr>
      </p:pic>
      <p:pic>
        <p:nvPicPr>
          <p:cNvPr id="3" name=""/>
          <p:cNvPicPr>
            <a:picLocks noChangeAspect="1"/>
          </p:cNvPicPr>
          <p:nvPr/>
        </p:nvPicPr>
        <p:blipFill>
          <a:blip r:embed="rPictId1"/>
          <a:stretch>
            <a:fillRect/>
          </a:stretch>
        </p:blipFill>
        <p:spPr>
          <a:xfrm>
            <a:off x="365760" y="3587496"/>
            <a:ext cx="807720" cy="313944"/>
          </a:xfrm>
          <a:prstGeom prst="rect">
            <a:avLst/>
          </a:prstGeom>
        </p:spPr>
      </p:pic>
      <p:pic>
        <p:nvPicPr>
          <p:cNvPr id="4" name=""/>
          <p:cNvPicPr>
            <a:picLocks noChangeAspect="1"/>
          </p:cNvPicPr>
          <p:nvPr/>
        </p:nvPicPr>
        <p:blipFill>
          <a:blip r:embed="rPictId2"/>
          <a:stretch>
            <a:fillRect/>
          </a:stretch>
        </p:blipFill>
        <p:spPr>
          <a:xfrm>
            <a:off x="2289048" y="3803904"/>
            <a:ext cx="1618488" cy="600456"/>
          </a:xfrm>
          <a:prstGeom prst="rect">
            <a:avLst/>
          </a:prstGeom>
        </p:spPr>
      </p:pic>
      <p:pic>
        <p:nvPicPr>
          <p:cNvPr id="5" name=""/>
          <p:cNvPicPr>
            <a:picLocks noChangeAspect="1"/>
          </p:cNvPicPr>
          <p:nvPr/>
        </p:nvPicPr>
        <p:blipFill>
          <a:blip r:embed="rPictId3"/>
          <a:stretch>
            <a:fillRect/>
          </a:stretch>
        </p:blipFill>
        <p:spPr>
          <a:xfrm>
            <a:off x="2206752" y="4553712"/>
            <a:ext cx="1691640" cy="1277112"/>
          </a:xfrm>
          <a:prstGeom prst="rect">
            <a:avLst/>
          </a:prstGeom>
        </p:spPr>
      </p:pic>
      <p:pic>
        <p:nvPicPr>
          <p:cNvPr id="6" name=""/>
          <p:cNvPicPr>
            <a:picLocks noChangeAspect="1"/>
          </p:cNvPicPr>
          <p:nvPr/>
        </p:nvPicPr>
        <p:blipFill>
          <a:blip r:embed="rPictId4"/>
          <a:stretch>
            <a:fillRect/>
          </a:stretch>
        </p:blipFill>
        <p:spPr>
          <a:xfrm>
            <a:off x="362712" y="8409432"/>
            <a:ext cx="2618232" cy="1316736"/>
          </a:xfrm>
          <a:prstGeom prst="rect">
            <a:avLst/>
          </a:prstGeom>
        </p:spPr>
      </p:pic>
      <p:pic>
        <p:nvPicPr>
          <p:cNvPr id="7" name=""/>
          <p:cNvPicPr>
            <a:picLocks noChangeAspect="1"/>
          </p:cNvPicPr>
          <p:nvPr/>
        </p:nvPicPr>
        <p:blipFill>
          <a:blip r:embed="rPictId5"/>
          <a:stretch>
            <a:fillRect/>
          </a:stretch>
        </p:blipFill>
        <p:spPr>
          <a:xfrm>
            <a:off x="1210056" y="10244328"/>
            <a:ext cx="1953768" cy="658368"/>
          </a:xfrm>
          <a:prstGeom prst="rect">
            <a:avLst/>
          </a:prstGeom>
        </p:spPr>
      </p:pic>
      <p:pic>
        <p:nvPicPr>
          <p:cNvPr id="8" name=""/>
          <p:cNvPicPr>
            <a:picLocks noChangeAspect="1"/>
          </p:cNvPicPr>
          <p:nvPr/>
        </p:nvPicPr>
        <p:blipFill>
          <a:blip r:embed="rPictId6"/>
          <a:stretch>
            <a:fillRect/>
          </a:stretch>
        </p:blipFill>
        <p:spPr>
          <a:xfrm>
            <a:off x="1274064" y="11442192"/>
            <a:ext cx="1734312" cy="524256"/>
          </a:xfrm>
          <a:prstGeom prst="rect">
            <a:avLst/>
          </a:prstGeom>
        </p:spPr>
      </p:pic>
      <p:pic>
        <p:nvPicPr>
          <p:cNvPr id="9" name=""/>
          <p:cNvPicPr>
            <a:picLocks noChangeAspect="1"/>
          </p:cNvPicPr>
          <p:nvPr/>
        </p:nvPicPr>
        <p:blipFill>
          <a:blip r:embed="rPictId7"/>
          <a:stretch>
            <a:fillRect/>
          </a:stretch>
        </p:blipFill>
        <p:spPr>
          <a:xfrm>
            <a:off x="3200400" y="8528304"/>
            <a:ext cx="694944" cy="198120"/>
          </a:xfrm>
          <a:prstGeom prst="rect">
            <a:avLst/>
          </a:prstGeom>
        </p:spPr>
      </p:pic>
      <p:pic>
        <p:nvPicPr>
          <p:cNvPr id="10" name=""/>
          <p:cNvPicPr>
            <a:picLocks noChangeAspect="1"/>
          </p:cNvPicPr>
          <p:nvPr/>
        </p:nvPicPr>
        <p:blipFill>
          <a:blip r:embed="rPictId8"/>
          <a:stretch>
            <a:fillRect/>
          </a:stretch>
        </p:blipFill>
        <p:spPr>
          <a:xfrm>
            <a:off x="499872" y="12661392"/>
            <a:ext cx="3361944" cy="539496"/>
          </a:xfrm>
          <a:prstGeom prst="rect">
            <a:avLst/>
          </a:prstGeom>
        </p:spPr>
      </p:pic>
      <p:pic>
        <p:nvPicPr>
          <p:cNvPr id="11" name=""/>
          <p:cNvPicPr>
            <a:picLocks noChangeAspect="1"/>
          </p:cNvPicPr>
          <p:nvPr/>
        </p:nvPicPr>
        <p:blipFill>
          <a:blip r:embed="rPictId9"/>
          <a:stretch>
            <a:fillRect/>
          </a:stretch>
        </p:blipFill>
        <p:spPr>
          <a:xfrm>
            <a:off x="426720" y="13197840"/>
            <a:ext cx="3432048" cy="1514856"/>
          </a:xfrm>
          <a:prstGeom prst="rect">
            <a:avLst/>
          </a:prstGeom>
        </p:spPr>
      </p:pic>
      <p:pic>
        <p:nvPicPr>
          <p:cNvPr id="12" name=""/>
          <p:cNvPicPr>
            <a:picLocks noChangeAspect="1"/>
          </p:cNvPicPr>
          <p:nvPr/>
        </p:nvPicPr>
        <p:blipFill>
          <a:blip r:embed="rPictId10"/>
          <a:stretch>
            <a:fillRect/>
          </a:stretch>
        </p:blipFill>
        <p:spPr>
          <a:xfrm>
            <a:off x="402336" y="13877544"/>
            <a:ext cx="3008376" cy="1139952"/>
          </a:xfrm>
          <a:prstGeom prst="rect">
            <a:avLst/>
          </a:prstGeom>
        </p:spPr>
      </p:pic>
      <p:pic>
        <p:nvPicPr>
          <p:cNvPr id="13" name=""/>
          <p:cNvPicPr>
            <a:picLocks noChangeAspect="1"/>
          </p:cNvPicPr>
          <p:nvPr/>
        </p:nvPicPr>
        <p:blipFill>
          <a:blip r:embed="rPictId11"/>
          <a:stretch>
            <a:fillRect/>
          </a:stretch>
        </p:blipFill>
        <p:spPr>
          <a:xfrm>
            <a:off x="466344" y="15691104"/>
            <a:ext cx="487680" cy="88392"/>
          </a:xfrm>
          <a:prstGeom prst="rect">
            <a:avLst/>
          </a:prstGeom>
        </p:spPr>
      </p:pic>
      <p:pic>
        <p:nvPicPr>
          <p:cNvPr id="14" name=""/>
          <p:cNvPicPr>
            <a:picLocks noChangeAspect="1"/>
          </p:cNvPicPr>
          <p:nvPr/>
        </p:nvPicPr>
        <p:blipFill>
          <a:blip r:embed="rPictId12"/>
          <a:stretch>
            <a:fillRect/>
          </a:stretch>
        </p:blipFill>
        <p:spPr>
          <a:xfrm>
            <a:off x="466344" y="15806928"/>
            <a:ext cx="539496" cy="201168"/>
          </a:xfrm>
          <a:prstGeom prst="rect">
            <a:avLst/>
          </a:prstGeom>
        </p:spPr>
      </p:pic>
      <p:pic>
        <p:nvPicPr>
          <p:cNvPr id="15" name=""/>
          <p:cNvPicPr>
            <a:picLocks noChangeAspect="1"/>
          </p:cNvPicPr>
          <p:nvPr/>
        </p:nvPicPr>
        <p:blipFill>
          <a:blip r:embed="rPictId13"/>
          <a:stretch>
            <a:fillRect/>
          </a:stretch>
        </p:blipFill>
        <p:spPr>
          <a:xfrm>
            <a:off x="466344" y="16035528"/>
            <a:ext cx="487680" cy="201168"/>
          </a:xfrm>
          <a:prstGeom prst="rect">
            <a:avLst/>
          </a:prstGeom>
        </p:spPr>
      </p:pic>
      <p:pic>
        <p:nvPicPr>
          <p:cNvPr id="16" name=""/>
          <p:cNvPicPr>
            <a:picLocks noChangeAspect="1"/>
          </p:cNvPicPr>
          <p:nvPr/>
        </p:nvPicPr>
        <p:blipFill>
          <a:blip r:embed="rPictId14"/>
          <a:stretch>
            <a:fillRect/>
          </a:stretch>
        </p:blipFill>
        <p:spPr>
          <a:xfrm>
            <a:off x="466344" y="16334232"/>
            <a:ext cx="499872" cy="481584"/>
          </a:xfrm>
          <a:prstGeom prst="rect">
            <a:avLst/>
          </a:prstGeom>
        </p:spPr>
      </p:pic>
      <p:pic>
        <p:nvPicPr>
          <p:cNvPr id="17" name=""/>
          <p:cNvPicPr>
            <a:picLocks noChangeAspect="1"/>
          </p:cNvPicPr>
          <p:nvPr/>
        </p:nvPicPr>
        <p:blipFill>
          <a:blip r:embed="rPictId15"/>
          <a:stretch>
            <a:fillRect/>
          </a:stretch>
        </p:blipFill>
        <p:spPr>
          <a:xfrm>
            <a:off x="4120896" y="8775192"/>
            <a:ext cx="207264" cy="484632"/>
          </a:xfrm>
          <a:prstGeom prst="rect">
            <a:avLst/>
          </a:prstGeom>
        </p:spPr>
      </p:pic>
      <p:pic>
        <p:nvPicPr>
          <p:cNvPr id="18" name=""/>
          <p:cNvPicPr>
            <a:picLocks noChangeAspect="1"/>
          </p:cNvPicPr>
          <p:nvPr/>
        </p:nvPicPr>
        <p:blipFill>
          <a:blip r:embed="rPictId16"/>
          <a:stretch>
            <a:fillRect/>
          </a:stretch>
        </p:blipFill>
        <p:spPr>
          <a:xfrm>
            <a:off x="1097280" y="15474696"/>
            <a:ext cx="3230880" cy="1740408"/>
          </a:xfrm>
          <a:prstGeom prst="rect">
            <a:avLst/>
          </a:prstGeom>
        </p:spPr>
      </p:pic>
      <p:pic>
        <p:nvPicPr>
          <p:cNvPr id="19" name=""/>
          <p:cNvPicPr>
            <a:picLocks noChangeAspect="1"/>
          </p:cNvPicPr>
          <p:nvPr/>
        </p:nvPicPr>
        <p:blipFill>
          <a:blip r:embed="rPictId17"/>
          <a:stretch>
            <a:fillRect/>
          </a:stretch>
        </p:blipFill>
        <p:spPr>
          <a:xfrm>
            <a:off x="1584960" y="17315688"/>
            <a:ext cx="2737104" cy="1429512"/>
          </a:xfrm>
          <a:prstGeom prst="rect">
            <a:avLst/>
          </a:prstGeom>
        </p:spPr>
      </p:pic>
      <p:sp>
        <p:nvSpPr>
          <p:cNvPr id="20" name=""/>
          <p:cNvSpPr/>
          <p:nvPr/>
        </p:nvSpPr>
        <p:spPr>
          <a:xfrm>
            <a:off x="1158240" y="246888"/>
            <a:ext cx="2008632" cy="569976"/>
          </a:xfrm>
          <a:prstGeom prst="rect">
            <a:avLst/>
          </a:prstGeom>
          <a:solidFill>
            <a:srgbClr val="FFFFFF"/>
          </a:solidFill>
        </p:spPr>
        <p:txBody>
          <a:bodyPr lIns="0" tIns="0" rIns="0" bIns="0">
            <a:noAutofit/>
          </a:bodyPr>
          <a:p>
            <a:pPr algn="ctr" indent="0">
              <a:spcAft>
                <a:spcPts val="630"/>
              </a:spcAft>
            </a:pPr>
            <a:r>
              <a:rPr lang="en-US" b="1" sz="1275">
                <a:solidFill>
                  <a:srgbClr val="465C77"/>
                </a:solidFill>
                <a:latin typeface="Arial"/>
              </a:rPr>
              <a:t>ALMOND</a:t>
            </a:r>
          </a:p>
          <a:p>
            <a:pPr algn="ctr" indent="0">
              <a:lnSpc>
                <a:spcPct val="139000"/>
              </a:lnSpc>
            </a:pPr>
            <a:r>
              <a:rPr lang="en-US" sz="450">
                <a:latin typeface="Arial"/>
              </a:rPr>
              <a:t>GlaSSeSShop - internet platform, which was created for people who are looking for decent alternative optics.</a:t>
            </a:r>
          </a:p>
        </p:txBody>
      </p:sp>
      <p:sp>
        <p:nvSpPr>
          <p:cNvPr id="21" name=""/>
          <p:cNvSpPr/>
          <p:nvPr/>
        </p:nvSpPr>
        <p:spPr>
          <a:xfrm>
            <a:off x="131064" y="3776472"/>
            <a:ext cx="198120" cy="12548616"/>
          </a:xfrm>
          <a:prstGeom prst="rect">
            <a:avLst/>
          </a:prstGeom>
          <a:solidFill>
            <a:srgbClr val="FFFFFF"/>
          </a:solidFill>
        </p:spPr>
        <p:txBody>
          <a:bodyPr lIns="0" tIns="0" rIns="0" bIns="0" vert="vert270" wrap="none">
            <a:noAutofit/>
          </a:bodyPr>
          <a:p>
            <a:pPr indent="0"/>
            <a:r>
              <a:rPr lang="fr" b="1" sz="1125">
                <a:latin typeface="Arial"/>
              </a:rPr>
              <a:t>CONTACTS                      </a:t>
            </a:r>
            <a:r>
              <a:rPr lang="en-US" b="1" sz="1125">
                <a:latin typeface="Arial"/>
              </a:rPr>
              <a:t>POP UP                                        </a:t>
            </a:r>
            <a:r>
              <a:rPr lang="en-US" b="1" baseline="-25000" sz="1125">
                <a:latin typeface="Arial"/>
              </a:rPr>
              <a:t>r</a:t>
            </a:r>
            <a:r>
              <a:rPr lang="en-US" b="1" sz="1125">
                <a:latin typeface="Arial"/>
              </a:rPr>
              <a:t>             COLORS                 MAIN PAGE</a:t>
            </a:r>
          </a:p>
        </p:txBody>
      </p:sp>
      <p:graphicFrame>
        <p:nvGraphicFramePr>
          <p:cNvPr id="22" name=""/>
          <p:cNvGraphicFramePr>
            <a:graphicFrameLocks noGrp="1"/>
          </p:cNvGraphicFramePr>
          <p:nvPr/>
        </p:nvGraphicFramePr>
        <p:xfrm>
          <a:off x="475488" y="3922776"/>
          <a:ext cx="1551432" cy="2121408"/>
        </p:xfrm>
        <a:graphic>
          <a:graphicData uri="http://schemas.openxmlformats.org/drawingml/2006/table">
            <a:tbl>
              <a:tblPr/>
              <a:tblGrid>
                <a:gridCol w="606552"/>
                <a:gridCol w="944880"/>
              </a:tblGrid>
              <a:tr h="158496">
                <a:tc rowSpan="2">
                  <a:txBody>
                    <a:bodyPr lIns="0" tIns="0" rIns="0" bIns="0">
                      <a:noAutofit/>
                    </a:bodyPr>
                    <a:p>
                      <a:pPr algn="ctr" indent="0">
                        <a:spcAft>
                          <a:spcPts val="420"/>
                        </a:spcAft>
                      </a:pPr>
                      <a:r>
                        <a:rPr lang="ru" b="1" sz="400">
                          <a:latin typeface="Arial"/>
                        </a:rPr>
                        <a:t>ДЛЯ МУЖЧИН</a:t>
                      </a:r>
                    </a:p>
                    <a:p>
                      <a:pPr indent="203200"/>
                      <a:r>
                        <a:rPr lang="ru" b="1" sz="400">
                          <a:latin typeface="Arial"/>
                        </a:rPr>
                        <a:t>оо</a:t>
                      </a:r>
                    </a:p>
                  </a:txBody>
                  <a:tcPr marL="0" marR="0" marT="0" marB="0" anchor="ctr"/>
                </a:tc>
                <a:tc>
                  <a:txBody>
                    <a:bodyPr lIns="0" tIns="0" rIns="0" bIns="0">
                      <a:noAutofit/>
                    </a:bodyPr>
                    <a:p>
                      <a:endParaRPr sz="800"/>
                    </a:p>
                  </a:txBody>
                  <a:tcPr marL="0" marR="0" marT="0" marB="0"/>
                </a:tc>
              </a:tr>
              <a:tr h="185928">
                <a:tc vMerge="1">
                  <a:txBody>
                    <a:bodyPr lIns="0" tIns="0" rIns="0" bIns="0">
                      <a:noAutofit/>
                    </a:bodyPr>
                    <a:p>
                      <a:endParaRPr sz="900"/>
                    </a:p>
                  </a:txBody>
                  <a:tcPr marL="0" marR="0" marT="0" marB="0"/>
                </a:tc>
                <a:tc>
                  <a:txBody>
                    <a:bodyPr lIns="0" tIns="0" rIns="0" bIns="0">
                      <a:noAutofit/>
                    </a:bodyPr>
                    <a:p>
                      <a:pPr algn="r" indent="0"/>
                      <a:r>
                        <a:rPr lang="ru" sz="1900">
                          <a:latin typeface="Times New Roman"/>
                        </a:rPr>
                        <a:t>? СтО</a:t>
                      </a:r>
                    </a:p>
                  </a:txBody>
                  <a:tcPr marL="0" marR="0" marT="0" marB="0"/>
                </a:tc>
              </a:tr>
              <a:tr h="390144">
                <a:tc>
                  <a:txBody>
                    <a:bodyPr lIns="0" tIns="0" rIns="0" bIns="0">
                      <a:noAutofit/>
                    </a:bodyPr>
                    <a:p>
                      <a:pPr algn="ctr" indent="0">
                        <a:spcBef>
                          <a:spcPts val="420"/>
                        </a:spcBef>
                      </a:pPr>
                      <a:r>
                        <a:rPr lang="ru" b="1" sz="400">
                          <a:latin typeface="Arial"/>
                        </a:rPr>
                        <a:t>ДЛЯ ДЕТЕЙ</a:t>
                      </a:r>
                    </a:p>
                  </a:txBody>
                  <a:tcPr marL="0" marR="0" marT="0" marB="0"/>
                </a:tc>
                <a:tc>
                  <a:txBody>
                    <a:bodyPr lIns="0" tIns="0" rIns="0" bIns="0">
                      <a:noAutofit/>
                    </a:bodyPr>
                    <a:p>
                      <a:pPr indent="495300"/>
                      <a:r>
                        <a:rPr lang="en-US" b="1" sz="400">
                          <a:latin typeface="Arial"/>
                        </a:rPr>
                        <a:t>BURBERRY </a:t>
                      </a:r>
                      <a:r>
                        <a:rPr lang="ru" b="1" sz="400">
                          <a:latin typeface="Arial"/>
                        </a:rPr>
                        <a:t>8Е4193</a:t>
                      </a:r>
                    </a:p>
                  </a:txBody>
                  <a:tcPr marL="0" marR="0" marT="0" marB="0"/>
                </a:tc>
              </a:tr>
              <a:tr h="152400">
                <a:tc>
                  <a:txBody>
                    <a:bodyPr lIns="0" tIns="0" rIns="0" bIns="0">
                      <a:noAutofit/>
                    </a:bodyPr>
                    <a:p>
                      <a:pPr algn="ctr" indent="0"/>
                      <a:r>
                        <a:rPr lang="ru" b="1" sz="400">
                          <a:latin typeface="Arial"/>
                        </a:rPr>
                        <a:t>ДЛЯ СПОРТА</a:t>
                      </a:r>
                    </a:p>
                  </a:txBody>
                  <a:tcPr marL="0" marR="0" marT="0" marB="0" anchor="ctr"/>
                </a:tc>
                <a:tc>
                  <a:txBody>
                    <a:bodyPr lIns="0" tIns="0" rIns="0" bIns="0">
                      <a:noAutofit/>
                    </a:bodyPr>
                    <a:p>
                      <a:endParaRPr sz="800"/>
                    </a:p>
                  </a:txBody>
                  <a:tcPr marL="0" marR="0" marT="0" marB="0"/>
                </a:tc>
              </a:tr>
              <a:tr h="365760">
                <a:tc>
                  <a:txBody>
                    <a:bodyPr lIns="0" tIns="0" rIns="0" bIns="0">
                      <a:noAutofit/>
                    </a:bodyPr>
                    <a:p>
                      <a:pPr algn="ctr" indent="0"/>
                      <a:r>
                        <a:rPr lang="ru" b="1" sz="400">
                          <a:latin typeface="Arial"/>
                        </a:rPr>
                        <a:t>ДЛЯ КОМПЬЮТЕРА</a:t>
                      </a:r>
                    </a:p>
                  </a:txBody>
                  <a:tcPr marL="0" marR="0" marT="0" marB="0" anchor="b"/>
                </a:tc>
                <a:tc>
                  <a:txBody>
                    <a:bodyPr lIns="0" tIns="0" rIns="0" bIns="0">
                      <a:noAutofit/>
                    </a:bodyPr>
                    <a:p>
                      <a:pPr indent="431800">
                        <a:spcBef>
                          <a:spcPts val="350"/>
                        </a:spcBef>
                      </a:pPr>
                      <a:r>
                        <a:rPr lang="en-US" b="1" sz="400">
                          <a:latin typeface="Arial"/>
                        </a:rPr>
                        <a:t>OAKLEY HALE JACKET </a:t>
                      </a:r>
                      <a:r>
                        <a:rPr lang="ru" b="1" sz="400">
                          <a:latin typeface="Arial"/>
                        </a:rPr>
                        <a:t>2.0</a:t>
                      </a:r>
                    </a:p>
                  </a:txBody>
                  <a:tcPr marL="0" marR="0" marT="0" marB="0"/>
                </a:tc>
              </a:tr>
              <a:tr h="353568">
                <a:tc>
                  <a:txBody>
                    <a:bodyPr lIns="0" tIns="0" rIns="0" bIns="0">
                      <a:noAutofit/>
                    </a:bodyPr>
                    <a:p>
                      <a:pPr indent="203200">
                        <a:spcAft>
                          <a:spcPts val="840"/>
                        </a:spcAft>
                      </a:pPr>
                      <a:r>
                        <a:rPr lang="ru" b="1" sz="400">
                          <a:latin typeface="Arial"/>
                        </a:rPr>
                        <a:t>оо</a:t>
                      </a:r>
                    </a:p>
                    <a:p>
                      <a:pPr algn="ctr" indent="0"/>
                      <a:r>
                        <a:rPr lang="ru" b="1" sz="400">
                          <a:latin typeface="Arial"/>
                        </a:rPr>
                        <a:t>ИГРОВЫЕ ОЧКИ</a:t>
                      </a:r>
                    </a:p>
                  </a:txBody>
                  <a:tcPr marL="0" marR="0" marT="0" marB="0" anchor="b"/>
                </a:tc>
                <a:tc>
                  <a:txBody>
                    <a:bodyPr lIns="0" tIns="0" rIns="0" bIns="0">
                      <a:noAutofit/>
                    </a:bodyPr>
                    <a:p>
                      <a:endParaRPr sz="1700"/>
                    </a:p>
                  </a:txBody>
                  <a:tcPr marL="0" marR="0" marT="0" marB="0"/>
                </a:tc>
              </a:tr>
              <a:tr h="188976">
                <a:tc>
                  <a:txBody>
                    <a:bodyPr lIns="0" tIns="0" rIns="0" bIns="0">
                      <a:noAutofit/>
                    </a:bodyPr>
                    <a:p>
                      <a:endParaRPr sz="900"/>
                    </a:p>
                  </a:txBody>
                  <a:tcPr marL="0" marR="0" marT="0" marB="0"/>
                </a:tc>
                <a:tc>
                  <a:txBody>
                    <a:bodyPr lIns="0" tIns="0" rIns="0" bIns="0">
                      <a:noAutofit/>
                    </a:bodyPr>
                    <a:p>
                      <a:pPr algn="just" indent="431800"/>
                      <a:r>
                        <a:rPr lang="en-US" b="1" sz="400">
                          <a:latin typeface="Arial"/>
                        </a:rPr>
                        <a:t>°ToooZ</a:t>
                      </a:r>
                      <a:r>
                        <a:rPr lang="en-US" b="1" baseline="30000" sz="400">
                          <a:latin typeface="Arial"/>
                        </a:rPr>
                        <a:t>E,XLJ</a:t>
                      </a:r>
                    </a:p>
                  </a:txBody>
                  <a:tcPr marL="0" marR="0" marT="0" marB="0"/>
                </a:tc>
              </a:tr>
              <a:tr h="201168">
                <a:tc>
                  <a:txBody>
                    <a:bodyPr lIns="0" tIns="0" rIns="0" bIns="0">
                      <a:noAutofit/>
                    </a:bodyPr>
                    <a:p>
                      <a:pPr algn="ctr" indent="0"/>
                      <a:r>
                        <a:rPr lang="ru" b="1" sz="400">
                          <a:latin typeface="Arial"/>
                        </a:rPr>
                        <a:t>ПРЕДСТОЯЩЕЕ</a:t>
                      </a:r>
                    </a:p>
                  </a:txBody>
                  <a:tcPr marL="0" marR="0" marT="0" marB="0" anchor="b"/>
                </a:tc>
                <a:tc>
                  <a:txBody>
                    <a:bodyPr lIns="0" tIns="0" rIns="0" bIns="0">
                      <a:noAutofit/>
                    </a:bodyPr>
                    <a:p>
                      <a:pPr indent="0"/>
                      <a:r>
                        <a:rPr lang="ru" sz="850">
                          <a:latin typeface="Arial"/>
                        </a:rPr>
                        <a:t>~ ■&gt;«    </a:t>
                      </a:r>
                      <a:r>
                        <a:rPr lang="ru" sz="850">
                          <a:solidFill>
                            <a:srgbClr val="79C2D2"/>
                          </a:solidFill>
                          <a:latin typeface="Arial"/>
                        </a:rPr>
                        <a:t>о©</a:t>
                      </a:r>
                    </a:p>
                  </a:txBody>
                  <a:tcPr marL="0" marR="0" marT="0" marB="0" anchor="ctr"/>
                </a:tc>
              </a:tr>
              <a:tr h="124968">
                <a:tc>
                  <a:txBody>
                    <a:bodyPr lIns="0" tIns="0" rIns="0" bIns="0">
                      <a:noAutofit/>
                    </a:bodyPr>
                    <a:p>
                      <a:pPr indent="228600"/>
                      <a:r>
                        <a:rPr lang="ru" sz="550">
                          <a:latin typeface="Arial"/>
                        </a:rPr>
                        <a:t>02</a:t>
                      </a:r>
                    </a:p>
                  </a:txBody>
                  <a:tcPr marL="0" marR="0" marT="0" marB="0" anchor="b"/>
                </a:tc>
                <a:tc>
                  <a:txBody>
                    <a:bodyPr lIns="0" tIns="0" rIns="0" bIns="0">
                      <a:noAutofit/>
                    </a:bodyPr>
                    <a:p>
                      <a:endParaRPr sz="600"/>
                    </a:p>
                  </a:txBody>
                  <a:tcPr marL="0" marR="0" marT="0" marB="0"/>
                </a:tc>
              </a:tr>
            </a:tbl>
          </a:graphicData>
        </a:graphic>
      </p:graphicFrame>
      <p:sp>
        <p:nvSpPr>
          <p:cNvPr id="23" name=""/>
          <p:cNvSpPr/>
          <p:nvPr/>
        </p:nvSpPr>
        <p:spPr>
          <a:xfrm>
            <a:off x="1255776" y="6608064"/>
            <a:ext cx="313944" cy="88392"/>
          </a:xfrm>
          <a:prstGeom prst="rect">
            <a:avLst/>
          </a:prstGeom>
          <a:solidFill>
            <a:srgbClr val="000000"/>
          </a:solidFill>
        </p:spPr>
        <p:txBody>
          <a:bodyPr lIns="0" tIns="0" rIns="0" bIns="0" wrap="none">
            <a:noAutofit/>
          </a:bodyPr>
          <a:p>
            <a:pPr indent="0">
              <a:spcBef>
                <a:spcPts val="840"/>
              </a:spcBef>
            </a:pPr>
            <a:r>
              <a:rPr lang="en-US" sz="550">
                <a:solidFill>
                  <a:srgbClr val="FFFFFF"/>
                </a:solidFill>
                <a:latin typeface="Arial"/>
              </a:rPr>
              <a:t>#272425</a:t>
            </a:r>
          </a:p>
        </p:txBody>
      </p:sp>
      <p:sp>
        <p:nvSpPr>
          <p:cNvPr id="24" name=""/>
          <p:cNvSpPr/>
          <p:nvPr/>
        </p:nvSpPr>
        <p:spPr>
          <a:xfrm>
            <a:off x="707136" y="7187184"/>
            <a:ext cx="301752" cy="91440"/>
          </a:xfrm>
          <a:prstGeom prst="rect">
            <a:avLst/>
          </a:prstGeom>
          <a:solidFill>
            <a:srgbClr val="FFFFFF"/>
          </a:solidFill>
        </p:spPr>
        <p:txBody>
          <a:bodyPr lIns="0" tIns="0" rIns="0" bIns="0" wrap="none">
            <a:noAutofit/>
          </a:bodyPr>
          <a:p>
            <a:pPr algn="ctr" indent="0">
              <a:spcBef>
                <a:spcPts val="910"/>
              </a:spcBef>
            </a:pPr>
            <a:r>
              <a:rPr lang="en-US" sz="550">
                <a:solidFill>
                  <a:srgbClr val="2F3A4B"/>
                </a:solidFill>
                <a:latin typeface="Arial"/>
              </a:rPr>
              <a:t>#60a39b</a:t>
            </a:r>
          </a:p>
        </p:txBody>
      </p:sp>
      <p:sp>
        <p:nvSpPr>
          <p:cNvPr id="25" name=""/>
          <p:cNvSpPr/>
          <p:nvPr/>
        </p:nvSpPr>
        <p:spPr>
          <a:xfrm>
            <a:off x="2359152" y="6696456"/>
            <a:ext cx="1203960" cy="682752"/>
          </a:xfrm>
          <a:prstGeom prst="rect">
            <a:avLst/>
          </a:prstGeom>
          <a:solidFill>
            <a:srgbClr val="000000"/>
          </a:solidFill>
        </p:spPr>
        <p:txBody>
          <a:bodyPr lIns="0" tIns="0" rIns="0" bIns="0">
            <a:noAutofit/>
          </a:bodyPr>
          <a:p>
            <a:pPr indent="279400">
              <a:spcBef>
                <a:spcPts val="1050"/>
              </a:spcBef>
              <a:spcAft>
                <a:spcPts val="420"/>
              </a:spcAft>
            </a:pPr>
            <a:r>
              <a:rPr lang="de" sz="650">
                <a:solidFill>
                  <a:srgbClr val="FFFFFF"/>
                </a:solidFill>
                <a:latin typeface="Arial"/>
              </a:rPr>
              <a:t>PF Square Sans Pro </a:t>
            </a:r>
            <a:r>
              <a:rPr lang="de" sz="550">
                <a:solidFill>
                  <a:srgbClr val="FFFFFF"/>
                </a:solidFill>
                <a:latin typeface="Arial"/>
              </a:rPr>
              <a:t>Regular</a:t>
            </a:r>
          </a:p>
          <a:p>
            <a:pPr indent="279400">
              <a:spcAft>
                <a:spcPts val="840"/>
              </a:spcAft>
            </a:pPr>
            <a:r>
              <a:rPr lang="de" sz="550">
                <a:solidFill>
                  <a:srgbClr val="FFFFFF"/>
                </a:solidFill>
                <a:latin typeface="Arial"/>
              </a:rPr>
              <a:t>Aa Bb Cc</a:t>
            </a:r>
          </a:p>
          <a:p>
            <a:pPr indent="279400">
              <a:spcAft>
                <a:spcPts val="420"/>
              </a:spcAft>
            </a:pPr>
            <a:r>
              <a:rPr lang="de" b="1" sz="700">
                <a:solidFill>
                  <a:srgbClr val="FFFFFF"/>
                </a:solidFill>
                <a:latin typeface="Arial"/>
              </a:rPr>
              <a:t>PF Square Sans Pro Bold</a:t>
            </a:r>
          </a:p>
          <a:p>
            <a:pPr indent="279400"/>
            <a:r>
              <a:rPr lang="de" b="1" sz="600">
                <a:solidFill>
                  <a:srgbClr val="FFFFFF"/>
                </a:solidFill>
                <a:latin typeface="Times New Roman"/>
              </a:rPr>
              <a:t>Aa Bb Cc</a:t>
            </a:r>
          </a:p>
        </p:txBody>
      </p:sp>
      <p:sp>
        <p:nvSpPr>
          <p:cNvPr id="26" name=""/>
          <p:cNvSpPr/>
          <p:nvPr/>
        </p:nvSpPr>
        <p:spPr>
          <a:xfrm>
            <a:off x="1536192" y="7882128"/>
            <a:ext cx="1255776" cy="210312"/>
          </a:xfrm>
          <a:prstGeom prst="rect">
            <a:avLst/>
          </a:prstGeom>
          <a:solidFill>
            <a:srgbClr val="FFFFFF"/>
          </a:solidFill>
        </p:spPr>
        <p:txBody>
          <a:bodyPr lIns="0" tIns="0" rIns="0" bIns="0" wrap="none">
            <a:noAutofit/>
          </a:bodyPr>
          <a:p>
            <a:pPr indent="0"/>
            <a:r>
              <a:rPr lang="de" b="1" sz="1125">
                <a:latin typeface="Arial"/>
              </a:rPr>
              <a:t>PRODUCT PAGE</a:t>
            </a:r>
          </a:p>
        </p:txBody>
      </p:sp>
      <p:sp>
        <p:nvSpPr>
          <p:cNvPr id="27" name=""/>
          <p:cNvSpPr/>
          <p:nvPr/>
        </p:nvSpPr>
        <p:spPr>
          <a:xfrm>
            <a:off x="1536192" y="8253984"/>
            <a:ext cx="1255776" cy="76200"/>
          </a:xfrm>
          <a:prstGeom prst="rect">
            <a:avLst/>
          </a:prstGeom>
          <a:solidFill>
            <a:srgbClr val="FFFFFF"/>
          </a:solidFill>
        </p:spPr>
        <p:txBody>
          <a:bodyPr lIns="0" tIns="0" rIns="0" bIns="0" wrap="none">
            <a:noAutofit/>
          </a:bodyPr>
          <a:p>
            <a:pPr indent="165100"/>
            <a:r>
              <a:rPr lang="de" sz="400">
                <a:latin typeface="Arial"/>
              </a:rPr>
              <a:t>[ </a:t>
            </a:r>
            <a:r>
              <a:rPr lang="en-US" sz="400">
                <a:latin typeface="Arial"/>
              </a:rPr>
              <a:t>Use mouse to review next prodyct ]</a:t>
            </a:r>
          </a:p>
        </p:txBody>
      </p:sp>
      <p:sp>
        <p:nvSpPr>
          <p:cNvPr id="28" name=""/>
          <p:cNvSpPr/>
          <p:nvPr/>
        </p:nvSpPr>
        <p:spPr>
          <a:xfrm>
            <a:off x="1825752" y="12143232"/>
            <a:ext cx="691896" cy="73152"/>
          </a:xfrm>
          <a:prstGeom prst="rect">
            <a:avLst/>
          </a:prstGeom>
          <a:solidFill>
            <a:srgbClr val="FFFFFF"/>
          </a:solidFill>
        </p:spPr>
        <p:txBody>
          <a:bodyPr lIns="0" tIns="0" rIns="0" bIns="0" wrap="none">
            <a:noAutofit/>
          </a:bodyPr>
          <a:p>
            <a:pPr indent="0"/>
            <a:r>
              <a:rPr lang="en-US" b="1" sz="400">
                <a:latin typeface="Arial"/>
              </a:rPr>
              <a:t>ANNA HICKMANN AH1226 08D</a:t>
            </a:r>
          </a:p>
        </p:txBody>
      </p:sp>
      <p:sp>
        <p:nvSpPr>
          <p:cNvPr id="29" name=""/>
          <p:cNvSpPr/>
          <p:nvPr/>
        </p:nvSpPr>
        <p:spPr>
          <a:xfrm>
            <a:off x="3246120" y="8397240"/>
            <a:ext cx="481584" cy="118872"/>
          </a:xfrm>
          <a:prstGeom prst="rect">
            <a:avLst/>
          </a:prstGeom>
          <a:solidFill>
            <a:srgbClr val="FFFFFF"/>
          </a:solidFill>
        </p:spPr>
        <p:txBody>
          <a:bodyPr lIns="0" tIns="0" rIns="0" bIns="0" wrap="none">
            <a:noAutofit/>
          </a:bodyPr>
          <a:p>
            <a:pPr algn="just" indent="0"/>
            <a:r>
              <a:rPr lang="ru" sz="700">
                <a:latin typeface="Arial"/>
              </a:rPr>
              <a:t>д </a:t>
            </a:r>
            <a:r>
              <a:rPr lang="de" sz="700">
                <a:solidFill>
                  <a:srgbClr val="0DCECA"/>
                </a:solidFill>
                <a:latin typeface="Arial"/>
              </a:rPr>
              <a:t>W» </a:t>
            </a:r>
            <a:r>
              <a:rPr lang="en-US" sz="700">
                <a:solidFill>
                  <a:srgbClr val="0DCECA"/>
                </a:solidFill>
                <a:latin typeface="Arial"/>
              </a:rPr>
              <a:t>=</a:t>
            </a:r>
          </a:p>
        </p:txBody>
      </p:sp>
      <p:sp>
        <p:nvSpPr>
          <p:cNvPr id="30" name=""/>
          <p:cNvSpPr/>
          <p:nvPr/>
        </p:nvSpPr>
        <p:spPr>
          <a:xfrm>
            <a:off x="3386328" y="9418320"/>
            <a:ext cx="103632" cy="121920"/>
          </a:xfrm>
          <a:prstGeom prst="rect">
            <a:avLst/>
          </a:prstGeom>
          <a:solidFill>
            <a:srgbClr val="FFFFFF"/>
          </a:solidFill>
        </p:spPr>
        <p:txBody>
          <a:bodyPr lIns="0" tIns="0" rIns="0" bIns="0" wrap="none">
            <a:noAutofit/>
          </a:bodyPr>
          <a:p>
            <a:pPr algn="just" indent="0"/>
            <a:r>
              <a:rPr lang="en-US" sz="850">
                <a:latin typeface="Arial"/>
              </a:rPr>
              <a:t>&gt;</a:t>
            </a:r>
          </a:p>
        </p:txBody>
      </p:sp>
      <p:sp>
        <p:nvSpPr>
          <p:cNvPr id="31" name=""/>
          <p:cNvSpPr/>
          <p:nvPr/>
        </p:nvSpPr>
        <p:spPr>
          <a:xfrm>
            <a:off x="3834384" y="12957048"/>
            <a:ext cx="42672" cy="137160"/>
          </a:xfrm>
          <a:prstGeom prst="rect">
            <a:avLst/>
          </a:prstGeom>
          <a:solidFill>
            <a:srgbClr val="FFFFFF"/>
          </a:solidFill>
        </p:spPr>
        <p:txBody>
          <a:bodyPr lIns="0" tIns="0" rIns="0" bIns="0" wrap="none">
            <a:noAutofit/>
          </a:bodyPr>
          <a:p>
            <a:pPr algn="r" indent="0"/>
            <a:r>
              <a:rPr lang="en-US" sz="850">
                <a:latin typeface="Arial"/>
              </a:rPr>
              <a:t>]</a:t>
            </a:r>
          </a:p>
        </p:txBody>
      </p:sp>
      <p:sp>
        <p:nvSpPr>
          <p:cNvPr id="32" name=""/>
          <p:cNvSpPr/>
          <p:nvPr/>
        </p:nvSpPr>
        <p:spPr>
          <a:xfrm>
            <a:off x="2328672" y="13130784"/>
            <a:ext cx="192024" cy="73152"/>
          </a:xfrm>
          <a:prstGeom prst="rect">
            <a:avLst/>
          </a:prstGeom>
          <a:solidFill>
            <a:srgbClr val="FFFFFF"/>
          </a:solidFill>
        </p:spPr>
        <p:txBody>
          <a:bodyPr lIns="0" tIns="0" rIns="0" bIns="0" wrap="none">
            <a:noAutofit/>
          </a:bodyPr>
          <a:p>
            <a:pPr indent="0"/>
            <a:r>
              <a:rPr lang="ru" sz="400">
                <a:latin typeface="Arial"/>
              </a:rPr>
              <a:t>ПАРОЛЬ</a:t>
            </a:r>
          </a:p>
        </p:txBody>
      </p:sp>
      <p:sp>
        <p:nvSpPr>
          <p:cNvPr id="33" name=""/>
          <p:cNvSpPr/>
          <p:nvPr/>
        </p:nvSpPr>
        <p:spPr>
          <a:xfrm>
            <a:off x="411480" y="15462504"/>
            <a:ext cx="569976" cy="48768"/>
          </a:xfrm>
          <a:prstGeom prst="rect">
            <a:avLst/>
          </a:prstGeom>
          <a:solidFill>
            <a:srgbClr val="FFFFFF"/>
          </a:solidFill>
        </p:spPr>
        <p:txBody>
          <a:bodyPr lIns="0" tIns="0" rIns="0" bIns="0" wrap="none">
            <a:noAutofit/>
          </a:bodyPr>
          <a:p>
            <a:pPr indent="0"/>
            <a:r>
              <a:rPr lang="en-US" sz="400">
                <a:latin typeface="Arial"/>
              </a:rPr>
              <a:t>ALMOND            - .....</a:t>
            </a:r>
          </a:p>
        </p:txBody>
      </p:sp>
      <p:sp>
        <p:nvSpPr>
          <p:cNvPr id="34" name=""/>
          <p:cNvSpPr/>
          <p:nvPr/>
        </p:nvSpPr>
        <p:spPr>
          <a:xfrm>
            <a:off x="411480" y="15633192"/>
            <a:ext cx="569976" cy="57912"/>
          </a:xfrm>
          <a:prstGeom prst="rect">
            <a:avLst/>
          </a:prstGeom>
          <a:solidFill>
            <a:srgbClr val="FFFFFF"/>
          </a:solidFill>
        </p:spPr>
        <p:txBody>
          <a:bodyPr lIns="0" tIns="0" rIns="0" bIns="0" wrap="none">
            <a:noAutofit/>
          </a:bodyPr>
          <a:p>
            <a:pPr algn="r" indent="0"/>
            <a:r>
              <a:rPr lang="ru" b="1" sz="400">
                <a:latin typeface="Arial"/>
              </a:rPr>
              <a:t>УКРАИНА, ХАРЬКОВ</a:t>
            </a:r>
          </a:p>
        </p:txBody>
      </p:sp>
      <p:sp>
        <p:nvSpPr>
          <p:cNvPr id="35" name=""/>
          <p:cNvSpPr/>
          <p:nvPr/>
        </p:nvSpPr>
        <p:spPr>
          <a:xfrm>
            <a:off x="502920" y="16258032"/>
            <a:ext cx="524256" cy="73152"/>
          </a:xfrm>
          <a:prstGeom prst="rect">
            <a:avLst/>
          </a:prstGeom>
          <a:solidFill>
            <a:srgbClr val="FFFFFF"/>
          </a:solidFill>
        </p:spPr>
        <p:txBody>
          <a:bodyPr lIns="0" tIns="0" rIns="0" bIns="0" wrap="none">
            <a:noAutofit/>
          </a:bodyPr>
          <a:p>
            <a:pPr indent="0"/>
            <a:r>
              <a:rPr lang="ru" b="1" sz="400">
                <a:latin typeface="Arial"/>
              </a:rPr>
              <a:t>ФОРМА ОБРАТНОЙ СВЯЗИ</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E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20624" y="9144"/>
            <a:ext cx="3846576" cy="2036064"/>
          </a:xfrm>
          <a:prstGeom prst="rect">
            <a:avLst/>
          </a:prstGeom>
        </p:spPr>
      </p:pic>
      <p:pic>
        <p:nvPicPr>
          <p:cNvPr id="3" name=""/>
          <p:cNvPicPr>
            <a:picLocks noChangeAspect="1"/>
          </p:cNvPicPr>
          <p:nvPr/>
        </p:nvPicPr>
        <p:blipFill>
          <a:blip r:embed="rPictId1"/>
          <a:stretch>
            <a:fillRect/>
          </a:stretch>
        </p:blipFill>
        <p:spPr>
          <a:xfrm>
            <a:off x="2322576" y="316992"/>
            <a:ext cx="1944624" cy="1423416"/>
          </a:xfrm>
          <a:prstGeom prst="rect">
            <a:avLst/>
          </a:prstGeom>
        </p:spPr>
      </p:pic>
      <p:pic>
        <p:nvPicPr>
          <p:cNvPr id="4" name=""/>
          <p:cNvPicPr>
            <a:picLocks noChangeAspect="1"/>
          </p:cNvPicPr>
          <p:nvPr/>
        </p:nvPicPr>
        <p:blipFill>
          <a:blip r:embed="rPictId2"/>
          <a:stretch>
            <a:fillRect/>
          </a:stretch>
        </p:blipFill>
        <p:spPr>
          <a:xfrm>
            <a:off x="2127504" y="2554224"/>
            <a:ext cx="542544" cy="118872"/>
          </a:xfrm>
          <a:prstGeom prst="rect">
            <a:avLst/>
          </a:prstGeom>
        </p:spPr>
      </p:pic>
      <p:pic>
        <p:nvPicPr>
          <p:cNvPr id="5" name=""/>
          <p:cNvPicPr>
            <a:picLocks noChangeAspect="1"/>
          </p:cNvPicPr>
          <p:nvPr/>
        </p:nvPicPr>
        <p:blipFill>
          <a:blip r:embed="rPictId3"/>
          <a:stretch>
            <a:fillRect/>
          </a:stretch>
        </p:blipFill>
        <p:spPr>
          <a:xfrm>
            <a:off x="2892552" y="2554224"/>
            <a:ext cx="533400" cy="118872"/>
          </a:xfrm>
          <a:prstGeom prst="rect">
            <a:avLst/>
          </a:prstGeom>
        </p:spPr>
      </p:pic>
      <p:pic>
        <p:nvPicPr>
          <p:cNvPr id="6" name=""/>
          <p:cNvPicPr>
            <a:picLocks noChangeAspect="1"/>
          </p:cNvPicPr>
          <p:nvPr/>
        </p:nvPicPr>
        <p:blipFill>
          <a:blip r:embed="rPictId4"/>
          <a:stretch>
            <a:fillRect/>
          </a:stretch>
        </p:blipFill>
        <p:spPr>
          <a:xfrm>
            <a:off x="0" y="3889248"/>
            <a:ext cx="3782568" cy="1639824"/>
          </a:xfrm>
          <a:prstGeom prst="rect">
            <a:avLst/>
          </a:prstGeom>
        </p:spPr>
      </p:pic>
      <p:pic>
        <p:nvPicPr>
          <p:cNvPr id="7" name=""/>
          <p:cNvPicPr>
            <a:picLocks noChangeAspect="1"/>
          </p:cNvPicPr>
          <p:nvPr/>
        </p:nvPicPr>
        <p:blipFill>
          <a:blip r:embed="rPictId5"/>
          <a:stretch>
            <a:fillRect/>
          </a:stretch>
        </p:blipFill>
        <p:spPr>
          <a:xfrm>
            <a:off x="3968496" y="4392168"/>
            <a:ext cx="121920" cy="252984"/>
          </a:xfrm>
          <a:prstGeom prst="rect">
            <a:avLst/>
          </a:prstGeom>
        </p:spPr>
      </p:pic>
      <p:pic>
        <p:nvPicPr>
          <p:cNvPr id="8" name=""/>
          <p:cNvPicPr>
            <a:picLocks noChangeAspect="1"/>
          </p:cNvPicPr>
          <p:nvPr/>
        </p:nvPicPr>
        <p:blipFill>
          <a:blip r:embed="rPictId6"/>
          <a:stretch>
            <a:fillRect/>
          </a:stretch>
        </p:blipFill>
        <p:spPr>
          <a:xfrm>
            <a:off x="301752" y="6083808"/>
            <a:ext cx="3666744" cy="801624"/>
          </a:xfrm>
          <a:prstGeom prst="rect">
            <a:avLst/>
          </a:prstGeom>
        </p:spPr>
      </p:pic>
      <p:pic>
        <p:nvPicPr>
          <p:cNvPr id="9" name=""/>
          <p:cNvPicPr>
            <a:picLocks noChangeAspect="1"/>
          </p:cNvPicPr>
          <p:nvPr/>
        </p:nvPicPr>
        <p:blipFill>
          <a:blip r:embed="rPictId7"/>
          <a:stretch>
            <a:fillRect/>
          </a:stretch>
        </p:blipFill>
        <p:spPr>
          <a:xfrm>
            <a:off x="499872" y="8266176"/>
            <a:ext cx="984504" cy="274320"/>
          </a:xfrm>
          <a:prstGeom prst="rect">
            <a:avLst/>
          </a:prstGeom>
        </p:spPr>
      </p:pic>
      <p:pic>
        <p:nvPicPr>
          <p:cNvPr id="10" name=""/>
          <p:cNvPicPr>
            <a:picLocks noChangeAspect="1"/>
          </p:cNvPicPr>
          <p:nvPr/>
        </p:nvPicPr>
        <p:blipFill>
          <a:blip r:embed="rPictId8"/>
          <a:stretch>
            <a:fillRect/>
          </a:stretch>
        </p:blipFill>
        <p:spPr>
          <a:xfrm>
            <a:off x="576072" y="8994648"/>
            <a:ext cx="838200" cy="838200"/>
          </a:xfrm>
          <a:prstGeom prst="rect">
            <a:avLst/>
          </a:prstGeom>
        </p:spPr>
      </p:pic>
      <p:pic>
        <p:nvPicPr>
          <p:cNvPr id="11" name=""/>
          <p:cNvPicPr>
            <a:picLocks noChangeAspect="1"/>
          </p:cNvPicPr>
          <p:nvPr/>
        </p:nvPicPr>
        <p:blipFill>
          <a:blip r:embed="rPictId9"/>
          <a:stretch>
            <a:fillRect/>
          </a:stretch>
        </p:blipFill>
        <p:spPr>
          <a:xfrm>
            <a:off x="3843528" y="9643872"/>
            <a:ext cx="249936" cy="106680"/>
          </a:xfrm>
          <a:prstGeom prst="rect">
            <a:avLst/>
          </a:prstGeom>
        </p:spPr>
      </p:pic>
      <p:pic>
        <p:nvPicPr>
          <p:cNvPr id="12" name=""/>
          <p:cNvPicPr>
            <a:picLocks noChangeAspect="1"/>
          </p:cNvPicPr>
          <p:nvPr/>
        </p:nvPicPr>
        <p:blipFill>
          <a:blip r:embed="rPictId10"/>
          <a:stretch>
            <a:fillRect/>
          </a:stretch>
        </p:blipFill>
        <p:spPr>
          <a:xfrm>
            <a:off x="4191000" y="8869680"/>
            <a:ext cx="76200" cy="633984"/>
          </a:xfrm>
          <a:prstGeom prst="rect">
            <a:avLst/>
          </a:prstGeom>
        </p:spPr>
      </p:pic>
      <p:pic>
        <p:nvPicPr>
          <p:cNvPr id="13" name=""/>
          <p:cNvPicPr>
            <a:picLocks noChangeAspect="1"/>
          </p:cNvPicPr>
          <p:nvPr/>
        </p:nvPicPr>
        <p:blipFill>
          <a:blip r:embed="rPictId11"/>
          <a:stretch>
            <a:fillRect/>
          </a:stretch>
        </p:blipFill>
        <p:spPr>
          <a:xfrm>
            <a:off x="2566416" y="9906000"/>
            <a:ext cx="1700784" cy="929640"/>
          </a:xfrm>
          <a:prstGeom prst="rect">
            <a:avLst/>
          </a:prstGeom>
        </p:spPr>
      </p:pic>
      <p:pic>
        <p:nvPicPr>
          <p:cNvPr id="14" name=""/>
          <p:cNvPicPr>
            <a:picLocks noChangeAspect="1"/>
          </p:cNvPicPr>
          <p:nvPr/>
        </p:nvPicPr>
        <p:blipFill>
          <a:blip r:embed="rPictId12"/>
          <a:stretch>
            <a:fillRect/>
          </a:stretch>
        </p:blipFill>
        <p:spPr>
          <a:xfrm>
            <a:off x="527304" y="11600688"/>
            <a:ext cx="1143000" cy="1304544"/>
          </a:xfrm>
          <a:prstGeom prst="rect">
            <a:avLst/>
          </a:prstGeom>
        </p:spPr>
      </p:pic>
      <p:pic>
        <p:nvPicPr>
          <p:cNvPr id="15" name=""/>
          <p:cNvPicPr>
            <a:picLocks noChangeAspect="1"/>
          </p:cNvPicPr>
          <p:nvPr/>
        </p:nvPicPr>
        <p:blipFill>
          <a:blip r:embed="rPictId13"/>
          <a:stretch>
            <a:fillRect/>
          </a:stretch>
        </p:blipFill>
        <p:spPr>
          <a:xfrm>
            <a:off x="173736" y="14441424"/>
            <a:ext cx="3697224" cy="3145536"/>
          </a:xfrm>
          <a:prstGeom prst="rect">
            <a:avLst/>
          </a:prstGeom>
        </p:spPr>
      </p:pic>
      <p:pic>
        <p:nvPicPr>
          <p:cNvPr id="16" name=""/>
          <p:cNvPicPr>
            <a:picLocks noChangeAspect="1"/>
          </p:cNvPicPr>
          <p:nvPr/>
        </p:nvPicPr>
        <p:blipFill>
          <a:blip r:embed="rPictId14"/>
          <a:stretch>
            <a:fillRect/>
          </a:stretch>
        </p:blipFill>
        <p:spPr>
          <a:xfrm>
            <a:off x="963168" y="18178272"/>
            <a:ext cx="1127760" cy="280416"/>
          </a:xfrm>
          <a:prstGeom prst="rect">
            <a:avLst/>
          </a:prstGeom>
        </p:spPr>
      </p:pic>
      <p:pic>
        <p:nvPicPr>
          <p:cNvPr id="17" name=""/>
          <p:cNvPicPr>
            <a:picLocks noChangeAspect="1"/>
          </p:cNvPicPr>
          <p:nvPr/>
        </p:nvPicPr>
        <p:blipFill>
          <a:blip r:embed="rPictId15"/>
          <a:stretch>
            <a:fillRect/>
          </a:stretch>
        </p:blipFill>
        <p:spPr>
          <a:xfrm>
            <a:off x="2182368" y="18178272"/>
            <a:ext cx="1127760" cy="280416"/>
          </a:xfrm>
          <a:prstGeom prst="rect">
            <a:avLst/>
          </a:prstGeom>
        </p:spPr>
      </p:pic>
      <p:pic>
        <p:nvPicPr>
          <p:cNvPr id="18" name=""/>
          <p:cNvPicPr>
            <a:picLocks noChangeAspect="1"/>
          </p:cNvPicPr>
          <p:nvPr/>
        </p:nvPicPr>
        <p:blipFill>
          <a:blip r:embed="rPictId16"/>
          <a:stretch>
            <a:fillRect/>
          </a:stretch>
        </p:blipFill>
        <p:spPr>
          <a:xfrm>
            <a:off x="963168" y="18598896"/>
            <a:ext cx="1127760" cy="280416"/>
          </a:xfrm>
          <a:prstGeom prst="rect">
            <a:avLst/>
          </a:prstGeom>
        </p:spPr>
      </p:pic>
      <p:pic>
        <p:nvPicPr>
          <p:cNvPr id="19" name=""/>
          <p:cNvPicPr>
            <a:picLocks noChangeAspect="1"/>
          </p:cNvPicPr>
          <p:nvPr/>
        </p:nvPicPr>
        <p:blipFill>
          <a:blip r:embed="rPictId17"/>
          <a:stretch>
            <a:fillRect/>
          </a:stretch>
        </p:blipFill>
        <p:spPr>
          <a:xfrm>
            <a:off x="2182368" y="18598896"/>
            <a:ext cx="1127760" cy="280416"/>
          </a:xfrm>
          <a:prstGeom prst="rect">
            <a:avLst/>
          </a:prstGeom>
        </p:spPr>
      </p:pic>
      <p:pic>
        <p:nvPicPr>
          <p:cNvPr id="20" name=""/>
          <p:cNvPicPr>
            <a:picLocks noChangeAspect="1"/>
          </p:cNvPicPr>
          <p:nvPr/>
        </p:nvPicPr>
        <p:blipFill>
          <a:blip r:embed="rPictId18"/>
          <a:stretch>
            <a:fillRect/>
          </a:stretch>
        </p:blipFill>
        <p:spPr>
          <a:xfrm>
            <a:off x="499872" y="19440144"/>
            <a:ext cx="725424" cy="39624"/>
          </a:xfrm>
          <a:prstGeom prst="rect">
            <a:avLst/>
          </a:prstGeom>
        </p:spPr>
      </p:pic>
      <p:pic>
        <p:nvPicPr>
          <p:cNvPr id="21" name=""/>
          <p:cNvPicPr>
            <a:picLocks noChangeAspect="1"/>
          </p:cNvPicPr>
          <p:nvPr/>
        </p:nvPicPr>
        <p:blipFill>
          <a:blip r:embed="rPictId19"/>
          <a:stretch>
            <a:fillRect/>
          </a:stretch>
        </p:blipFill>
        <p:spPr>
          <a:xfrm>
            <a:off x="518160" y="19461480"/>
            <a:ext cx="874776" cy="1901952"/>
          </a:xfrm>
          <a:prstGeom prst="rect">
            <a:avLst/>
          </a:prstGeom>
        </p:spPr>
      </p:pic>
      <p:pic>
        <p:nvPicPr>
          <p:cNvPr id="22" name=""/>
          <p:cNvPicPr>
            <a:picLocks noChangeAspect="1"/>
          </p:cNvPicPr>
          <p:nvPr/>
        </p:nvPicPr>
        <p:blipFill>
          <a:blip r:embed="rPictId20"/>
          <a:stretch>
            <a:fillRect/>
          </a:stretch>
        </p:blipFill>
        <p:spPr>
          <a:xfrm>
            <a:off x="2197608" y="19366992"/>
            <a:ext cx="1569720" cy="1847088"/>
          </a:xfrm>
          <a:prstGeom prst="rect">
            <a:avLst/>
          </a:prstGeom>
        </p:spPr>
      </p:pic>
      <p:pic>
        <p:nvPicPr>
          <p:cNvPr id="23" name=""/>
          <p:cNvPicPr>
            <a:picLocks noChangeAspect="1"/>
          </p:cNvPicPr>
          <p:nvPr/>
        </p:nvPicPr>
        <p:blipFill>
          <a:blip r:embed="rPictId21"/>
          <a:stretch>
            <a:fillRect/>
          </a:stretch>
        </p:blipFill>
        <p:spPr>
          <a:xfrm>
            <a:off x="792480" y="21848064"/>
            <a:ext cx="2538984" cy="1264920"/>
          </a:xfrm>
          <a:prstGeom prst="rect">
            <a:avLst/>
          </a:prstGeom>
        </p:spPr>
      </p:pic>
      <p:pic>
        <p:nvPicPr>
          <p:cNvPr id="24" name=""/>
          <p:cNvPicPr>
            <a:picLocks noChangeAspect="1"/>
          </p:cNvPicPr>
          <p:nvPr/>
        </p:nvPicPr>
        <p:blipFill>
          <a:blip r:embed="rPictId22"/>
          <a:stretch>
            <a:fillRect/>
          </a:stretch>
        </p:blipFill>
        <p:spPr>
          <a:xfrm>
            <a:off x="121920" y="23384256"/>
            <a:ext cx="1984248" cy="5577840"/>
          </a:xfrm>
          <a:prstGeom prst="rect">
            <a:avLst/>
          </a:prstGeom>
        </p:spPr>
      </p:pic>
      <p:pic>
        <p:nvPicPr>
          <p:cNvPr id="25" name=""/>
          <p:cNvPicPr>
            <a:picLocks noChangeAspect="1"/>
          </p:cNvPicPr>
          <p:nvPr/>
        </p:nvPicPr>
        <p:blipFill>
          <a:blip r:embed="rPictId23"/>
          <a:stretch>
            <a:fillRect/>
          </a:stretch>
        </p:blipFill>
        <p:spPr>
          <a:xfrm>
            <a:off x="2164080" y="23448264"/>
            <a:ext cx="1984248" cy="822960"/>
          </a:xfrm>
          <a:prstGeom prst="rect">
            <a:avLst/>
          </a:prstGeom>
        </p:spPr>
      </p:pic>
      <p:pic>
        <p:nvPicPr>
          <p:cNvPr id="26" name=""/>
          <p:cNvPicPr>
            <a:picLocks noChangeAspect="1"/>
          </p:cNvPicPr>
          <p:nvPr/>
        </p:nvPicPr>
        <p:blipFill>
          <a:blip r:embed="rPictId24"/>
          <a:stretch>
            <a:fillRect/>
          </a:stretch>
        </p:blipFill>
        <p:spPr>
          <a:xfrm>
            <a:off x="2267712" y="24350472"/>
            <a:ext cx="1764792" cy="585216"/>
          </a:xfrm>
          <a:prstGeom prst="rect">
            <a:avLst/>
          </a:prstGeom>
        </p:spPr>
      </p:pic>
      <p:pic>
        <p:nvPicPr>
          <p:cNvPr id="27" name=""/>
          <p:cNvPicPr>
            <a:picLocks noChangeAspect="1"/>
          </p:cNvPicPr>
          <p:nvPr/>
        </p:nvPicPr>
        <p:blipFill>
          <a:blip r:embed="rPictId25"/>
          <a:stretch>
            <a:fillRect/>
          </a:stretch>
        </p:blipFill>
        <p:spPr>
          <a:xfrm>
            <a:off x="2310384" y="25094184"/>
            <a:ext cx="1722120" cy="368808"/>
          </a:xfrm>
          <a:prstGeom prst="rect">
            <a:avLst/>
          </a:prstGeom>
        </p:spPr>
      </p:pic>
      <p:pic>
        <p:nvPicPr>
          <p:cNvPr id="28" name=""/>
          <p:cNvPicPr>
            <a:picLocks noChangeAspect="1"/>
          </p:cNvPicPr>
          <p:nvPr/>
        </p:nvPicPr>
        <p:blipFill>
          <a:blip r:embed="rPictId26"/>
          <a:stretch>
            <a:fillRect/>
          </a:stretch>
        </p:blipFill>
        <p:spPr>
          <a:xfrm>
            <a:off x="2273808" y="25466040"/>
            <a:ext cx="1853184" cy="1871472"/>
          </a:xfrm>
          <a:prstGeom prst="rect">
            <a:avLst/>
          </a:prstGeom>
        </p:spPr>
      </p:pic>
      <p:pic>
        <p:nvPicPr>
          <p:cNvPr id="29" name=""/>
          <p:cNvPicPr>
            <a:picLocks noChangeAspect="1"/>
          </p:cNvPicPr>
          <p:nvPr/>
        </p:nvPicPr>
        <p:blipFill>
          <a:blip r:embed="rPictId27"/>
          <a:stretch>
            <a:fillRect/>
          </a:stretch>
        </p:blipFill>
        <p:spPr>
          <a:xfrm>
            <a:off x="2316480" y="27590496"/>
            <a:ext cx="1722120" cy="518160"/>
          </a:xfrm>
          <a:prstGeom prst="rect">
            <a:avLst/>
          </a:prstGeom>
        </p:spPr>
      </p:pic>
      <p:pic>
        <p:nvPicPr>
          <p:cNvPr id="30" name=""/>
          <p:cNvPicPr>
            <a:picLocks noChangeAspect="1"/>
          </p:cNvPicPr>
          <p:nvPr/>
        </p:nvPicPr>
        <p:blipFill>
          <a:blip r:embed="rPictId28"/>
          <a:stretch>
            <a:fillRect/>
          </a:stretch>
        </p:blipFill>
        <p:spPr>
          <a:xfrm>
            <a:off x="2319528" y="28160472"/>
            <a:ext cx="1722120" cy="338328"/>
          </a:xfrm>
          <a:prstGeom prst="rect">
            <a:avLst/>
          </a:prstGeom>
        </p:spPr>
      </p:pic>
      <p:sp>
        <p:nvSpPr>
          <p:cNvPr id="31" name=""/>
          <p:cNvSpPr/>
          <p:nvPr/>
        </p:nvSpPr>
        <p:spPr>
          <a:xfrm>
            <a:off x="292608" y="786384"/>
            <a:ext cx="502920" cy="88392"/>
          </a:xfrm>
          <a:prstGeom prst="rect">
            <a:avLst/>
          </a:prstGeom>
          <a:solidFill>
            <a:srgbClr val="292A31"/>
          </a:solidFill>
        </p:spPr>
        <p:txBody>
          <a:bodyPr lIns="0" tIns="0" rIns="0" bIns="0" wrap="none">
            <a:noAutofit/>
          </a:bodyPr>
          <a:p>
            <a:pPr indent="0"/>
            <a:r>
              <a:rPr lang="fr" sz="450">
                <a:solidFill>
                  <a:srgbClr val="FFFFFF"/>
                </a:solidFill>
                <a:latin typeface="Arial"/>
              </a:rPr>
              <a:t>ANNODANINI</a:t>
            </a:r>
          </a:p>
        </p:txBody>
      </p:sp>
      <p:sp>
        <p:nvSpPr>
          <p:cNvPr id="33" name=""/>
          <p:cNvSpPr/>
          <p:nvPr/>
        </p:nvSpPr>
        <p:spPr>
          <a:xfrm>
            <a:off x="283464" y="990600"/>
            <a:ext cx="1737360" cy="179832"/>
          </a:xfrm>
          <a:prstGeom prst="rect">
            <a:avLst/>
          </a:prstGeom>
          <a:solidFill>
            <a:srgbClr val="292A31"/>
          </a:solidFill>
        </p:spPr>
        <p:txBody>
          <a:bodyPr lIns="0" tIns="0" rIns="0" bIns="0">
            <a:noAutofit/>
          </a:bodyPr>
          <a:p>
            <a:pPr algn="just" indent="0">
              <a:lnSpc>
                <a:spcPct val="115000"/>
              </a:lnSpc>
            </a:pPr>
            <a:r>
              <a:rPr lang="en-US" sz="400">
                <a:solidFill>
                  <a:srgbClr val="FFFFFF"/>
                </a:solidFill>
                <a:latin typeface="Arial"/>
              </a:rPr>
              <a:t>The international company Anno Danini Limited is a commodity-transport company, the main activity of which is the sale and transportation of goods. The company has been leading the market for more than 5 years. A distinctive feature -</a:t>
            </a:r>
          </a:p>
        </p:txBody>
      </p:sp>
      <p:sp>
        <p:nvSpPr>
          <p:cNvPr id="34" name=""/>
          <p:cNvSpPr/>
          <p:nvPr/>
        </p:nvSpPr>
        <p:spPr>
          <a:xfrm>
            <a:off x="283464" y="1170432"/>
            <a:ext cx="1597152" cy="67056"/>
          </a:xfrm>
          <a:prstGeom prst="rect">
            <a:avLst/>
          </a:prstGeom>
          <a:solidFill>
            <a:srgbClr val="292A31"/>
          </a:solidFill>
        </p:spPr>
        <p:txBody>
          <a:bodyPr lIns="0" tIns="0" rIns="0" bIns="0" wrap="none">
            <a:noAutofit/>
          </a:bodyPr>
          <a:p>
            <a:pPr algn="just" indent="0"/>
            <a:r>
              <a:rPr lang="en-US" sz="400">
                <a:solidFill>
                  <a:srgbClr val="FFFFFF"/>
                </a:solidFill>
                <a:latin typeface="Arial"/>
              </a:rPr>
              <a:t>high professionalism and responsibility to each client. Anno Danini Limited is</a:t>
            </a:r>
          </a:p>
        </p:txBody>
      </p:sp>
      <p:sp>
        <p:nvSpPr>
          <p:cNvPr id="35" name=""/>
          <p:cNvSpPr/>
          <p:nvPr/>
        </p:nvSpPr>
        <p:spPr>
          <a:xfrm>
            <a:off x="283464" y="1237488"/>
            <a:ext cx="743712" cy="67056"/>
          </a:xfrm>
          <a:prstGeom prst="rect">
            <a:avLst/>
          </a:prstGeom>
          <a:solidFill>
            <a:srgbClr val="292A31"/>
          </a:solidFill>
        </p:spPr>
        <p:txBody>
          <a:bodyPr lIns="0" tIns="0" rIns="0" bIns="0" wrap="none">
            <a:noAutofit/>
          </a:bodyPr>
          <a:p>
            <a:pPr algn="just" indent="0"/>
            <a:r>
              <a:rPr lang="en-US" sz="400">
                <a:solidFill>
                  <a:srgbClr val="FFFFFF"/>
                </a:solidFill>
                <a:latin typeface="Arial"/>
              </a:rPr>
              <a:t>reliable partner for doing business.</a:t>
            </a:r>
          </a:p>
        </p:txBody>
      </p:sp>
      <p:sp>
        <p:nvSpPr>
          <p:cNvPr id="36" name=""/>
          <p:cNvSpPr/>
          <p:nvPr/>
        </p:nvSpPr>
        <p:spPr>
          <a:xfrm>
            <a:off x="286512" y="2542032"/>
            <a:ext cx="935736" cy="213360"/>
          </a:xfrm>
          <a:prstGeom prst="rect">
            <a:avLst/>
          </a:prstGeom>
          <a:solidFill>
            <a:srgbClr val="FFFFFF"/>
          </a:solidFill>
        </p:spPr>
        <p:txBody>
          <a:bodyPr lIns="0" tIns="0" rIns="0" bIns="0" wrap="none">
            <a:noAutofit/>
          </a:bodyPr>
          <a:p>
            <a:pPr indent="0"/>
            <a:r>
              <a:rPr lang="en-US" sz="1500">
                <a:latin typeface="Tahoma"/>
              </a:rPr>
              <a:t>Open Sans</a:t>
            </a:r>
          </a:p>
        </p:txBody>
      </p:sp>
      <p:sp>
        <p:nvSpPr>
          <p:cNvPr id="37" name=""/>
          <p:cNvSpPr/>
          <p:nvPr/>
        </p:nvSpPr>
        <p:spPr>
          <a:xfrm>
            <a:off x="2118360" y="2718816"/>
            <a:ext cx="216408" cy="67056"/>
          </a:xfrm>
          <a:prstGeom prst="rect">
            <a:avLst/>
          </a:prstGeom>
          <a:solidFill>
            <a:srgbClr val="FFFFFF"/>
          </a:solidFill>
        </p:spPr>
        <p:txBody>
          <a:bodyPr lIns="0" tIns="0" rIns="0" bIns="0" wrap="none">
            <a:noAutofit/>
          </a:bodyPr>
          <a:p>
            <a:pPr indent="0"/>
            <a:r>
              <a:rPr lang="en-US" sz="400">
                <a:latin typeface="Arial"/>
              </a:rPr>
              <a:t>#3B3C44</a:t>
            </a:r>
          </a:p>
        </p:txBody>
      </p:sp>
      <p:sp>
        <p:nvSpPr>
          <p:cNvPr id="38" name=""/>
          <p:cNvSpPr/>
          <p:nvPr/>
        </p:nvSpPr>
        <p:spPr>
          <a:xfrm>
            <a:off x="2877312" y="2718816"/>
            <a:ext cx="219456" cy="67056"/>
          </a:xfrm>
          <a:prstGeom prst="rect">
            <a:avLst/>
          </a:prstGeom>
          <a:solidFill>
            <a:srgbClr val="FFFFFF"/>
          </a:solidFill>
        </p:spPr>
        <p:txBody>
          <a:bodyPr lIns="0" tIns="0" rIns="0" bIns="0" wrap="none">
            <a:noAutofit/>
          </a:bodyPr>
          <a:p>
            <a:pPr indent="0"/>
            <a:r>
              <a:rPr lang="en-US" sz="400">
                <a:latin typeface="Arial"/>
              </a:rPr>
              <a:t>#FDD137</a:t>
            </a:r>
          </a:p>
        </p:txBody>
      </p:sp>
      <p:sp>
        <p:nvSpPr>
          <p:cNvPr id="39" name=""/>
          <p:cNvSpPr/>
          <p:nvPr/>
        </p:nvSpPr>
        <p:spPr>
          <a:xfrm>
            <a:off x="341376" y="3541776"/>
            <a:ext cx="1280160" cy="91440"/>
          </a:xfrm>
          <a:prstGeom prst="rect">
            <a:avLst/>
          </a:prstGeom>
          <a:solidFill>
            <a:srgbClr val="FFFFFF"/>
          </a:solidFill>
        </p:spPr>
        <p:txBody>
          <a:bodyPr lIns="0" tIns="0" rIns="0" bIns="0" wrap="none">
            <a:noAutofit/>
          </a:bodyPr>
          <a:p>
            <a:pPr indent="203200"/>
            <a:r>
              <a:rPr lang="en-US" sz="400">
                <a:latin typeface="Arial"/>
              </a:rPr>
              <a:t>Calculator for estimation the cost of delivery</a:t>
            </a:r>
          </a:p>
        </p:txBody>
      </p:sp>
      <p:sp>
        <p:nvSpPr>
          <p:cNvPr id="40" name=""/>
          <p:cNvSpPr/>
          <p:nvPr/>
        </p:nvSpPr>
        <p:spPr>
          <a:xfrm>
            <a:off x="289560" y="3675888"/>
            <a:ext cx="1856232" cy="280416"/>
          </a:xfrm>
          <a:prstGeom prst="rect">
            <a:avLst/>
          </a:prstGeom>
          <a:solidFill>
            <a:srgbClr val="FFFFFF"/>
          </a:solidFill>
        </p:spPr>
        <p:txBody>
          <a:bodyPr lIns="0" tIns="0" rIns="0" bIns="0">
            <a:noAutofit/>
          </a:bodyPr>
          <a:p>
            <a:pPr indent="0">
              <a:lnSpc>
                <a:spcPct val="115000"/>
              </a:lnSpc>
            </a:pPr>
            <a:r>
              <a:rPr lang="en-US" sz="400">
                <a:latin typeface="Arial"/>
              </a:rPr>
              <a:t>The calculator is designed to make Anno Danini's customers easier to plan the cost of transporting goods from China. Todothis, simply fill in the appropriate fields of the form with your contact information, type of delivery, type of cargo, weight and within a few seconds you will get an approximate calculation of        of delivery.</a:t>
            </a:r>
          </a:p>
        </p:txBody>
      </p:sp>
      <p:graphicFrame>
        <p:nvGraphicFramePr>
          <p:cNvPr id="41" name=""/>
          <p:cNvGraphicFramePr>
            <a:graphicFrameLocks noGrp="1"/>
          </p:cNvGraphicFramePr>
          <p:nvPr/>
        </p:nvGraphicFramePr>
        <p:xfrm>
          <a:off x="2980944" y="3645408"/>
          <a:ext cx="990600" cy="1746504"/>
        </p:xfrm>
        <a:graphic>
          <a:graphicData uri="http://schemas.openxmlformats.org/drawingml/2006/table">
            <a:tbl>
              <a:tblPr/>
              <a:tblGrid>
                <a:gridCol w="603504"/>
                <a:gridCol w="387096"/>
              </a:tblGrid>
              <a:tr h="188976">
                <a:tc>
                  <a:txBody>
                    <a:bodyPr lIns="0" tIns="0" rIns="0" bIns="0">
                      <a:noAutofit/>
                    </a:bodyPr>
                    <a:p>
                      <a:endParaRPr sz="900"/>
                    </a:p>
                  </a:txBody>
                  <a:tcPr marL="0" marR="0" marT="0" marB="0">
                    <a:solidFill>
                      <a:srgbClr val="000000"/>
                    </a:solidFill>
                  </a:tcPr>
                </a:tc>
                <a:tc>
                  <a:txBody>
                    <a:bodyPr lIns="0" tIns="0" rIns="0" bIns="0">
                      <a:noAutofit/>
                    </a:bodyPr>
                    <a:p>
                      <a:pPr algn="r" indent="0"/>
                      <a:r>
                        <a:rPr lang="en-US" sz="850">
                          <a:solidFill>
                            <a:srgbClr val="FFFFFF"/>
                          </a:solidFill>
                          <a:latin typeface="Arial"/>
                        </a:rPr>
                        <a:t>X</a:t>
                      </a:r>
                    </a:p>
                  </a:txBody>
                  <a:tcPr marL="0" marR="0" marT="0" marB="0" anchor="ctr">
                    <a:solidFill>
                      <a:srgbClr val="000000"/>
                    </a:solidFill>
                  </a:tcPr>
                </a:tc>
              </a:tr>
              <a:tr h="155448">
                <a:tc>
                  <a:txBody>
                    <a:bodyPr lIns="0" tIns="0" rIns="0" bIns="0">
                      <a:noAutofit/>
                    </a:bodyPr>
                    <a:p>
                      <a:pPr indent="0"/>
                      <a:r>
                        <a:rPr lang="en-US" sz="400">
                          <a:solidFill>
                            <a:srgbClr val="FFFFFF"/>
                          </a:solidFill>
                          <a:latin typeface="Arial"/>
                        </a:rPr>
                        <a:t>Home</a:t>
                      </a:r>
                    </a:p>
                  </a:txBody>
                  <a:tcPr marL="0" marR="0" marT="0" marB="0" anchor="ctr">
                    <a:solidFill>
                      <a:srgbClr val="000000"/>
                    </a:solidFill>
                  </a:tcPr>
                </a:tc>
                <a:tc>
                  <a:txBody>
                    <a:bodyPr lIns="0" tIns="0" rIns="0" bIns="0">
                      <a:noAutofit/>
                    </a:bodyPr>
                    <a:p>
                      <a:endParaRPr sz="800"/>
                    </a:p>
                  </a:txBody>
                  <a:tcPr marL="0" marR="0" marT="0" marB="0">
                    <a:solidFill>
                      <a:srgbClr val="000000"/>
                    </a:solidFill>
                  </a:tcPr>
                </a:tc>
              </a:tr>
              <a:tr h="152400">
                <a:tc>
                  <a:txBody>
                    <a:bodyPr lIns="0" tIns="0" rIns="0" bIns="0">
                      <a:noAutofit/>
                    </a:bodyPr>
                    <a:p>
                      <a:pPr indent="0"/>
                      <a:r>
                        <a:rPr lang="en-US" sz="400">
                          <a:solidFill>
                            <a:srgbClr val="FFFFFF"/>
                          </a:solidFill>
                          <a:latin typeface="Arial"/>
                        </a:rPr>
                        <a:t>Catalog</a:t>
                      </a:r>
                    </a:p>
                  </a:txBody>
                  <a:tcPr marL="0" marR="0" marT="0" marB="0" anchor="ctr">
                    <a:solidFill>
                      <a:srgbClr val="000000"/>
                    </a:solidFill>
                  </a:tcPr>
                </a:tc>
                <a:tc>
                  <a:txBody>
                    <a:bodyPr lIns="0" tIns="0" rIns="0" bIns="0">
                      <a:noAutofit/>
                    </a:bodyPr>
                    <a:p>
                      <a:pPr indent="279400"/>
                      <a:r>
                        <a:rPr lang="en-US" sz="400">
                          <a:solidFill>
                            <a:srgbClr val="CAAC62"/>
                          </a:solidFill>
                          <a:latin typeface="Arial"/>
                        </a:rPr>
                        <a:t>&gt;</a:t>
                      </a:r>
                    </a:p>
                  </a:txBody>
                  <a:tcPr marL="0" marR="0" marT="0" marB="0" anchor="ctr">
                    <a:solidFill>
                      <a:srgbClr val="000000"/>
                    </a:solidFill>
                  </a:tcPr>
                </a:tc>
              </a:tr>
              <a:tr h="146304">
                <a:tc>
                  <a:txBody>
                    <a:bodyPr lIns="0" tIns="0" rIns="0" bIns="0">
                      <a:noAutofit/>
                    </a:bodyPr>
                    <a:p>
                      <a:pPr indent="0"/>
                      <a:r>
                        <a:rPr lang="en-US" sz="400">
                          <a:solidFill>
                            <a:srgbClr val="FFFFFF"/>
                          </a:solidFill>
                          <a:latin typeface="Arial"/>
                        </a:rPr>
                        <a:t>Services</a:t>
                      </a:r>
                    </a:p>
                  </a:txBody>
                  <a:tcPr marL="0" marR="0" marT="0" marB="0" anchor="ctr">
                    <a:solidFill>
                      <a:srgbClr val="000000"/>
                    </a:solidFill>
                  </a:tcPr>
                </a:tc>
                <a:tc>
                  <a:txBody>
                    <a:bodyPr lIns="0" tIns="0" rIns="0" bIns="0">
                      <a:noAutofit/>
                    </a:bodyPr>
                    <a:p>
                      <a:pPr indent="279400"/>
                      <a:r>
                        <a:rPr lang="en-US" sz="400">
                          <a:solidFill>
                            <a:srgbClr val="CAAC62"/>
                          </a:solidFill>
                          <a:latin typeface="Arial"/>
                        </a:rPr>
                        <a:t>&gt;</a:t>
                      </a:r>
                    </a:p>
                  </a:txBody>
                  <a:tcPr marL="0" marR="0" marT="0" marB="0" anchor="ctr">
                    <a:solidFill>
                      <a:srgbClr val="000000"/>
                    </a:solidFill>
                  </a:tcPr>
                </a:tc>
              </a:tr>
              <a:tr h="152400">
                <a:tc>
                  <a:txBody>
                    <a:bodyPr lIns="0" tIns="0" rIns="0" bIns="0">
                      <a:noAutofit/>
                    </a:bodyPr>
                    <a:p>
                      <a:pPr indent="0"/>
                      <a:r>
                        <a:rPr lang="en-US" sz="400">
                          <a:solidFill>
                            <a:srgbClr val="CAAC62"/>
                          </a:solidFill>
                          <a:latin typeface="Arial"/>
                        </a:rPr>
                        <a:t>Cargo from China</a:t>
                      </a:r>
                    </a:p>
                  </a:txBody>
                  <a:tcPr marL="0" marR="0" marT="0" marB="0" anchor="ctr">
                    <a:solidFill>
                      <a:srgbClr val="000000"/>
                    </a:solidFill>
                  </a:tcPr>
                </a:tc>
                <a:tc>
                  <a:txBody>
                    <a:bodyPr lIns="0" tIns="0" rIns="0" bIns="0">
                      <a:noAutofit/>
                    </a:bodyPr>
                    <a:p>
                      <a:endParaRPr sz="800"/>
                    </a:p>
                  </a:txBody>
                  <a:tcPr marL="0" marR="0" marT="0" marB="0">
                    <a:solidFill>
                      <a:srgbClr val="000000"/>
                    </a:solidFill>
                  </a:tcPr>
                </a:tc>
              </a:tr>
              <a:tr h="152400">
                <a:tc>
                  <a:txBody>
                    <a:bodyPr lIns="0" tIns="0" rIns="0" bIns="0">
                      <a:noAutofit/>
                    </a:bodyPr>
                    <a:p>
                      <a:pPr algn="just" indent="0"/>
                      <a:r>
                        <a:rPr lang="en-US" sz="400">
                          <a:solidFill>
                            <a:srgbClr val="FFFFFF"/>
                          </a:solidFill>
                          <a:latin typeface="Arial"/>
                        </a:rPr>
                        <a:t>Request</a:t>
                      </a:r>
                    </a:p>
                  </a:txBody>
                  <a:tcPr marL="0" marR="0" marT="0" marB="0" anchor="ctr">
                    <a:solidFill>
                      <a:srgbClr val="000000"/>
                    </a:solidFill>
                  </a:tcPr>
                </a:tc>
                <a:tc>
                  <a:txBody>
                    <a:bodyPr lIns="0" tIns="0" rIns="0" bIns="0">
                      <a:noAutofit/>
                    </a:bodyPr>
                    <a:p>
                      <a:endParaRPr sz="800"/>
                    </a:p>
                  </a:txBody>
                  <a:tcPr marL="0" marR="0" marT="0" marB="0">
                    <a:solidFill>
                      <a:srgbClr val="000000"/>
                    </a:solidFill>
                  </a:tcPr>
                </a:tc>
              </a:tr>
              <a:tr h="146304">
                <a:tc>
                  <a:txBody>
                    <a:bodyPr lIns="0" tIns="0" rIns="0" bIns="0">
                      <a:noAutofit/>
                    </a:bodyPr>
                    <a:p>
                      <a:pPr algn="just" indent="0"/>
                      <a:r>
                        <a:rPr lang="en-US" sz="400">
                          <a:solidFill>
                            <a:srgbClr val="FFFFFF"/>
                          </a:solidFill>
                          <a:latin typeface="Arial"/>
                        </a:rPr>
                        <a:t>For partners</a:t>
                      </a:r>
                    </a:p>
                  </a:txBody>
                  <a:tcPr marL="0" marR="0" marT="0" marB="0" anchor="ctr">
                    <a:solidFill>
                      <a:srgbClr val="000000"/>
                    </a:solidFill>
                  </a:tcPr>
                </a:tc>
                <a:tc>
                  <a:txBody>
                    <a:bodyPr lIns="0" tIns="0" rIns="0" bIns="0">
                      <a:noAutofit/>
                    </a:bodyPr>
                    <a:p>
                      <a:endParaRPr sz="700"/>
                    </a:p>
                  </a:txBody>
                  <a:tcPr marL="0" marR="0" marT="0" marB="0">
                    <a:solidFill>
                      <a:srgbClr val="000000"/>
                    </a:solidFill>
                  </a:tcPr>
                </a:tc>
              </a:tr>
              <a:tr h="304800">
                <a:tc>
                  <a:txBody>
                    <a:bodyPr lIns="0" tIns="0" rIns="0" bIns="0">
                      <a:noAutofit/>
                    </a:bodyPr>
                    <a:p>
                      <a:pPr indent="0"/>
                      <a:r>
                        <a:rPr lang="en-US" sz="400">
                          <a:solidFill>
                            <a:srgbClr val="FFFFFF"/>
                          </a:solidFill>
                          <a:latin typeface="Arial"/>
                        </a:rPr>
                        <a:t>Help</a:t>
                      </a:r>
                    </a:p>
                  </a:txBody>
                  <a:tcPr marL="0" marR="0" marT="0" marB="0">
                    <a:solidFill>
                      <a:srgbClr val="000000"/>
                    </a:solidFill>
                  </a:tcPr>
                </a:tc>
                <a:tc>
                  <a:txBody>
                    <a:bodyPr lIns="0" tIns="0" rIns="0" bIns="0">
                      <a:noAutofit/>
                    </a:bodyPr>
                    <a:p>
                      <a:endParaRPr sz="1500"/>
                    </a:p>
                  </a:txBody>
                  <a:tcPr marL="0" marR="0" marT="0" marB="0">
                    <a:solidFill>
                      <a:srgbClr val="000000"/>
                    </a:solidFill>
                  </a:tcPr>
                </a:tc>
              </a:tr>
              <a:tr h="347472">
                <a:tc>
                  <a:txBody>
                    <a:bodyPr lIns="0" tIns="0" rIns="0" bIns="0">
                      <a:noAutofit/>
                    </a:bodyPr>
                    <a:p>
                      <a:pPr indent="190500"/>
                      <a:r>
                        <a:rPr lang="en-US" sz="400">
                          <a:solidFill>
                            <a:srgbClr val="CAAC62"/>
                          </a:solidFill>
                          <a:latin typeface="Arial"/>
                        </a:rPr>
                        <a:t>USD</a:t>
                      </a:r>
                    </a:p>
                  </a:txBody>
                  <a:tcPr marL="0" marR="0" marT="0" marB="0" anchor="b">
                    <a:solidFill>
                      <a:srgbClr val="000000"/>
                    </a:solidFill>
                  </a:tcPr>
                </a:tc>
                <a:tc>
                  <a:txBody>
                    <a:bodyPr lIns="0" tIns="0" rIns="0" bIns="0">
                      <a:noAutofit/>
                    </a:bodyPr>
                    <a:p>
                      <a:pPr algn="r" marR="154500" indent="0"/>
                      <a:r>
                        <a:rPr lang="en-US" sz="400">
                          <a:solidFill>
                            <a:srgbClr val="FFFFFF"/>
                          </a:solidFill>
                          <a:latin typeface="Arial"/>
                        </a:rPr>
                        <a:t>RUB</a:t>
                      </a:r>
                    </a:p>
                  </a:txBody>
                  <a:tcPr marL="0" marR="0" marT="0" marB="0" anchor="b">
                    <a:solidFill>
                      <a:srgbClr val="000000"/>
                    </a:solidFill>
                  </a:tcPr>
                </a:tc>
              </a:tr>
            </a:tbl>
          </a:graphicData>
        </a:graphic>
      </p:graphicFrame>
      <p:sp>
        <p:nvSpPr>
          <p:cNvPr id="42" name=""/>
          <p:cNvSpPr/>
          <p:nvPr/>
        </p:nvSpPr>
        <p:spPr>
          <a:xfrm>
            <a:off x="1636776" y="4285488"/>
            <a:ext cx="243840" cy="76200"/>
          </a:xfrm>
          <a:prstGeom prst="rect">
            <a:avLst/>
          </a:prstGeom>
          <a:solidFill>
            <a:srgbClr val="FFFFFF"/>
          </a:solidFill>
        </p:spPr>
        <p:txBody>
          <a:bodyPr lIns="0" tIns="0" rIns="0" bIns="0" wrap="none">
            <a:noAutofit/>
          </a:bodyPr>
          <a:p>
            <a:pPr indent="0"/>
            <a:r>
              <a:rPr lang="en-US" b="1" sz="400">
                <a:latin typeface="Arial"/>
              </a:rPr>
              <a:t>or delivery</a:t>
            </a:r>
          </a:p>
        </p:txBody>
      </p:sp>
      <p:sp>
        <p:nvSpPr>
          <p:cNvPr id="43" name=""/>
          <p:cNvSpPr/>
          <p:nvPr/>
        </p:nvSpPr>
        <p:spPr>
          <a:xfrm>
            <a:off x="143256" y="7278624"/>
            <a:ext cx="871728" cy="109728"/>
          </a:xfrm>
          <a:prstGeom prst="rect">
            <a:avLst/>
          </a:prstGeom>
          <a:solidFill>
            <a:srgbClr val="FFFFFF"/>
          </a:solidFill>
        </p:spPr>
        <p:txBody>
          <a:bodyPr lIns="0" tIns="0" rIns="0" bIns="0" wrap="none">
            <a:noAutofit/>
          </a:bodyPr>
          <a:p>
            <a:pPr indent="0"/>
            <a:r>
              <a:rPr lang="en-US" sz="400">
                <a:latin typeface="Arial"/>
              </a:rPr>
              <a:t>FILTER </a:t>
            </a:r>
            <a:r>
              <a:rPr lang="en-US" sz="400">
                <a:solidFill>
                  <a:srgbClr val="CE4E49"/>
                </a:solidFill>
                <a:latin typeface="Arial"/>
              </a:rPr>
              <a:t>X Reset all        </a:t>
            </a:r>
            <a:r>
              <a:rPr lang="en-US" sz="400">
                <a:latin typeface="Arial"/>
              </a:rPr>
              <a:t>X</a:t>
            </a:r>
          </a:p>
        </p:txBody>
      </p:sp>
      <p:sp>
        <p:nvSpPr>
          <p:cNvPr id="44" name=""/>
          <p:cNvSpPr/>
          <p:nvPr/>
        </p:nvSpPr>
        <p:spPr>
          <a:xfrm>
            <a:off x="1752600" y="7342632"/>
            <a:ext cx="1176528" cy="91440"/>
          </a:xfrm>
          <a:prstGeom prst="rect">
            <a:avLst/>
          </a:prstGeom>
          <a:solidFill>
            <a:srgbClr val="FFFFFF"/>
          </a:solidFill>
        </p:spPr>
        <p:txBody>
          <a:bodyPr lIns="0" tIns="0" rIns="0" bIns="0" wrap="none">
            <a:noAutofit/>
          </a:bodyPr>
          <a:p>
            <a:pPr indent="0"/>
            <a:r>
              <a:rPr lang="en-US" sz="400">
                <a:latin typeface="Arial"/>
              </a:rPr>
              <a:t>Wholesale and retail catalogs of products</a:t>
            </a:r>
          </a:p>
        </p:txBody>
      </p:sp>
      <p:sp>
        <p:nvSpPr>
          <p:cNvPr id="45" name=""/>
          <p:cNvSpPr/>
          <p:nvPr/>
        </p:nvSpPr>
        <p:spPr>
          <a:xfrm>
            <a:off x="140208" y="7452360"/>
            <a:ext cx="313944" cy="112776"/>
          </a:xfrm>
          <a:prstGeom prst="rect">
            <a:avLst/>
          </a:prstGeom>
          <a:solidFill>
            <a:srgbClr val="FFFFFF"/>
          </a:solidFill>
        </p:spPr>
        <p:txBody>
          <a:bodyPr lIns="0" tIns="0" rIns="0" bIns="0" wrap="none">
            <a:noAutofit/>
          </a:bodyPr>
          <a:p>
            <a:pPr indent="0"/>
            <a:r>
              <a:rPr lang="en-US" sz="400">
                <a:latin typeface="Arial"/>
              </a:rPr>
              <a:t>Free shipping</a:t>
            </a:r>
          </a:p>
        </p:txBody>
      </p:sp>
      <p:sp>
        <p:nvSpPr>
          <p:cNvPr id="46" name=""/>
          <p:cNvSpPr/>
          <p:nvPr/>
        </p:nvSpPr>
        <p:spPr>
          <a:xfrm>
            <a:off x="1700784" y="7473696"/>
            <a:ext cx="1551432" cy="79248"/>
          </a:xfrm>
          <a:prstGeom prst="rect">
            <a:avLst/>
          </a:prstGeom>
          <a:solidFill>
            <a:srgbClr val="FFFFFF"/>
          </a:solidFill>
        </p:spPr>
        <p:txBody>
          <a:bodyPr lIns="0" tIns="0" rIns="0" bIns="0" wrap="none">
            <a:noAutofit/>
          </a:bodyPr>
          <a:p>
            <a:pPr indent="0"/>
            <a:r>
              <a:rPr lang="en-US" sz="400">
                <a:latin typeface="Arial"/>
              </a:rPr>
              <a:t>The site presents goods available both for wholesale and retail, which allo</a:t>
            </a:r>
          </a:p>
        </p:txBody>
      </p:sp>
      <p:sp>
        <p:nvSpPr>
          <p:cNvPr id="47" name=""/>
          <p:cNvSpPr/>
          <p:nvPr/>
        </p:nvSpPr>
        <p:spPr>
          <a:xfrm>
            <a:off x="1700784" y="7543800"/>
            <a:ext cx="1883664" cy="76200"/>
          </a:xfrm>
          <a:prstGeom prst="rect">
            <a:avLst/>
          </a:prstGeom>
          <a:solidFill>
            <a:srgbClr val="FFFFFF"/>
          </a:solidFill>
        </p:spPr>
        <p:txBody>
          <a:bodyPr lIns="0" tIns="0" rIns="0" bIns="0" wrap="none">
            <a:noAutofit/>
          </a:bodyPr>
          <a:p>
            <a:pPr indent="0"/>
            <a:r>
              <a:rPr lang="en-US" sz="400">
                <a:latin typeface="Arial"/>
              </a:rPr>
              <a:t>ws you to attract customers, not only engaged in business, but also mods who want to buy</a:t>
            </a:r>
          </a:p>
        </p:txBody>
      </p:sp>
      <p:sp>
        <p:nvSpPr>
          <p:cNvPr id="48" name=""/>
          <p:cNvSpPr/>
          <p:nvPr/>
        </p:nvSpPr>
        <p:spPr>
          <a:xfrm>
            <a:off x="1700784" y="7610856"/>
            <a:ext cx="1021080" cy="76200"/>
          </a:xfrm>
          <a:prstGeom prst="rect">
            <a:avLst/>
          </a:prstGeom>
          <a:solidFill>
            <a:srgbClr val="FFFFFF"/>
          </a:solidFill>
        </p:spPr>
        <p:txBody>
          <a:bodyPr lIns="0" tIns="0" rIns="0" bIns="0" wrap="none">
            <a:noAutofit/>
          </a:bodyPr>
          <a:p>
            <a:pPr indent="0"/>
            <a:r>
              <a:rPr lang="en-US" sz="400">
                <a:latin typeface="Arial"/>
              </a:rPr>
              <a:t>goods at favorable prices and with free delivery.</a:t>
            </a:r>
          </a:p>
        </p:txBody>
      </p:sp>
      <p:sp>
        <p:nvSpPr>
          <p:cNvPr id="49" name=""/>
          <p:cNvSpPr/>
          <p:nvPr/>
        </p:nvSpPr>
        <p:spPr>
          <a:xfrm>
            <a:off x="454152" y="7754112"/>
            <a:ext cx="124968" cy="70104"/>
          </a:xfrm>
          <a:prstGeom prst="rect">
            <a:avLst/>
          </a:prstGeom>
          <a:solidFill>
            <a:srgbClr val="FFFFFF"/>
          </a:solidFill>
        </p:spPr>
        <p:txBody>
          <a:bodyPr lIns="0" tIns="0" rIns="0" bIns="0" wrap="none">
            <a:noAutofit/>
          </a:bodyPr>
          <a:p>
            <a:pPr indent="-304800"/>
            <a:r>
              <a:rPr lang="en-US" sz="400">
                <a:latin typeface="Arial"/>
              </a:rPr>
              <a:t>Christian Louboutin</a:t>
            </a:r>
          </a:p>
        </p:txBody>
      </p:sp>
      <p:sp>
        <p:nvSpPr>
          <p:cNvPr id="50" name=""/>
          <p:cNvSpPr/>
          <p:nvPr/>
        </p:nvSpPr>
        <p:spPr>
          <a:xfrm>
            <a:off x="935736" y="7751064"/>
            <a:ext cx="82296" cy="85344"/>
          </a:xfrm>
          <a:prstGeom prst="rect">
            <a:avLst/>
          </a:prstGeom>
          <a:solidFill>
            <a:srgbClr val="FFFFFF"/>
          </a:solidFill>
        </p:spPr>
        <p:txBody>
          <a:bodyPr lIns="0" tIns="0" rIns="0" bIns="0" wrap="none">
            <a:noAutofit/>
          </a:bodyPr>
          <a:p>
            <a:pPr algn="just" indent="0"/>
            <a:r>
              <a:rPr lang="en-US" sz="850">
                <a:latin typeface="Arial"/>
              </a:rPr>
              <a:t>□</a:t>
            </a:r>
          </a:p>
        </p:txBody>
      </p:sp>
      <p:sp>
        <p:nvSpPr>
          <p:cNvPr id="51" name=""/>
          <p:cNvSpPr/>
          <p:nvPr/>
        </p:nvSpPr>
        <p:spPr>
          <a:xfrm>
            <a:off x="143256" y="7882128"/>
            <a:ext cx="338328" cy="70104"/>
          </a:xfrm>
          <a:prstGeom prst="rect">
            <a:avLst/>
          </a:prstGeom>
          <a:solidFill>
            <a:srgbClr val="FFFFFF"/>
          </a:solidFill>
        </p:spPr>
        <p:txBody>
          <a:bodyPr lIns="0" tIns="0" rIns="0" bIns="0" wrap="none">
            <a:noAutofit/>
          </a:bodyPr>
          <a:p>
            <a:pPr indent="0"/>
            <a:r>
              <a:rPr lang="en-US" sz="400">
                <a:latin typeface="Arial"/>
              </a:rPr>
              <a:t>Chrome Hearts</a:t>
            </a:r>
          </a:p>
        </p:txBody>
      </p:sp>
      <p:sp>
        <p:nvSpPr>
          <p:cNvPr id="52" name=""/>
          <p:cNvSpPr/>
          <p:nvPr/>
        </p:nvSpPr>
        <p:spPr>
          <a:xfrm>
            <a:off x="1670304" y="7876032"/>
            <a:ext cx="1664208" cy="79248"/>
          </a:xfrm>
          <a:prstGeom prst="rect">
            <a:avLst/>
          </a:prstGeom>
          <a:solidFill>
            <a:srgbClr val="3C3C44"/>
          </a:solidFill>
        </p:spPr>
        <p:txBody>
          <a:bodyPr lIns="0" tIns="0" rIns="0" bIns="0" wrap="none">
            <a:noAutofit/>
          </a:bodyPr>
          <a:p>
            <a:pPr indent="0"/>
            <a:r>
              <a:rPr lang="en-US" sz="400">
                <a:solidFill>
                  <a:srgbClr val="FFFFFF"/>
                </a:solidFill>
                <a:latin typeface="Arial"/>
              </a:rPr>
              <a:t>Home Catalog Services Cargo from China Inquiry For Partners Help</a:t>
            </a:r>
          </a:p>
        </p:txBody>
      </p:sp>
      <p:sp>
        <p:nvSpPr>
          <p:cNvPr id="53" name=""/>
          <p:cNvSpPr/>
          <p:nvPr/>
        </p:nvSpPr>
        <p:spPr>
          <a:xfrm>
            <a:off x="3520440" y="7863840"/>
            <a:ext cx="746760" cy="97536"/>
          </a:xfrm>
          <a:prstGeom prst="rect">
            <a:avLst/>
          </a:prstGeom>
          <a:solidFill>
            <a:srgbClr val="3C3C44"/>
          </a:solidFill>
        </p:spPr>
        <p:txBody>
          <a:bodyPr lIns="0" tIns="0" rIns="0" bIns="0" wrap="none">
            <a:noAutofit/>
          </a:bodyPr>
          <a:p>
            <a:pPr indent="0"/>
            <a:r>
              <a:rPr lang="en-US" sz="400">
                <a:solidFill>
                  <a:srgbClr val="EFD04E"/>
                </a:solidFill>
                <a:latin typeface="Arial"/>
              </a:rPr>
              <a:t>&lt;] </a:t>
            </a:r>
            <a:r>
              <a:rPr lang="en-US" sz="400">
                <a:solidFill>
                  <a:srgbClr val="FFFFFF"/>
                </a:solidFill>
                <a:latin typeface="Arial"/>
              </a:rPr>
              <a:t>Log in/Sign Up </a:t>
            </a:r>
            <a:r>
              <a:rPr lang="en-US" sz="400">
                <a:solidFill>
                  <a:srgbClr val="EFD04E"/>
                </a:solidFill>
                <a:latin typeface="Arial"/>
              </a:rPr>
              <a:t>U </a:t>
            </a:r>
            <a:r>
              <a:rPr lang="en-US" sz="400">
                <a:solidFill>
                  <a:srgbClr val="FFFFFF"/>
                </a:solidFill>
                <a:latin typeface="Arial"/>
              </a:rPr>
              <a:t>+7(4</a:t>
            </a:r>
          </a:p>
        </p:txBody>
      </p:sp>
      <p:sp>
        <p:nvSpPr>
          <p:cNvPr id="54" name=""/>
          <p:cNvSpPr/>
          <p:nvPr/>
        </p:nvSpPr>
        <p:spPr>
          <a:xfrm>
            <a:off x="143256" y="8138160"/>
            <a:ext cx="243840" cy="320040"/>
          </a:xfrm>
          <a:prstGeom prst="rect">
            <a:avLst/>
          </a:prstGeom>
          <a:solidFill>
            <a:srgbClr val="FFFFFF"/>
          </a:solidFill>
        </p:spPr>
        <p:txBody>
          <a:bodyPr lIns="0" tIns="0" rIns="0" bIns="0">
            <a:noAutofit/>
          </a:bodyPr>
          <a:p>
            <a:pPr indent="0">
              <a:spcAft>
                <a:spcPts val="350"/>
              </a:spcAft>
            </a:pPr>
            <a:r>
              <a:rPr lang="en-US" sz="400">
                <a:latin typeface="Arial"/>
              </a:rPr>
              <a:t>Dior</a:t>
            </a:r>
          </a:p>
          <a:p>
            <a:pPr indent="0">
              <a:spcAft>
                <a:spcPts val="350"/>
              </a:spcAft>
            </a:pPr>
            <a:r>
              <a:rPr lang="en-US" sz="400">
                <a:latin typeface="Arial"/>
              </a:rPr>
              <a:t>Dita</a:t>
            </a:r>
          </a:p>
          <a:p>
            <a:pPr indent="0"/>
            <a:r>
              <a:rPr lang="en-US" sz="400">
                <a:latin typeface="Arial"/>
              </a:rPr>
              <a:t>+ Show all</a:t>
            </a:r>
          </a:p>
        </p:txBody>
      </p:sp>
      <p:sp>
        <p:nvSpPr>
          <p:cNvPr id="55" name=""/>
          <p:cNvSpPr/>
          <p:nvPr/>
        </p:nvSpPr>
        <p:spPr>
          <a:xfrm>
            <a:off x="1725168" y="8235696"/>
            <a:ext cx="566928" cy="73152"/>
          </a:xfrm>
          <a:prstGeom prst="rect">
            <a:avLst/>
          </a:prstGeom>
          <a:solidFill>
            <a:srgbClr val="000000"/>
          </a:solidFill>
        </p:spPr>
        <p:txBody>
          <a:bodyPr lIns="0" tIns="0" rIns="0" bIns="0" wrap="none">
            <a:noAutofit/>
          </a:bodyPr>
          <a:p>
            <a:pPr indent="0"/>
            <a:r>
              <a:rPr lang="en-US" sz="400">
                <a:solidFill>
                  <a:srgbClr val="FFFFFF"/>
                </a:solidFill>
                <a:latin typeface="Arial"/>
              </a:rPr>
              <a:t>WHOLESALE CATALOG</a:t>
            </a:r>
          </a:p>
        </p:txBody>
      </p:sp>
      <p:sp>
        <p:nvSpPr>
          <p:cNvPr id="56" name=""/>
          <p:cNvSpPr/>
          <p:nvPr/>
        </p:nvSpPr>
        <p:spPr>
          <a:xfrm>
            <a:off x="1728216" y="8375904"/>
            <a:ext cx="310896" cy="67056"/>
          </a:xfrm>
          <a:prstGeom prst="rect">
            <a:avLst/>
          </a:prstGeom>
          <a:solidFill>
            <a:srgbClr val="FFFFFF"/>
          </a:solidFill>
        </p:spPr>
        <p:txBody>
          <a:bodyPr lIns="0" tIns="0" rIns="0" bIns="0" wrap="none">
            <a:noAutofit/>
          </a:bodyPr>
          <a:p>
            <a:pPr indent="0"/>
            <a:r>
              <a:rPr lang="en-US" sz="400">
                <a:latin typeface="Arial"/>
              </a:rPr>
              <a:t>ACCESSORIES</a:t>
            </a:r>
          </a:p>
        </p:txBody>
      </p:sp>
      <p:sp>
        <p:nvSpPr>
          <p:cNvPr id="57" name=""/>
          <p:cNvSpPr/>
          <p:nvPr/>
        </p:nvSpPr>
        <p:spPr>
          <a:xfrm>
            <a:off x="2584704" y="8378952"/>
            <a:ext cx="374904" cy="73152"/>
          </a:xfrm>
          <a:prstGeom prst="rect">
            <a:avLst/>
          </a:prstGeom>
          <a:solidFill>
            <a:srgbClr val="FFFFFF"/>
          </a:solidFill>
        </p:spPr>
        <p:txBody>
          <a:bodyPr lIns="0" tIns="0" rIns="0" bIns="0" wrap="none">
            <a:noAutofit/>
          </a:bodyPr>
          <a:p>
            <a:pPr indent="0"/>
            <a:r>
              <a:rPr lang="en-US" sz="400">
                <a:latin typeface="Arial"/>
              </a:rPr>
              <a:t>X CLOSE FILTER</a:t>
            </a:r>
          </a:p>
        </p:txBody>
      </p:sp>
      <p:sp>
        <p:nvSpPr>
          <p:cNvPr id="58" name=""/>
          <p:cNvSpPr/>
          <p:nvPr/>
        </p:nvSpPr>
        <p:spPr>
          <a:xfrm>
            <a:off x="137160" y="8558784"/>
            <a:ext cx="204216" cy="362712"/>
          </a:xfrm>
          <a:prstGeom prst="rect">
            <a:avLst/>
          </a:prstGeom>
          <a:solidFill>
            <a:srgbClr val="FFFFFF"/>
          </a:solidFill>
        </p:spPr>
        <p:txBody>
          <a:bodyPr lIns="0" tIns="0" rIns="0" bIns="0">
            <a:noAutofit/>
          </a:bodyPr>
          <a:p>
            <a:pPr indent="0">
              <a:spcAft>
                <a:spcPts val="350"/>
              </a:spcAft>
            </a:pPr>
            <a:r>
              <a:rPr lang="en-US" sz="400">
                <a:latin typeface="Arial"/>
              </a:rPr>
              <a:t>Material</a:t>
            </a:r>
          </a:p>
          <a:p>
            <a:pPr indent="0">
              <a:spcAft>
                <a:spcPts val="350"/>
              </a:spcAft>
            </a:pPr>
            <a:r>
              <a:rPr lang="en-US" sz="400">
                <a:latin typeface="Arial"/>
              </a:rPr>
              <a:t>Style</a:t>
            </a:r>
          </a:p>
          <a:p>
            <a:pPr indent="0"/>
            <a:r>
              <a:rPr lang="en-US" sz="400">
                <a:latin typeface="Arial"/>
              </a:rPr>
              <a:t>Colors</a:t>
            </a:r>
          </a:p>
        </p:txBody>
      </p:sp>
      <p:sp>
        <p:nvSpPr>
          <p:cNvPr id="59" name=""/>
          <p:cNvSpPr/>
          <p:nvPr/>
        </p:nvSpPr>
        <p:spPr>
          <a:xfrm>
            <a:off x="554736" y="8555736"/>
            <a:ext cx="877824" cy="381000"/>
          </a:xfrm>
          <a:prstGeom prst="rect">
            <a:avLst/>
          </a:prstGeom>
          <a:solidFill>
            <a:srgbClr val="FFFFFF"/>
          </a:solidFill>
        </p:spPr>
        <p:txBody>
          <a:bodyPr lIns="0" tIns="0" rIns="0" bIns="0">
            <a:noAutofit/>
          </a:bodyPr>
          <a:p>
            <a:pPr indent="0">
              <a:spcAft>
                <a:spcPts val="630"/>
              </a:spcAft>
            </a:pPr>
            <a:r>
              <a:rPr lang="en-US" sz="400">
                <a:latin typeface="Arial"/>
              </a:rPr>
              <a:t>&lt; Accessories                        Q.</a:t>
            </a:r>
          </a:p>
          <a:p>
            <a:pPr algn="ctr" indent="0">
              <a:spcAft>
                <a:spcPts val="280"/>
              </a:spcAft>
            </a:pPr>
            <a:r>
              <a:rPr lang="en-US" sz="400">
                <a:latin typeface="Arial"/>
              </a:rPr>
              <a:t>SUNGLASSES</a:t>
            </a:r>
          </a:p>
          <a:p>
            <a:pPr algn="ctr" indent="0"/>
            <a:r>
              <a:rPr lang="en-US" b="1" sz="450">
                <a:latin typeface="Arial"/>
              </a:rPr>
              <a:t>T </a:t>
            </a:r>
            <a:r>
              <a:rPr lang="en-US" sz="400">
                <a:latin typeface="Arial"/>
              </a:rPr>
              <a:t>Filter                     n</a:t>
            </a:r>
          </a:p>
        </p:txBody>
      </p:sp>
      <p:sp>
        <p:nvSpPr>
          <p:cNvPr id="60" name=""/>
          <p:cNvSpPr/>
          <p:nvPr/>
        </p:nvSpPr>
        <p:spPr>
          <a:xfrm>
            <a:off x="1728216" y="8513064"/>
            <a:ext cx="170688" cy="67056"/>
          </a:xfrm>
          <a:prstGeom prst="rect">
            <a:avLst/>
          </a:prstGeom>
          <a:solidFill>
            <a:srgbClr val="FFFFFF"/>
          </a:solidFill>
        </p:spPr>
        <p:txBody>
          <a:bodyPr lIns="0" tIns="0" rIns="0" bIns="0" wrap="none">
            <a:noAutofit/>
          </a:bodyPr>
          <a:p>
            <a:pPr indent="0"/>
            <a:r>
              <a:rPr lang="en-US" sz="400">
                <a:latin typeface="Arial"/>
              </a:rPr>
              <a:t>SHOES</a:t>
            </a:r>
          </a:p>
        </p:txBody>
      </p:sp>
      <p:sp>
        <p:nvSpPr>
          <p:cNvPr id="61" name=""/>
          <p:cNvSpPr/>
          <p:nvPr/>
        </p:nvSpPr>
        <p:spPr>
          <a:xfrm>
            <a:off x="1761744" y="8680704"/>
            <a:ext cx="198120" cy="67056"/>
          </a:xfrm>
          <a:prstGeom prst="rect">
            <a:avLst/>
          </a:prstGeom>
          <a:solidFill>
            <a:srgbClr val="FFFFFF"/>
          </a:solidFill>
        </p:spPr>
        <p:txBody>
          <a:bodyPr lIns="0" tIns="0" rIns="0" bIns="0" wrap="none">
            <a:noAutofit/>
          </a:bodyPr>
          <a:p>
            <a:pPr indent="0"/>
            <a:r>
              <a:rPr lang="en-US" sz="400">
                <a:latin typeface="Arial"/>
              </a:rPr>
              <a:t>For Men</a:t>
            </a:r>
          </a:p>
        </p:txBody>
      </p:sp>
      <p:sp>
        <p:nvSpPr>
          <p:cNvPr id="62" name=""/>
          <p:cNvSpPr/>
          <p:nvPr/>
        </p:nvSpPr>
        <p:spPr>
          <a:xfrm>
            <a:off x="1819656" y="8897112"/>
            <a:ext cx="243840" cy="70104"/>
          </a:xfrm>
          <a:prstGeom prst="rect">
            <a:avLst/>
          </a:prstGeom>
          <a:solidFill>
            <a:srgbClr val="FFFFFF"/>
          </a:solidFill>
        </p:spPr>
        <p:txBody>
          <a:bodyPr lIns="0" tIns="0" rIns="0" bIns="0" wrap="none">
            <a:noAutofit/>
          </a:bodyPr>
          <a:p>
            <a:pPr indent="0"/>
            <a:r>
              <a:rPr lang="en-US" sz="400">
                <a:latin typeface="Arial"/>
              </a:rPr>
              <a:t>Moccasins</a:t>
            </a:r>
          </a:p>
        </p:txBody>
      </p:sp>
      <p:sp>
        <p:nvSpPr>
          <p:cNvPr id="63" name=""/>
          <p:cNvSpPr/>
          <p:nvPr/>
        </p:nvSpPr>
        <p:spPr>
          <a:xfrm>
            <a:off x="2584704" y="8476488"/>
            <a:ext cx="390144" cy="88392"/>
          </a:xfrm>
          <a:prstGeom prst="rect">
            <a:avLst/>
          </a:prstGeom>
          <a:solidFill>
            <a:srgbClr val="FFFFFF"/>
          </a:solidFill>
        </p:spPr>
        <p:txBody>
          <a:bodyPr lIns="0" tIns="0" rIns="0" bIns="0" wrap="none">
            <a:noAutofit/>
          </a:bodyPr>
          <a:p>
            <a:pPr indent="0"/>
            <a:r>
              <a:rPr lang="en-US" sz="400">
                <a:latin typeface="Arial"/>
              </a:rPr>
              <a:t>□ Free shipping</a:t>
            </a:r>
          </a:p>
        </p:txBody>
      </p:sp>
      <p:sp>
        <p:nvSpPr>
          <p:cNvPr id="64" name=""/>
          <p:cNvSpPr/>
          <p:nvPr/>
        </p:nvSpPr>
        <p:spPr>
          <a:xfrm>
            <a:off x="3026664" y="8485632"/>
            <a:ext cx="527304" cy="70104"/>
          </a:xfrm>
          <a:prstGeom prst="rect">
            <a:avLst/>
          </a:prstGeom>
          <a:solidFill>
            <a:srgbClr val="FFFFFF"/>
          </a:solidFill>
        </p:spPr>
        <p:txBody>
          <a:bodyPr lIns="0" tIns="0" rIns="0" bIns="0" wrap="none">
            <a:noAutofit/>
          </a:bodyPr>
          <a:p>
            <a:pPr indent="0"/>
            <a:r>
              <a:rPr lang="en-US" sz="400">
                <a:latin typeface="Arial"/>
              </a:rPr>
              <a:t>Brand v Material v</a:t>
            </a:r>
          </a:p>
        </p:txBody>
      </p:sp>
      <p:sp>
        <p:nvSpPr>
          <p:cNvPr id="65" name=""/>
          <p:cNvSpPr/>
          <p:nvPr/>
        </p:nvSpPr>
        <p:spPr>
          <a:xfrm>
            <a:off x="3605784" y="8485632"/>
            <a:ext cx="441960" cy="70104"/>
          </a:xfrm>
          <a:prstGeom prst="rect">
            <a:avLst/>
          </a:prstGeom>
          <a:solidFill>
            <a:srgbClr val="FFFFFF"/>
          </a:solidFill>
        </p:spPr>
        <p:txBody>
          <a:bodyPr lIns="0" tIns="0" rIns="0" bIns="0" wrap="none">
            <a:noAutofit/>
          </a:bodyPr>
          <a:p>
            <a:pPr indent="0"/>
            <a:r>
              <a:rPr lang="en-US" sz="400">
                <a:latin typeface="Arial"/>
              </a:rPr>
              <a:t>Colors v size v</a:t>
            </a:r>
          </a:p>
        </p:txBody>
      </p:sp>
      <p:sp>
        <p:nvSpPr>
          <p:cNvPr id="66" name=""/>
          <p:cNvSpPr/>
          <p:nvPr/>
        </p:nvSpPr>
        <p:spPr>
          <a:xfrm>
            <a:off x="4102608" y="8485632"/>
            <a:ext cx="164592" cy="79248"/>
          </a:xfrm>
          <a:prstGeom prst="rect">
            <a:avLst/>
          </a:prstGeom>
          <a:solidFill>
            <a:srgbClr val="FFFFFF"/>
          </a:solidFill>
        </p:spPr>
        <p:txBody>
          <a:bodyPr lIns="0" tIns="0" rIns="0" bIns="0" wrap="none">
            <a:noAutofit/>
          </a:bodyPr>
          <a:p>
            <a:pPr indent="0"/>
            <a:r>
              <a:rPr lang="en-US" sz="400">
                <a:latin typeface="Arial"/>
              </a:rPr>
              <a:t>Style -</a:t>
            </a:r>
          </a:p>
        </p:txBody>
      </p:sp>
      <p:sp>
        <p:nvSpPr>
          <p:cNvPr id="67" name=""/>
          <p:cNvSpPr/>
          <p:nvPr/>
        </p:nvSpPr>
        <p:spPr>
          <a:xfrm>
            <a:off x="1816608" y="9006840"/>
            <a:ext cx="219456" cy="70104"/>
          </a:xfrm>
          <a:prstGeom prst="rect">
            <a:avLst/>
          </a:prstGeom>
          <a:solidFill>
            <a:srgbClr val="FFFFFF"/>
          </a:solidFill>
        </p:spPr>
        <p:txBody>
          <a:bodyPr lIns="0" tIns="0" rIns="0" bIns="0" wrap="none">
            <a:noAutofit/>
          </a:bodyPr>
          <a:p>
            <a:pPr indent="0"/>
            <a:r>
              <a:rPr lang="en-US" sz="400">
                <a:latin typeface="Arial"/>
              </a:rPr>
              <a:t>Sneakers</a:t>
            </a:r>
          </a:p>
        </p:txBody>
      </p:sp>
      <p:sp>
        <p:nvSpPr>
          <p:cNvPr id="68" name=""/>
          <p:cNvSpPr/>
          <p:nvPr/>
        </p:nvSpPr>
        <p:spPr>
          <a:xfrm>
            <a:off x="1816608" y="9116568"/>
            <a:ext cx="658368" cy="112776"/>
          </a:xfrm>
          <a:prstGeom prst="rect">
            <a:avLst/>
          </a:prstGeom>
          <a:solidFill>
            <a:srgbClr val="FFFFFF"/>
          </a:solidFill>
        </p:spPr>
        <p:txBody>
          <a:bodyPr lIns="0" tIns="0" rIns="0" bIns="0" wrap="none">
            <a:noAutofit/>
          </a:bodyPr>
          <a:p>
            <a:pPr indent="0"/>
            <a:r>
              <a:rPr lang="en-US" sz="400">
                <a:latin typeface="Arial"/>
              </a:rPr>
              <a:t>Casual sneakers for walking to</a:t>
            </a:r>
          </a:p>
        </p:txBody>
      </p:sp>
      <p:sp>
        <p:nvSpPr>
          <p:cNvPr id="69" name=""/>
          <p:cNvSpPr/>
          <p:nvPr/>
        </p:nvSpPr>
        <p:spPr>
          <a:xfrm>
            <a:off x="1819656" y="9287256"/>
            <a:ext cx="216408" cy="70104"/>
          </a:xfrm>
          <a:prstGeom prst="rect">
            <a:avLst/>
          </a:prstGeom>
          <a:solidFill>
            <a:srgbClr val="FFFFFF"/>
          </a:solidFill>
        </p:spPr>
        <p:txBody>
          <a:bodyPr lIns="0" tIns="0" rIns="0" bIns="0" wrap="none">
            <a:noAutofit/>
          </a:bodyPr>
          <a:p>
            <a:pPr indent="0"/>
            <a:r>
              <a:rPr lang="en-US" sz="400">
                <a:latin typeface="Arial"/>
              </a:rPr>
              <a:t>Sneakers</a:t>
            </a:r>
          </a:p>
        </p:txBody>
      </p:sp>
      <p:sp>
        <p:nvSpPr>
          <p:cNvPr id="70" name=""/>
          <p:cNvSpPr/>
          <p:nvPr/>
        </p:nvSpPr>
        <p:spPr>
          <a:xfrm>
            <a:off x="1816608" y="9396984"/>
            <a:ext cx="201168" cy="79248"/>
          </a:xfrm>
          <a:prstGeom prst="rect">
            <a:avLst/>
          </a:prstGeom>
          <a:solidFill>
            <a:srgbClr val="FFFFFF"/>
          </a:solidFill>
        </p:spPr>
        <p:txBody>
          <a:bodyPr lIns="0" tIns="0" rIns="0" bIns="0" wrap="none">
            <a:noAutofit/>
          </a:bodyPr>
          <a:p>
            <a:pPr indent="0"/>
            <a:r>
              <a:rPr lang="en-US" sz="400">
                <a:latin typeface="Arial"/>
              </a:rPr>
              <a:t>Slippers</a:t>
            </a:r>
          </a:p>
        </p:txBody>
      </p:sp>
      <p:sp>
        <p:nvSpPr>
          <p:cNvPr id="71" name=""/>
          <p:cNvSpPr/>
          <p:nvPr/>
        </p:nvSpPr>
        <p:spPr>
          <a:xfrm>
            <a:off x="1819656" y="9616440"/>
            <a:ext cx="192024" cy="70104"/>
          </a:xfrm>
          <a:prstGeom prst="rect">
            <a:avLst/>
          </a:prstGeom>
          <a:solidFill>
            <a:srgbClr val="FFFFFF"/>
          </a:solidFill>
        </p:spPr>
        <p:txBody>
          <a:bodyPr lIns="0" tIns="0" rIns="0" bIns="0" wrap="none">
            <a:noAutofit/>
          </a:bodyPr>
          <a:p>
            <a:pPr indent="0"/>
            <a:r>
              <a:rPr lang="en-US" sz="400">
                <a:latin typeface="Arial"/>
              </a:rPr>
              <a:t>Chelsea</a:t>
            </a:r>
          </a:p>
        </p:txBody>
      </p:sp>
      <p:sp>
        <p:nvSpPr>
          <p:cNvPr id="72" name=""/>
          <p:cNvSpPr/>
          <p:nvPr/>
        </p:nvSpPr>
        <p:spPr>
          <a:xfrm>
            <a:off x="2642616" y="8616696"/>
            <a:ext cx="420624" cy="1021080"/>
          </a:xfrm>
          <a:prstGeom prst="rect">
            <a:avLst/>
          </a:prstGeom>
          <a:solidFill>
            <a:srgbClr val="FFFFFF"/>
          </a:solidFill>
        </p:spPr>
        <p:txBody>
          <a:bodyPr lIns="0" tIns="0" rIns="0" bIns="0">
            <a:noAutofit/>
          </a:bodyPr>
          <a:p>
            <a:pPr algn="just" indent="0"/>
            <a:r>
              <a:rPr lang="en-US" b="1" sz="450">
                <a:solidFill>
                  <a:srgbClr val="EFD04E"/>
                </a:solidFill>
                <a:latin typeface="Arial"/>
              </a:rPr>
              <a:t>Q </a:t>
            </a:r>
            <a:r>
              <a:rPr lang="en-US" sz="400">
                <a:latin typeface="Arial"/>
              </a:rPr>
              <a:t>Armani</a:t>
            </a:r>
          </a:p>
          <a:p>
            <a:pPr algn="just" indent="0"/>
            <a:r>
              <a:rPr lang="en-US" sz="400">
                <a:latin typeface="Arial"/>
              </a:rPr>
              <a:t>□ Baellerry</a:t>
            </a:r>
          </a:p>
          <a:p>
            <a:pPr algn="just" indent="0"/>
            <a:r>
              <a:rPr lang="en-US" sz="400">
                <a:latin typeface="Arial"/>
              </a:rPr>
              <a:t>□ Bally</a:t>
            </a:r>
          </a:p>
          <a:p>
            <a:pPr algn="just" indent="0"/>
            <a:r>
              <a:rPr lang="en-US" sz="400">
                <a:latin typeface="Arial"/>
              </a:rPr>
              <a:t>□ </a:t>
            </a:r>
            <a:r>
              <a:rPr lang="de" sz="400">
                <a:latin typeface="Arial"/>
              </a:rPr>
              <a:t>Bottega </a:t>
            </a:r>
            <a:r>
              <a:rPr lang="en-US" sz="400">
                <a:latin typeface="Arial"/>
              </a:rPr>
              <a:t>Veneta</a:t>
            </a:r>
          </a:p>
          <a:p>
            <a:pPr algn="just" indent="0"/>
            <a:r>
              <a:rPr lang="en-US" sz="400">
                <a:latin typeface="Arial"/>
              </a:rPr>
              <a:t>□ Burberry</a:t>
            </a:r>
          </a:p>
          <a:p>
            <a:pPr algn="just" indent="0"/>
            <a:r>
              <a:rPr lang="en-US" sz="400">
                <a:latin typeface="Arial"/>
              </a:rPr>
              <a:t>□ Carin</a:t>
            </a:r>
          </a:p>
          <a:p>
            <a:pPr algn="just" indent="0"/>
            <a:r>
              <a:rPr lang="en-US" sz="400">
                <a:latin typeface="Arial"/>
              </a:rPr>
              <a:t>□ Cartier</a:t>
            </a:r>
          </a:p>
          <a:p>
            <a:pPr algn="just" indent="0"/>
            <a:r>
              <a:rPr lang="en-US" b="1" sz="450">
                <a:solidFill>
                  <a:srgbClr val="EFD04E"/>
                </a:solidFill>
                <a:latin typeface="Arial"/>
              </a:rPr>
              <a:t>Q </a:t>
            </a:r>
            <a:r>
              <a:rPr lang="en-US" sz="400">
                <a:latin typeface="Arial"/>
              </a:rPr>
              <a:t>Celine</a:t>
            </a:r>
          </a:p>
          <a:p>
            <a:pPr algn="just" indent="0"/>
            <a:r>
              <a:rPr lang="en-US" sz="400">
                <a:solidFill>
                  <a:srgbClr val="EFD04E"/>
                </a:solidFill>
                <a:latin typeface="Arial"/>
              </a:rPr>
              <a:t>□ </a:t>
            </a:r>
            <a:r>
              <a:rPr lang="en-US" sz="400">
                <a:latin typeface="Arial"/>
              </a:rPr>
              <a:t>Chanel</a:t>
            </a:r>
          </a:p>
          <a:p>
            <a:pPr algn="just" indent="0"/>
            <a:r>
              <a:rPr lang="en-US" sz="400">
                <a:latin typeface="Arial"/>
              </a:rPr>
              <a:t>□ Chloe</a:t>
            </a:r>
          </a:p>
          <a:p>
            <a:pPr algn="just" indent="0"/>
            <a:r>
              <a:rPr lang="en-US" sz="400">
                <a:latin typeface="Arial"/>
              </a:rPr>
              <a:t>□ Lotos</a:t>
            </a:r>
          </a:p>
          <a:p>
            <a:pPr algn="just" indent="0"/>
            <a:r>
              <a:rPr lang="en-US" sz="400">
                <a:latin typeface="Arial"/>
              </a:rPr>
              <a:t>□ Louis</a:t>
            </a:r>
          </a:p>
        </p:txBody>
      </p:sp>
      <p:sp>
        <p:nvSpPr>
          <p:cNvPr id="73" name=""/>
          <p:cNvSpPr/>
          <p:nvPr/>
        </p:nvSpPr>
        <p:spPr>
          <a:xfrm>
            <a:off x="3133344" y="8613648"/>
            <a:ext cx="441960" cy="1027176"/>
          </a:xfrm>
          <a:prstGeom prst="rect">
            <a:avLst/>
          </a:prstGeom>
          <a:solidFill>
            <a:srgbClr val="FFFFFF"/>
          </a:solidFill>
        </p:spPr>
        <p:txBody>
          <a:bodyPr lIns="0" tIns="0" rIns="0" bIns="0">
            <a:noAutofit/>
          </a:bodyPr>
          <a:p>
            <a:pPr indent="0"/>
            <a:r>
              <a:rPr lang="en-US" sz="400">
                <a:latin typeface="Arial"/>
              </a:rPr>
              <a:t>□ Christian</a:t>
            </a:r>
          </a:p>
          <a:p>
            <a:pPr indent="0"/>
            <a:r>
              <a:rPr lang="en-US" sz="400">
                <a:latin typeface="Arial"/>
              </a:rPr>
              <a:t>□ Louboutin</a:t>
            </a:r>
          </a:p>
          <a:p>
            <a:pPr indent="0"/>
            <a:r>
              <a:rPr lang="en-US" sz="400">
                <a:latin typeface="Arial"/>
              </a:rPr>
              <a:t>Q Chrome Hearts</a:t>
            </a:r>
          </a:p>
          <a:p>
            <a:pPr algn="just" indent="0"/>
            <a:r>
              <a:rPr lang="en-US" sz="400">
                <a:latin typeface="Arial"/>
              </a:rPr>
              <a:t>□ Coach</a:t>
            </a:r>
          </a:p>
          <a:p>
            <a:pPr algn="just" indent="0"/>
            <a:r>
              <a:rPr lang="en-US" sz="400">
                <a:latin typeface="Arial"/>
              </a:rPr>
              <a:t>□ Dior</a:t>
            </a:r>
          </a:p>
          <a:p>
            <a:pPr algn="just" indent="0"/>
            <a:r>
              <a:rPr lang="en-US" sz="400">
                <a:latin typeface="Arial"/>
              </a:rPr>
              <a:t>□ Dita</a:t>
            </a:r>
          </a:p>
          <a:p>
            <a:pPr algn="just" indent="0"/>
            <a:r>
              <a:rPr lang="en-US" sz="400">
                <a:latin typeface="Arial"/>
              </a:rPr>
              <a:t>□ Dolce&amp;Gabbana</a:t>
            </a:r>
          </a:p>
          <a:p>
            <a:pPr algn="just" indent="0"/>
            <a:r>
              <a:rPr lang="en-US" sz="400">
                <a:latin typeface="Arial"/>
              </a:rPr>
              <a:t>□ Fendi</a:t>
            </a:r>
          </a:p>
          <a:p>
            <a:pPr algn="just" indent="0"/>
            <a:r>
              <a:rPr lang="en-US" sz="400">
                <a:latin typeface="Arial"/>
              </a:rPr>
              <a:t>□ Gentle Monster</a:t>
            </a:r>
          </a:p>
          <a:p>
            <a:pPr algn="just" indent="0"/>
            <a:r>
              <a:rPr lang="en-US" sz="400">
                <a:latin typeface="Arial"/>
              </a:rPr>
              <a:t>□ Givenchy</a:t>
            </a:r>
          </a:p>
          <a:p>
            <a:pPr algn="just" indent="0"/>
            <a:r>
              <a:rPr lang="en-US" sz="400">
                <a:latin typeface="Arial"/>
              </a:rPr>
              <a:t>□ Gucci Hermes</a:t>
            </a:r>
          </a:p>
          <a:p>
            <a:pPr algn="just" indent="0"/>
            <a:r>
              <a:rPr lang="en-US" sz="400">
                <a:latin typeface="Arial"/>
              </a:rPr>
              <a:t>□ Linda Farrow</a:t>
            </a:r>
          </a:p>
        </p:txBody>
      </p:sp>
      <p:sp>
        <p:nvSpPr>
          <p:cNvPr id="74" name=""/>
          <p:cNvSpPr/>
          <p:nvPr/>
        </p:nvSpPr>
        <p:spPr>
          <a:xfrm>
            <a:off x="3627120" y="8616696"/>
            <a:ext cx="393192" cy="338328"/>
          </a:xfrm>
          <a:prstGeom prst="rect">
            <a:avLst/>
          </a:prstGeom>
          <a:solidFill>
            <a:srgbClr val="FFFFFF"/>
          </a:solidFill>
        </p:spPr>
        <p:txBody>
          <a:bodyPr lIns="0" tIns="0" rIns="0" bIns="0">
            <a:noAutofit/>
          </a:bodyPr>
          <a:p>
            <a:pPr algn="just" indent="0"/>
            <a:r>
              <a:rPr lang="en-US" sz="400">
                <a:latin typeface="Arial"/>
              </a:rPr>
              <a:t>□ Gucci Hermes</a:t>
            </a:r>
          </a:p>
          <a:p>
            <a:pPr algn="just" indent="0"/>
            <a:r>
              <a:rPr lang="en-US" sz="400">
                <a:latin typeface="Arial"/>
              </a:rPr>
              <a:t>□ Linda Farrow</a:t>
            </a:r>
          </a:p>
          <a:p>
            <a:pPr algn="just" indent="0"/>
            <a:r>
              <a:rPr lang="en-US" sz="400">
                <a:latin typeface="Arial"/>
              </a:rPr>
              <a:t>□ Loewe</a:t>
            </a:r>
          </a:p>
          <a:p>
            <a:pPr algn="just" indent="0"/>
            <a:r>
              <a:rPr lang="en-US" sz="400">
                <a:latin typeface="Arial"/>
              </a:rPr>
              <a:t>□ Lotos</a:t>
            </a:r>
          </a:p>
        </p:txBody>
      </p:sp>
      <p:sp>
        <p:nvSpPr>
          <p:cNvPr id="75" name=""/>
          <p:cNvSpPr/>
          <p:nvPr/>
        </p:nvSpPr>
        <p:spPr>
          <a:xfrm>
            <a:off x="3627120" y="9043416"/>
            <a:ext cx="332232" cy="137160"/>
          </a:xfrm>
          <a:prstGeom prst="rect">
            <a:avLst/>
          </a:prstGeom>
          <a:solidFill>
            <a:srgbClr val="FFFFFF"/>
          </a:solidFill>
        </p:spPr>
        <p:txBody>
          <a:bodyPr lIns="0" tIns="0" rIns="0" bIns="0">
            <a:noAutofit/>
          </a:bodyPr>
          <a:p>
            <a:pPr algn="ctr" indent="0">
              <a:lnSpc>
                <a:spcPct val="94000"/>
              </a:lnSpc>
            </a:pPr>
            <a:r>
              <a:rPr lang="en-US" sz="400">
                <a:latin typeface="Arial"/>
              </a:rPr>
              <a:t>□ Salvatore Ferragamo</a:t>
            </a:r>
          </a:p>
        </p:txBody>
      </p:sp>
      <p:sp>
        <p:nvSpPr>
          <p:cNvPr id="76" name=""/>
          <p:cNvSpPr/>
          <p:nvPr/>
        </p:nvSpPr>
        <p:spPr>
          <a:xfrm>
            <a:off x="591312" y="9863328"/>
            <a:ext cx="804672" cy="259080"/>
          </a:xfrm>
          <a:prstGeom prst="rect">
            <a:avLst/>
          </a:prstGeom>
          <a:solidFill>
            <a:srgbClr val="FFFFFF"/>
          </a:solidFill>
        </p:spPr>
        <p:txBody>
          <a:bodyPr lIns="0" tIns="0" rIns="0" bIns="0">
            <a:noAutofit/>
          </a:bodyPr>
          <a:p>
            <a:pPr indent="0">
              <a:spcAft>
                <a:spcPts val="630"/>
              </a:spcAft>
            </a:pPr>
            <a:r>
              <a:rPr lang="en-US" sz="400">
                <a:latin typeface="Arial"/>
              </a:rPr>
              <a:t>Clock Ballon Bleu de Cartier 030414...</a:t>
            </a:r>
          </a:p>
          <a:p>
            <a:pPr algn="ctr" indent="0"/>
            <a:r>
              <a:rPr lang="en-US" sz="450">
                <a:latin typeface="Arial"/>
              </a:rPr>
              <a:t>OT 15.99$</a:t>
            </a:r>
          </a:p>
        </p:txBody>
      </p:sp>
      <p:sp>
        <p:nvSpPr>
          <p:cNvPr id="77" name=""/>
          <p:cNvSpPr/>
          <p:nvPr/>
        </p:nvSpPr>
        <p:spPr>
          <a:xfrm>
            <a:off x="1816608" y="10055352"/>
            <a:ext cx="195072" cy="70104"/>
          </a:xfrm>
          <a:prstGeom prst="rect">
            <a:avLst/>
          </a:prstGeom>
          <a:solidFill>
            <a:srgbClr val="FFFFFF"/>
          </a:solidFill>
        </p:spPr>
        <p:txBody>
          <a:bodyPr lIns="0" tIns="0" rIns="0" bIns="0" wrap="none">
            <a:noAutofit/>
          </a:bodyPr>
          <a:p>
            <a:pPr indent="0"/>
            <a:r>
              <a:rPr lang="en-US" sz="400">
                <a:latin typeface="Arial"/>
              </a:rPr>
              <a:t>Sandals</a:t>
            </a:r>
          </a:p>
        </p:txBody>
      </p:sp>
      <p:sp>
        <p:nvSpPr>
          <p:cNvPr id="78" name=""/>
          <p:cNvSpPr/>
          <p:nvPr/>
        </p:nvSpPr>
        <p:spPr>
          <a:xfrm>
            <a:off x="563880" y="10174224"/>
            <a:ext cx="859536" cy="173736"/>
          </a:xfrm>
          <a:prstGeom prst="rect">
            <a:avLst/>
          </a:prstGeom>
          <a:solidFill>
            <a:srgbClr val="FFFFFF"/>
          </a:solidFill>
        </p:spPr>
        <p:txBody>
          <a:bodyPr lIns="0" tIns="0" rIns="0" bIns="0" wrap="none">
            <a:noAutofit/>
          </a:bodyPr>
          <a:p>
            <a:pPr indent="0"/>
            <a:r>
              <a:rPr lang="en-US" sz="1500">
                <a:solidFill>
                  <a:srgbClr val="D73724"/>
                </a:solidFill>
                <a:latin typeface="Arial"/>
              </a:rPr>
              <a:t>o. </a:t>
            </a:r>
            <a:r>
              <a:rPr lang="en-US" sz="1500">
                <a:latin typeface="Arial"/>
              </a:rPr>
              <a:t>I </a:t>
            </a:r>
            <a:r>
              <a:rPr lang="en-US" i="1" sz="2000">
                <a:latin typeface="Times New Roman"/>
              </a:rPr>
              <a:t>e</a:t>
            </a:r>
            <a:r>
              <a:rPr lang="en-US" sz="1500">
                <a:latin typeface="Arial"/>
              </a:rPr>
              <a:t> I</a:t>
            </a:r>
          </a:p>
        </p:txBody>
      </p:sp>
      <p:sp>
        <p:nvSpPr>
          <p:cNvPr id="79" name=""/>
          <p:cNvSpPr/>
          <p:nvPr/>
        </p:nvSpPr>
        <p:spPr>
          <a:xfrm>
            <a:off x="1761744" y="10168128"/>
            <a:ext cx="262128" cy="67056"/>
          </a:xfrm>
          <a:prstGeom prst="rect">
            <a:avLst/>
          </a:prstGeom>
          <a:solidFill>
            <a:srgbClr val="FFFFFF"/>
          </a:solidFill>
        </p:spPr>
        <p:txBody>
          <a:bodyPr lIns="0" tIns="0" rIns="0" bIns="0" wrap="none">
            <a:noAutofit/>
          </a:bodyPr>
          <a:p>
            <a:pPr indent="0"/>
            <a:r>
              <a:rPr lang="en-US" sz="400">
                <a:latin typeface="Arial"/>
              </a:rPr>
              <a:t>For Women</a:t>
            </a:r>
          </a:p>
        </p:txBody>
      </p:sp>
      <p:sp>
        <p:nvSpPr>
          <p:cNvPr id="80" name=""/>
          <p:cNvSpPr/>
          <p:nvPr/>
        </p:nvSpPr>
        <p:spPr>
          <a:xfrm>
            <a:off x="1728216" y="10332720"/>
            <a:ext cx="231648" cy="207264"/>
          </a:xfrm>
          <a:prstGeom prst="rect">
            <a:avLst/>
          </a:prstGeom>
          <a:solidFill>
            <a:srgbClr val="FFFFFF"/>
          </a:solidFill>
        </p:spPr>
        <p:txBody>
          <a:bodyPr lIns="0" tIns="0" rIns="0" bIns="0">
            <a:noAutofit/>
          </a:bodyPr>
          <a:p>
            <a:pPr indent="0">
              <a:spcAft>
                <a:spcPts val="420"/>
              </a:spcAft>
            </a:pPr>
            <a:r>
              <a:rPr lang="en-US" sz="400">
                <a:latin typeface="Arial"/>
              </a:rPr>
              <a:t>WATCHES</a:t>
            </a:r>
          </a:p>
          <a:p>
            <a:pPr indent="0"/>
            <a:r>
              <a:rPr lang="en-US" sz="400">
                <a:latin typeface="Arial"/>
              </a:rPr>
              <a:t>BAGS</a:t>
            </a:r>
          </a:p>
        </p:txBody>
      </p:sp>
      <p:sp>
        <p:nvSpPr>
          <p:cNvPr id="81" name=""/>
          <p:cNvSpPr/>
          <p:nvPr/>
        </p:nvSpPr>
        <p:spPr>
          <a:xfrm>
            <a:off x="341376" y="11042904"/>
            <a:ext cx="301752" cy="70104"/>
          </a:xfrm>
          <a:prstGeom prst="rect">
            <a:avLst/>
          </a:prstGeom>
          <a:solidFill>
            <a:srgbClr val="FFFFFF"/>
          </a:solidFill>
        </p:spPr>
        <p:txBody>
          <a:bodyPr lIns="0" tIns="0" rIns="0" bIns="0" wrap="none">
            <a:noAutofit/>
          </a:bodyPr>
          <a:p>
            <a:pPr indent="139700"/>
            <a:r>
              <a:rPr lang="en-US" sz="400">
                <a:latin typeface="Arial"/>
              </a:rPr>
              <a:t>Product card</a:t>
            </a:r>
          </a:p>
        </p:txBody>
      </p:sp>
      <p:sp>
        <p:nvSpPr>
          <p:cNvPr id="82" name=""/>
          <p:cNvSpPr/>
          <p:nvPr/>
        </p:nvSpPr>
        <p:spPr>
          <a:xfrm>
            <a:off x="1734312" y="11472672"/>
            <a:ext cx="1008888" cy="164592"/>
          </a:xfrm>
          <a:prstGeom prst="rect">
            <a:avLst/>
          </a:prstGeom>
          <a:solidFill>
            <a:srgbClr val="FFFFFF"/>
          </a:solidFill>
        </p:spPr>
        <p:txBody>
          <a:bodyPr lIns="0" tIns="0" rIns="0" bIns="0">
            <a:noAutofit/>
          </a:bodyPr>
          <a:p>
            <a:pPr indent="0"/>
            <a:r>
              <a:rPr lang="en-US" sz="400">
                <a:latin typeface="Arial"/>
              </a:rPr>
              <a:t>Uggs Classic Short Blaise wholesale</a:t>
            </a:r>
          </a:p>
          <a:p>
            <a:pPr indent="0"/>
            <a:r>
              <a:rPr lang="en-US" sz="400">
                <a:latin typeface="Arial"/>
              </a:rPr>
              <a:t>Reference: 108239223942850</a:t>
            </a:r>
          </a:p>
        </p:txBody>
      </p:sp>
      <p:sp>
        <p:nvSpPr>
          <p:cNvPr id="83" name=""/>
          <p:cNvSpPr/>
          <p:nvPr/>
        </p:nvSpPr>
        <p:spPr>
          <a:xfrm>
            <a:off x="1734312" y="11725656"/>
            <a:ext cx="411480" cy="292608"/>
          </a:xfrm>
          <a:prstGeom prst="rect">
            <a:avLst/>
          </a:prstGeom>
          <a:solidFill>
            <a:srgbClr val="FFFFFF"/>
          </a:solidFill>
        </p:spPr>
        <p:txBody>
          <a:bodyPr lIns="0" tIns="0" rIns="0" bIns="0">
            <a:noAutofit/>
          </a:bodyPr>
          <a:p>
            <a:pPr indent="139700"/>
            <a:r>
              <a:rPr lang="en-US" sz="550">
                <a:latin typeface="Arial"/>
              </a:rPr>
              <a:t>$100</a:t>
            </a:r>
          </a:p>
          <a:p>
            <a:pPr indent="139700">
              <a:spcAft>
                <a:spcPts val="280"/>
              </a:spcAft>
            </a:pPr>
            <a:r>
              <a:rPr lang="en-US" b="1" sz="400">
                <a:latin typeface="Arial"/>
              </a:rPr>
              <a:t>1-100 pcs</a:t>
            </a:r>
          </a:p>
          <a:p>
            <a:pPr indent="0"/>
            <a:r>
              <a:rPr lang="en-US" sz="400">
                <a:latin typeface="Arial"/>
              </a:rPr>
              <a:t>Excluding delivery</a:t>
            </a:r>
          </a:p>
        </p:txBody>
      </p:sp>
      <p:sp>
        <p:nvSpPr>
          <p:cNvPr id="84" name=""/>
          <p:cNvSpPr/>
          <p:nvPr/>
        </p:nvSpPr>
        <p:spPr>
          <a:xfrm>
            <a:off x="2264664" y="11728704"/>
            <a:ext cx="411480" cy="286512"/>
          </a:xfrm>
          <a:prstGeom prst="rect">
            <a:avLst/>
          </a:prstGeom>
          <a:solidFill>
            <a:srgbClr val="FFFFFF"/>
          </a:solidFill>
        </p:spPr>
        <p:txBody>
          <a:bodyPr lIns="0" tIns="0" rIns="0" bIns="0">
            <a:noAutofit/>
          </a:bodyPr>
          <a:p>
            <a:pPr algn="ctr" indent="0"/>
            <a:r>
              <a:rPr lang="en-US" sz="550">
                <a:latin typeface="Arial"/>
              </a:rPr>
              <a:t>$50</a:t>
            </a:r>
          </a:p>
          <a:p>
            <a:pPr algn="ctr" indent="0">
              <a:spcAft>
                <a:spcPts val="280"/>
              </a:spcAft>
            </a:pPr>
            <a:r>
              <a:rPr lang="en-US" b="1" sz="400">
                <a:latin typeface="Arial"/>
              </a:rPr>
              <a:t>10-50 pcs</a:t>
            </a:r>
          </a:p>
          <a:p>
            <a:pPr algn="ctr" indent="0"/>
            <a:r>
              <a:rPr lang="en-US" b="1" u="sng" sz="400">
                <a:latin typeface="Arial"/>
              </a:rPr>
              <a:t>CALCULATE DELIVERY</a:t>
            </a:r>
          </a:p>
        </p:txBody>
      </p:sp>
      <p:sp>
        <p:nvSpPr>
          <p:cNvPr id="85" name=""/>
          <p:cNvSpPr/>
          <p:nvPr/>
        </p:nvSpPr>
        <p:spPr>
          <a:xfrm>
            <a:off x="2837688" y="11728704"/>
            <a:ext cx="246888" cy="167640"/>
          </a:xfrm>
          <a:prstGeom prst="rect">
            <a:avLst/>
          </a:prstGeom>
          <a:solidFill>
            <a:srgbClr val="FFFFFF"/>
          </a:solidFill>
        </p:spPr>
        <p:txBody>
          <a:bodyPr lIns="0" tIns="0" rIns="0" bIns="0">
            <a:noAutofit/>
          </a:bodyPr>
          <a:p>
            <a:pPr indent="0"/>
            <a:r>
              <a:rPr lang="en-US" sz="550">
                <a:latin typeface="Arial"/>
              </a:rPr>
              <a:t>$20</a:t>
            </a:r>
          </a:p>
          <a:p>
            <a:pPr indent="0"/>
            <a:r>
              <a:rPr lang="en-US" b="1" sz="400">
                <a:latin typeface="Arial"/>
              </a:rPr>
              <a:t>50-100 pcs</a:t>
            </a:r>
          </a:p>
        </p:txBody>
      </p:sp>
      <p:sp>
        <p:nvSpPr>
          <p:cNvPr id="86" name=""/>
          <p:cNvSpPr/>
          <p:nvPr/>
        </p:nvSpPr>
        <p:spPr>
          <a:xfrm>
            <a:off x="1734312" y="12063984"/>
            <a:ext cx="1289304" cy="688848"/>
          </a:xfrm>
          <a:prstGeom prst="rect">
            <a:avLst/>
          </a:prstGeom>
          <a:solidFill>
            <a:srgbClr val="FFFFFF"/>
          </a:solidFill>
        </p:spPr>
        <p:txBody>
          <a:bodyPr lIns="0" tIns="0" rIns="0" bIns="0">
            <a:noAutofit/>
          </a:bodyPr>
          <a:p>
            <a:pPr indent="0"/>
            <a:r>
              <a:rPr lang="en-US" sz="400">
                <a:latin typeface="Arial"/>
              </a:rPr>
              <a:t>CHOOSE CHARACTERISTICS:</a:t>
            </a:r>
          </a:p>
          <a:p>
            <a:pPr algn="r" indent="0"/>
            <a:r>
              <a:rPr lang="en-US" b="1" sz="1200">
                <a:solidFill>
                  <a:srgbClr val="9A9FAC"/>
                </a:solidFill>
                <a:latin typeface="Arial"/>
              </a:rPr>
              <a:t>□□muni</a:t>
            </a:r>
          </a:p>
          <a:p>
            <a:pPr indent="0">
              <a:spcAft>
                <a:spcPts val="280"/>
              </a:spcAft>
            </a:pPr>
            <a:r>
              <a:rPr lang="en-US" sz="400">
                <a:latin typeface="Arial"/>
              </a:rPr>
              <a:t>Size:  </a:t>
            </a:r>
            <a:r>
              <a:rPr lang="en-US" sz="400">
                <a:solidFill>
                  <a:srgbClr val="CAAC62"/>
                </a:solidFill>
                <a:latin typeface="Arial"/>
              </a:rPr>
              <a:t>0 H 0 H 0 0</a:t>
            </a:r>
          </a:p>
          <a:p>
            <a:pPr indent="0">
              <a:spcAft>
                <a:spcPts val="490"/>
              </a:spcAft>
            </a:pPr>
            <a:r>
              <a:rPr lang="en-US" sz="400">
                <a:latin typeface="Arial"/>
              </a:rPr>
              <a:t>Quantity: [ </a:t>
            </a:r>
            <a:r>
              <a:rPr lang="en-US" u="sng" sz="400">
                <a:latin typeface="Arial"/>
              </a:rPr>
              <a:t>-   25 -r~j</a:t>
            </a:r>
          </a:p>
          <a:p>
            <a:pPr indent="139700"/>
            <a:r>
              <a:rPr lang="en-US" sz="400">
                <a:latin typeface="Arial"/>
              </a:rPr>
              <a:t>Total: $56 550            T" </a:t>
            </a:r>
            <a:r>
              <a:rPr lang="en-US" cap="small" sz="450">
                <a:latin typeface="Arial"/>
              </a:rPr>
              <a:t>add to </a:t>
            </a:r>
            <a:r>
              <a:rPr lang="en-US" cap="small" sz="450">
                <a:solidFill>
                  <a:srgbClr val="735D10"/>
                </a:solidFill>
                <a:latin typeface="Arial"/>
              </a:rPr>
              <a:t>cart</a:t>
            </a:r>
          </a:p>
        </p:txBody>
      </p:sp>
      <p:graphicFrame>
        <p:nvGraphicFramePr>
          <p:cNvPr id="87" name=""/>
          <p:cNvGraphicFramePr>
            <a:graphicFrameLocks noGrp="1"/>
          </p:cNvGraphicFramePr>
          <p:nvPr/>
        </p:nvGraphicFramePr>
        <p:xfrm>
          <a:off x="530352" y="13042392"/>
          <a:ext cx="2660904" cy="621792"/>
        </p:xfrm>
        <a:graphic>
          <a:graphicData uri="http://schemas.openxmlformats.org/drawingml/2006/table">
            <a:tbl>
              <a:tblPr/>
              <a:tblGrid>
                <a:gridCol w="1118616"/>
                <a:gridCol w="1542288"/>
              </a:tblGrid>
              <a:tr h="149352">
                <a:tc>
                  <a:txBody>
                    <a:bodyPr lIns="0" tIns="0" rIns="0" bIns="0">
                      <a:noAutofit/>
                    </a:bodyPr>
                    <a:p>
                      <a:pPr indent="0"/>
                      <a:r>
                        <a:rPr lang="en-US" sz="400">
                          <a:latin typeface="Arial"/>
                        </a:rPr>
                        <a:t>Product specifications Reviews Choose the si;</a:t>
                      </a:r>
                    </a:p>
                  </a:txBody>
                  <a:tcPr marL="0" marR="0" marT="0" marB="0" anchor="ctr"/>
                </a:tc>
                <a:tc>
                  <a:txBody>
                    <a:bodyPr lIns="0" tIns="0" rIns="0" bIns="0">
                      <a:noAutofit/>
                    </a:bodyPr>
                    <a:p>
                      <a:pPr indent="0"/>
                      <a:r>
                        <a:rPr lang="en-US" sz="400">
                          <a:latin typeface="Arial"/>
                        </a:rPr>
                        <a:t>:e    Payment and delivery Video review</a:t>
                      </a:r>
                    </a:p>
                  </a:txBody>
                  <a:tcPr marL="0" marR="0" marT="0" marB="0" anchor="ctr"/>
                </a:tc>
              </a:tr>
              <a:tr h="472440">
                <a:tc>
                  <a:txBody>
                    <a:bodyPr lIns="0" tIns="0" rIns="0" bIns="0">
                      <a:noAutofit/>
                    </a:bodyPr>
                    <a:p>
                      <a:pPr indent="88900">
                        <a:spcAft>
                          <a:spcPts val="210"/>
                        </a:spcAft>
                      </a:pPr>
                      <a:r>
                        <a:rPr lang="en-US" sz="400">
                          <a:latin typeface="Arial"/>
                        </a:rPr>
                        <a:t>Q Manufacturer: CILIA</a:t>
                      </a:r>
                    </a:p>
                    <a:p>
                      <a:pPr indent="88900">
                        <a:spcAft>
                          <a:spcPts val="210"/>
                        </a:spcAft>
                      </a:pPr>
                      <a:r>
                        <a:rPr lang="en-US" sz="400">
                          <a:latin typeface="Arial"/>
                        </a:rPr>
                        <a:t>Q Price: up to 0.7 $ per piece</a:t>
                      </a:r>
                    </a:p>
                    <a:p>
                      <a:pPr indent="88900"/>
                      <a:r>
                        <a:rPr lang="en-US" sz="400">
                          <a:latin typeface="Arial"/>
                        </a:rPr>
                        <a:t>O Port: Guangzhou</a:t>
                      </a:r>
                    </a:p>
                  </a:txBody>
                  <a:tcPr marL="0" marR="0" marT="0" marB="0" anchor="ctr"/>
                </a:tc>
                <a:tc>
                  <a:txBody>
                    <a:bodyPr lIns="0" tIns="0" rIns="0" bIns="0">
                      <a:noAutofit/>
                    </a:bodyPr>
                    <a:p>
                      <a:pPr indent="190500">
                        <a:spcAft>
                          <a:spcPts val="210"/>
                        </a:spcAft>
                      </a:pPr>
                      <a:r>
                        <a:rPr lang="en-US" sz="400">
                          <a:latin typeface="Arial"/>
                        </a:rPr>
                        <a:t>© Price: from $ 0.5 per piece and more text</a:t>
                      </a:r>
                    </a:p>
                    <a:p>
                      <a:pPr indent="190500">
                        <a:spcAft>
                          <a:spcPts val="210"/>
                        </a:spcAft>
                      </a:pPr>
                      <a:r>
                        <a:rPr lang="en-US" sz="400">
                          <a:latin typeface="Arial"/>
                        </a:rPr>
                        <a:t>@ Min. order: 300 items</a:t>
                      </a:r>
                    </a:p>
                    <a:p>
                      <a:pPr indent="190500"/>
                      <a:r>
                        <a:rPr lang="en-US" sz="400">
                          <a:latin typeface="Arial"/>
                        </a:rPr>
                        <a:t>© Delivery time: from 15 days</a:t>
                      </a:r>
                    </a:p>
                  </a:txBody>
                  <a:tcPr marL="0" marR="0" marT="0" marB="0" anchor="ctr"/>
                </a:tc>
              </a:tr>
            </a:tbl>
          </a:graphicData>
        </a:graphic>
      </p:graphicFrame>
      <p:sp>
        <p:nvSpPr>
          <p:cNvPr id="88" name=""/>
          <p:cNvSpPr/>
          <p:nvPr/>
        </p:nvSpPr>
        <p:spPr>
          <a:xfrm>
            <a:off x="3450336" y="14228064"/>
            <a:ext cx="374904" cy="79248"/>
          </a:xfrm>
          <a:prstGeom prst="rect">
            <a:avLst/>
          </a:prstGeom>
          <a:solidFill>
            <a:srgbClr val="FFFFFF"/>
          </a:solidFill>
        </p:spPr>
        <p:txBody>
          <a:bodyPr lIns="0" tIns="0" rIns="0" bIns="0" wrap="none">
            <a:noAutofit/>
          </a:bodyPr>
          <a:p>
            <a:pPr indent="0"/>
            <a:r>
              <a:rPr lang="en-US" sz="400">
                <a:latin typeface="Arial"/>
              </a:rPr>
              <a:t>About company</a:t>
            </a:r>
          </a:p>
        </p:txBody>
      </p:sp>
      <p:sp>
        <p:nvSpPr>
          <p:cNvPr id="89" name=""/>
          <p:cNvSpPr/>
          <p:nvPr/>
        </p:nvSpPr>
        <p:spPr>
          <a:xfrm>
            <a:off x="1816608" y="17937480"/>
            <a:ext cx="643128" cy="97536"/>
          </a:xfrm>
          <a:prstGeom prst="rect">
            <a:avLst/>
          </a:prstGeom>
          <a:solidFill>
            <a:srgbClr val="FFFFFF"/>
          </a:solidFill>
        </p:spPr>
        <p:txBody>
          <a:bodyPr lIns="0" tIns="0" rIns="0" bIns="0" wrap="none">
            <a:noAutofit/>
          </a:bodyPr>
          <a:p>
            <a:pPr indent="0"/>
            <a:r>
              <a:rPr lang="en-US" sz="550">
                <a:latin typeface="Arial"/>
              </a:rPr>
              <a:t>Documentation</a:t>
            </a:r>
          </a:p>
        </p:txBody>
      </p:sp>
      <p:sp>
        <p:nvSpPr>
          <p:cNvPr id="90" name=""/>
          <p:cNvSpPr/>
          <p:nvPr/>
        </p:nvSpPr>
        <p:spPr>
          <a:xfrm>
            <a:off x="947928" y="18089880"/>
            <a:ext cx="493776" cy="91440"/>
          </a:xfrm>
          <a:prstGeom prst="rect">
            <a:avLst/>
          </a:prstGeom>
          <a:solidFill>
            <a:srgbClr val="FFFFFF"/>
          </a:solidFill>
        </p:spPr>
        <p:txBody>
          <a:bodyPr lIns="0" tIns="0" rIns="0" bIns="0" wrap="none">
            <a:noAutofit/>
          </a:bodyPr>
          <a:p>
            <a:pPr indent="0"/>
            <a:r>
              <a:rPr lang="en-US" sz="400">
                <a:latin typeface="Arial"/>
              </a:rPr>
              <a:t>Marking of cargo</a:t>
            </a:r>
          </a:p>
        </p:txBody>
      </p:sp>
      <p:sp>
        <p:nvSpPr>
          <p:cNvPr id="91" name=""/>
          <p:cNvSpPr/>
          <p:nvPr/>
        </p:nvSpPr>
        <p:spPr>
          <a:xfrm>
            <a:off x="2167128" y="18092928"/>
            <a:ext cx="295656" cy="76200"/>
          </a:xfrm>
          <a:prstGeom prst="rect">
            <a:avLst/>
          </a:prstGeom>
          <a:solidFill>
            <a:srgbClr val="FFFFFF"/>
          </a:solidFill>
        </p:spPr>
        <p:txBody>
          <a:bodyPr lIns="0" tIns="0" rIns="0" bIns="0" wrap="none">
            <a:noAutofit/>
          </a:bodyPr>
          <a:p>
            <a:pPr indent="0"/>
            <a:r>
              <a:rPr lang="en-US" sz="400">
                <a:latin typeface="Arial"/>
              </a:rPr>
              <a:t>Contracts</a:t>
            </a:r>
          </a:p>
        </p:txBody>
      </p:sp>
      <p:sp>
        <p:nvSpPr>
          <p:cNvPr id="92" name=""/>
          <p:cNvSpPr/>
          <p:nvPr/>
        </p:nvSpPr>
        <p:spPr>
          <a:xfrm>
            <a:off x="947928" y="18510504"/>
            <a:ext cx="213360" cy="79248"/>
          </a:xfrm>
          <a:prstGeom prst="rect">
            <a:avLst/>
          </a:prstGeom>
          <a:solidFill>
            <a:srgbClr val="FFFFFF"/>
          </a:solidFill>
        </p:spPr>
        <p:txBody>
          <a:bodyPr lIns="0" tIns="0" rIns="0" bIns="0" wrap="none">
            <a:noAutofit/>
          </a:bodyPr>
          <a:p>
            <a:pPr indent="0"/>
            <a:r>
              <a:rPr lang="en-US" sz="400">
                <a:latin typeface="Arial"/>
              </a:rPr>
              <a:t>Blanks</a:t>
            </a:r>
          </a:p>
        </p:txBody>
      </p:sp>
      <p:sp>
        <p:nvSpPr>
          <p:cNvPr id="93" name=""/>
          <p:cNvSpPr/>
          <p:nvPr/>
        </p:nvSpPr>
        <p:spPr>
          <a:xfrm>
            <a:off x="2167128" y="18510504"/>
            <a:ext cx="292608" cy="79248"/>
          </a:xfrm>
          <a:prstGeom prst="rect">
            <a:avLst/>
          </a:prstGeom>
          <a:solidFill>
            <a:srgbClr val="FFFFFF"/>
          </a:solidFill>
        </p:spPr>
        <p:txBody>
          <a:bodyPr lIns="0" tIns="0" rIns="0" bIns="0" wrap="none">
            <a:noAutofit/>
          </a:bodyPr>
          <a:p>
            <a:pPr indent="0"/>
            <a:r>
              <a:rPr lang="en-US" sz="400">
                <a:latin typeface="Arial"/>
              </a:rPr>
              <a:t>Price lists</a:t>
            </a:r>
          </a:p>
        </p:txBody>
      </p:sp>
      <p:sp>
        <p:nvSpPr>
          <p:cNvPr id="94" name=""/>
          <p:cNvSpPr/>
          <p:nvPr/>
        </p:nvSpPr>
        <p:spPr>
          <a:xfrm>
            <a:off x="2106168" y="21110448"/>
            <a:ext cx="454152" cy="118872"/>
          </a:xfrm>
          <a:prstGeom prst="rect">
            <a:avLst/>
          </a:prstGeom>
          <a:solidFill>
            <a:srgbClr val="FFFFFF"/>
          </a:solidFill>
        </p:spPr>
        <p:txBody>
          <a:bodyPr lIns="0" tIns="0" rIns="0" bIns="0" wrap="none">
            <a:noAutofit/>
          </a:bodyPr>
          <a:p>
            <a:pPr indent="0"/>
            <a:r>
              <a:rPr lang="en-US" sz="400">
                <a:latin typeface="Arial"/>
              </a:rPr>
              <a:t>ANNODANINI</a:t>
            </a:r>
          </a:p>
        </p:txBody>
      </p:sp>
      <p:sp>
        <p:nvSpPr>
          <p:cNvPr id="95" name=""/>
          <p:cNvSpPr/>
          <p:nvPr/>
        </p:nvSpPr>
        <p:spPr>
          <a:xfrm>
            <a:off x="2255520" y="23375112"/>
            <a:ext cx="463296" cy="76200"/>
          </a:xfrm>
          <a:prstGeom prst="rect">
            <a:avLst/>
          </a:prstGeom>
          <a:solidFill>
            <a:srgbClr val="FFFFFF"/>
          </a:solidFill>
        </p:spPr>
        <p:txBody>
          <a:bodyPr lIns="0" tIns="0" rIns="0" bIns="0" wrap="none">
            <a:noAutofit/>
          </a:bodyPr>
          <a:p>
            <a:pPr indent="0"/>
            <a:r>
              <a:rPr lang="fr" sz="450">
                <a:latin typeface="Arial"/>
              </a:rPr>
              <a:t>a s" </a:t>
            </a:r>
            <a:r>
              <a:rPr lang="en-US" sz="450">
                <a:latin typeface="Arial"/>
              </a:rPr>
              <a:t>• - </a:t>
            </a:r>
            <a:r>
              <a:rPr lang="en-US" cap="small" sz="550">
                <a:latin typeface="Arial"/>
              </a:rPr>
              <a:t>a</a:t>
            </a:r>
          </a:p>
        </p:txBody>
      </p:sp>
      <p:sp>
        <p:nvSpPr>
          <p:cNvPr id="96" name=""/>
          <p:cNvSpPr/>
          <p:nvPr/>
        </p:nvSpPr>
        <p:spPr>
          <a:xfrm>
            <a:off x="2980944" y="24926544"/>
            <a:ext cx="883920" cy="170688"/>
          </a:xfrm>
          <a:prstGeom prst="rect">
            <a:avLst/>
          </a:prstGeom>
          <a:solidFill>
            <a:srgbClr val="FFFFFF"/>
          </a:solidFill>
        </p:spPr>
        <p:txBody>
          <a:bodyPr lIns="0" tIns="0" rIns="0" bIns="0" wrap="none">
            <a:noAutofit/>
          </a:bodyPr>
          <a:p>
            <a:pPr algn="r" indent="0"/>
            <a:r>
              <a:rPr lang="en-US" u="sng" sz="650">
                <a:solidFill>
                  <a:srgbClr val="777B8A"/>
                </a:solidFill>
                <a:latin typeface="Arial"/>
              </a:rPr>
              <a:t>___________</a:t>
            </a:r>
            <a:r>
              <a:rPr lang="en-US" sz="650">
                <a:solidFill>
                  <a:srgbClr val="777B8A"/>
                </a:solidFill>
                <a:latin typeface="Arial"/>
              </a:rPr>
              <a:t>______________;</a:t>
            </a:r>
          </a:p>
        </p:txBody>
      </p:sp>
      <p:sp>
        <p:nvSpPr>
          <p:cNvPr id="97" name=""/>
          <p:cNvSpPr/>
          <p:nvPr/>
        </p:nvSpPr>
        <p:spPr>
          <a:xfrm>
            <a:off x="2825496" y="27398472"/>
            <a:ext cx="658368" cy="70104"/>
          </a:xfrm>
          <a:prstGeom prst="rect">
            <a:avLst/>
          </a:prstGeom>
          <a:solidFill>
            <a:srgbClr val="FFFFFF"/>
          </a:solidFill>
        </p:spPr>
        <p:txBody>
          <a:bodyPr lIns="0" tIns="0" rIns="0" bIns="0" wrap="none">
            <a:noAutofit/>
          </a:bodyPr>
          <a:p>
            <a:pPr indent="0"/>
            <a:r>
              <a:rPr lang="en-US" b="1" sz="400">
                <a:latin typeface="Arial"/>
              </a:rPr>
              <a:t>APPLICATION PARTNERSHIP</a:t>
            </a:r>
          </a:p>
        </p:txBody>
      </p:sp>
      <p:sp>
        <p:nvSpPr>
          <p:cNvPr id="98" name=""/>
          <p:cNvSpPr/>
          <p:nvPr/>
        </p:nvSpPr>
        <p:spPr>
          <a:xfrm>
            <a:off x="2947416" y="28535376"/>
            <a:ext cx="1103376" cy="185928"/>
          </a:xfrm>
          <a:prstGeom prst="rect">
            <a:avLst/>
          </a:prstGeom>
          <a:solidFill>
            <a:srgbClr val="FFFFFF"/>
          </a:solidFill>
        </p:spPr>
        <p:txBody>
          <a:bodyPr lIns="0" tIns="0" rIns="0" bIns="0">
            <a:noAutofit/>
          </a:bodyPr>
          <a:p>
            <a:pPr indent="533400"/>
            <a:r>
              <a:rPr lang="en-US" sz="700">
                <a:solidFill>
                  <a:srgbClr val="A0823F"/>
                </a:solidFill>
                <a:latin typeface="Arial"/>
              </a:rPr>
              <a:t>— I </a:t>
            </a:r>
            <a:r>
              <a:rPr lang="en-US" sz="700">
                <a:solidFill>
                  <a:srgbClr val="9A9FAC"/>
                </a:solidFill>
                <a:latin typeface="Arial"/>
              </a:rPr>
              <a:t>— -J</a:t>
            </a:r>
          </a:p>
          <a:p>
            <a:pPr indent="0">
              <a:lnSpc>
                <a:spcPct val="77000"/>
              </a:lnSpc>
            </a:pPr>
            <a:r>
              <a:rPr lang="en-US" sz="700">
                <a:latin typeface="Arial"/>
              </a:rPr>
              <a:t>□□■as -</a:t>
            </a:r>
            <a:r>
              <a:rPr lang="en-US" cap="small" sz="600">
                <a:solidFill>
                  <a:srgbClr val="9A9FAC"/>
                </a:solidFill>
                <a:latin typeface="Arial"/>
              </a:rPr>
              <a:t>eh</a:t>
            </a:r>
          </a:p>
        </p:txBody>
      </p:sp>
      <p:sp>
        <p:nvSpPr>
          <p:cNvPr id="99" name=""/>
          <p:cNvSpPr/>
          <p:nvPr/>
        </p:nvSpPr>
        <p:spPr>
          <a:xfrm>
            <a:off x="2846832" y="29013912"/>
            <a:ext cx="597408" cy="91440"/>
          </a:xfrm>
          <a:prstGeom prst="rect">
            <a:avLst/>
          </a:prstGeom>
          <a:solidFill>
            <a:srgbClr val="FFFFFF"/>
          </a:solidFill>
        </p:spPr>
        <p:txBody>
          <a:bodyPr lIns="0" tIns="0" rIns="0" bIns="0" wrap="none">
            <a:noAutofit/>
          </a:bodyPr>
          <a:p>
            <a:pPr indent="0"/>
            <a:r>
              <a:rPr lang="en-US" sz="400">
                <a:latin typeface="Arial"/>
              </a:rPr>
              <a:t>Thanks for watching</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E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651760" y="195072"/>
            <a:ext cx="1667256" cy="1277112"/>
          </a:xfrm>
          <a:prstGeom prst="rect">
            <a:avLst/>
          </a:prstGeom>
        </p:spPr>
      </p:pic>
      <p:pic>
        <p:nvPicPr>
          <p:cNvPr id="3" name=""/>
          <p:cNvPicPr>
            <a:picLocks noChangeAspect="1"/>
          </p:cNvPicPr>
          <p:nvPr/>
        </p:nvPicPr>
        <p:blipFill>
          <a:blip r:embed="rPictId1"/>
          <a:stretch>
            <a:fillRect/>
          </a:stretch>
        </p:blipFill>
        <p:spPr>
          <a:xfrm>
            <a:off x="804672" y="2221992"/>
            <a:ext cx="2523744" cy="1874520"/>
          </a:xfrm>
          <a:prstGeom prst="rect">
            <a:avLst/>
          </a:prstGeom>
        </p:spPr>
      </p:pic>
      <p:pic>
        <p:nvPicPr>
          <p:cNvPr id="4" name=""/>
          <p:cNvPicPr>
            <a:picLocks noChangeAspect="1"/>
          </p:cNvPicPr>
          <p:nvPr/>
        </p:nvPicPr>
        <p:blipFill>
          <a:blip r:embed="rPictId2"/>
          <a:stretch>
            <a:fillRect/>
          </a:stretch>
        </p:blipFill>
        <p:spPr>
          <a:xfrm>
            <a:off x="0" y="5071872"/>
            <a:ext cx="4328160" cy="2292096"/>
          </a:xfrm>
          <a:prstGeom prst="rect">
            <a:avLst/>
          </a:prstGeom>
        </p:spPr>
      </p:pic>
      <p:pic>
        <p:nvPicPr>
          <p:cNvPr id="5" name=""/>
          <p:cNvPicPr>
            <a:picLocks noChangeAspect="1"/>
          </p:cNvPicPr>
          <p:nvPr/>
        </p:nvPicPr>
        <p:blipFill>
          <a:blip r:embed="rPictId3"/>
          <a:stretch>
            <a:fillRect/>
          </a:stretch>
        </p:blipFill>
        <p:spPr>
          <a:xfrm>
            <a:off x="472440" y="8244840"/>
            <a:ext cx="3386328" cy="1926336"/>
          </a:xfrm>
          <a:prstGeom prst="rect">
            <a:avLst/>
          </a:prstGeom>
        </p:spPr>
      </p:pic>
      <p:pic>
        <p:nvPicPr>
          <p:cNvPr id="6" name=""/>
          <p:cNvPicPr>
            <a:picLocks noChangeAspect="1"/>
          </p:cNvPicPr>
          <p:nvPr/>
        </p:nvPicPr>
        <p:blipFill>
          <a:blip r:embed="rPictId4"/>
          <a:stretch>
            <a:fillRect/>
          </a:stretch>
        </p:blipFill>
        <p:spPr>
          <a:xfrm>
            <a:off x="448056" y="10536936"/>
            <a:ext cx="704088" cy="115824"/>
          </a:xfrm>
          <a:prstGeom prst="rect">
            <a:avLst/>
          </a:prstGeom>
        </p:spPr>
      </p:pic>
      <p:pic>
        <p:nvPicPr>
          <p:cNvPr id="7" name=""/>
          <p:cNvPicPr>
            <a:picLocks noChangeAspect="1"/>
          </p:cNvPicPr>
          <p:nvPr/>
        </p:nvPicPr>
        <p:blipFill>
          <a:blip r:embed="rPictId5"/>
          <a:stretch>
            <a:fillRect/>
          </a:stretch>
        </p:blipFill>
        <p:spPr>
          <a:xfrm>
            <a:off x="2237232" y="11006328"/>
            <a:ext cx="1789176" cy="2612136"/>
          </a:xfrm>
          <a:prstGeom prst="rect">
            <a:avLst/>
          </a:prstGeom>
        </p:spPr>
      </p:pic>
      <p:pic>
        <p:nvPicPr>
          <p:cNvPr id="8" name=""/>
          <p:cNvPicPr>
            <a:picLocks noChangeAspect="1"/>
          </p:cNvPicPr>
          <p:nvPr/>
        </p:nvPicPr>
        <p:blipFill>
          <a:blip r:embed="rPictId6"/>
          <a:stretch>
            <a:fillRect/>
          </a:stretch>
        </p:blipFill>
        <p:spPr>
          <a:xfrm>
            <a:off x="0" y="15691104"/>
            <a:ext cx="4328160" cy="2633472"/>
          </a:xfrm>
          <a:prstGeom prst="rect">
            <a:avLst/>
          </a:prstGeom>
        </p:spPr>
      </p:pic>
      <p:sp>
        <p:nvSpPr>
          <p:cNvPr id="9" name=""/>
          <p:cNvSpPr/>
          <p:nvPr/>
        </p:nvSpPr>
        <p:spPr>
          <a:xfrm>
            <a:off x="316992" y="566928"/>
            <a:ext cx="1886712" cy="451104"/>
          </a:xfrm>
          <a:prstGeom prst="rect">
            <a:avLst/>
          </a:prstGeom>
          <a:solidFill>
            <a:srgbClr val="000000"/>
          </a:solidFill>
        </p:spPr>
        <p:txBody>
          <a:bodyPr lIns="0" tIns="0" rIns="0" bIns="0" wrap="none">
            <a:noAutofit/>
          </a:bodyPr>
          <a:p>
            <a:pPr indent="0"/>
            <a:r>
              <a:rPr lang="en-US" b="1" u="sng" sz="2700">
                <a:solidFill>
                  <a:srgbClr val="FAC913"/>
                </a:solidFill>
                <a:latin typeface="Arial"/>
              </a:rPr>
              <a:t>aPLISENS</a:t>
            </a:r>
          </a:p>
        </p:txBody>
      </p:sp>
      <p:sp>
        <p:nvSpPr>
          <p:cNvPr id="10" name=""/>
          <p:cNvSpPr/>
          <p:nvPr/>
        </p:nvSpPr>
        <p:spPr>
          <a:xfrm>
            <a:off x="518160" y="1706880"/>
            <a:ext cx="502920" cy="106680"/>
          </a:xfrm>
          <a:prstGeom prst="rect">
            <a:avLst/>
          </a:prstGeom>
          <a:solidFill>
            <a:srgbClr val="000000"/>
          </a:solidFill>
        </p:spPr>
        <p:txBody>
          <a:bodyPr lIns="0" tIns="0" rIns="0" bIns="0" wrap="none">
            <a:noAutofit/>
          </a:bodyPr>
          <a:p>
            <a:pPr indent="0"/>
            <a:r>
              <a:rPr lang="en-US" sz="600">
                <a:solidFill>
                  <a:srgbClr val="FFFFFF"/>
                </a:solidFill>
                <a:latin typeface="Arial"/>
              </a:rPr>
              <a:t>MAIN PAGE</a:t>
            </a:r>
          </a:p>
        </p:txBody>
      </p:sp>
      <p:sp>
        <p:nvSpPr>
          <p:cNvPr id="11" name=""/>
          <p:cNvSpPr/>
          <p:nvPr/>
        </p:nvSpPr>
        <p:spPr>
          <a:xfrm>
            <a:off x="1304544" y="14794992"/>
            <a:ext cx="521208" cy="362712"/>
          </a:xfrm>
          <a:prstGeom prst="rect">
            <a:avLst/>
          </a:prstGeom>
          <a:solidFill>
            <a:srgbClr val="FFFFFF"/>
          </a:solidFill>
        </p:spPr>
        <p:txBody>
          <a:bodyPr lIns="0" tIns="0" rIns="0" bIns="0" wrap="none">
            <a:noAutofit/>
          </a:bodyPr>
          <a:p>
            <a:pPr indent="0"/>
            <a:r>
              <a:rPr lang="en-US" u="sng" sz="3200">
                <a:latin typeface="Arial"/>
              </a:rPr>
              <a:t>Aa</a:t>
            </a:r>
          </a:p>
        </p:txBody>
      </p:sp>
      <p:sp>
        <p:nvSpPr>
          <p:cNvPr id="12" name=""/>
          <p:cNvSpPr/>
          <p:nvPr/>
        </p:nvSpPr>
        <p:spPr>
          <a:xfrm>
            <a:off x="2093976" y="14910816"/>
            <a:ext cx="1054608" cy="554736"/>
          </a:xfrm>
          <a:prstGeom prst="rect">
            <a:avLst/>
          </a:prstGeom>
          <a:solidFill>
            <a:srgbClr val="FFFFFF"/>
          </a:solidFill>
        </p:spPr>
        <p:txBody>
          <a:bodyPr lIns="0" tIns="0" rIns="0" bIns="0">
            <a:noAutofit/>
          </a:bodyPr>
          <a:p>
            <a:pPr indent="0">
              <a:spcAft>
                <a:spcPts val="210"/>
              </a:spcAft>
            </a:pPr>
            <a:r>
              <a:rPr lang="en-US" b="1" sz="950">
                <a:latin typeface="Arial"/>
              </a:rPr>
              <a:t>PT Sans</a:t>
            </a:r>
          </a:p>
          <a:p>
            <a:pPr indent="0">
              <a:lnSpc>
                <a:spcPct val="125000"/>
              </a:lnSpc>
              <a:spcAft>
                <a:spcPts val="420"/>
              </a:spcAft>
            </a:pPr>
            <a:r>
              <a:rPr lang="en-US" sz="400">
                <a:latin typeface="Arial"/>
              </a:rPr>
              <a:t>Regular, Italic, Medium, Bold</a:t>
            </a:r>
          </a:p>
          <a:p>
            <a:pPr indent="0">
              <a:lnSpc>
                <a:spcPct val="125000"/>
              </a:lnSpc>
            </a:pPr>
            <a:r>
              <a:rPr lang="en-US" sz="400">
                <a:latin typeface="Arial"/>
              </a:rPr>
              <a:t>ABCDEFGHIJKLMNOPORSTUVWXYZ abcdefghijklmnopqrstuvwxyz 1234567890</a:t>
            </a:r>
          </a:p>
        </p:txBody>
      </p:sp>
      <p:sp>
        <p:nvSpPr>
          <p:cNvPr id="13" name=""/>
          <p:cNvSpPr/>
          <p:nvPr/>
        </p:nvSpPr>
        <p:spPr>
          <a:xfrm>
            <a:off x="2606040" y="18312384"/>
            <a:ext cx="1136904" cy="393192"/>
          </a:xfrm>
          <a:prstGeom prst="rect">
            <a:avLst/>
          </a:prstGeom>
          <a:solidFill>
            <a:srgbClr val="FFFFFF"/>
          </a:solidFill>
        </p:spPr>
        <p:txBody>
          <a:bodyPr lIns="0" tIns="0" rIns="0" bIns="0">
            <a:noAutofit/>
          </a:bodyPr>
          <a:p>
            <a:pPr algn="r" indent="0">
              <a:spcAft>
                <a:spcPts val="420"/>
              </a:spcAft>
            </a:pPr>
            <a:r>
              <a:rPr lang="en-US" sz="1100">
                <a:latin typeface="Arial"/>
              </a:rPr>
              <a:t>THANK YOU</a:t>
            </a:r>
          </a:p>
          <a:p>
            <a:pPr algn="r" indent="0"/>
            <a:r>
              <a:rPr lang="en-US" sz="1100">
                <a:latin typeface="Arial"/>
              </a:rPr>
              <a:t>FOR WATCHING</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EEE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103376" y="1569720"/>
            <a:ext cx="563880" cy="719328"/>
          </a:xfrm>
          <a:prstGeom prst="rect">
            <a:avLst/>
          </a:prstGeom>
        </p:spPr>
      </p:pic>
      <p:pic>
        <p:nvPicPr>
          <p:cNvPr id="3" name=""/>
          <p:cNvPicPr>
            <a:picLocks noChangeAspect="1"/>
          </p:cNvPicPr>
          <p:nvPr/>
        </p:nvPicPr>
        <p:blipFill>
          <a:blip r:embed="rPictId1"/>
          <a:stretch>
            <a:fillRect/>
          </a:stretch>
        </p:blipFill>
        <p:spPr>
          <a:xfrm>
            <a:off x="2081784" y="454152"/>
            <a:ext cx="335280" cy="1255776"/>
          </a:xfrm>
          <a:prstGeom prst="rect">
            <a:avLst/>
          </a:prstGeom>
        </p:spPr>
      </p:pic>
      <p:pic>
        <p:nvPicPr>
          <p:cNvPr id="4" name=""/>
          <p:cNvPicPr>
            <a:picLocks noChangeAspect="1"/>
          </p:cNvPicPr>
          <p:nvPr/>
        </p:nvPicPr>
        <p:blipFill>
          <a:blip r:embed="rPictId2"/>
          <a:stretch>
            <a:fillRect/>
          </a:stretch>
        </p:blipFill>
        <p:spPr>
          <a:xfrm>
            <a:off x="3480816" y="454152"/>
            <a:ext cx="740664" cy="118872"/>
          </a:xfrm>
          <a:prstGeom prst="rect">
            <a:avLst/>
          </a:prstGeom>
        </p:spPr>
      </p:pic>
      <p:pic>
        <p:nvPicPr>
          <p:cNvPr id="5" name=""/>
          <p:cNvPicPr>
            <a:picLocks noChangeAspect="1"/>
          </p:cNvPicPr>
          <p:nvPr/>
        </p:nvPicPr>
        <p:blipFill>
          <a:blip r:embed="rPictId3"/>
          <a:stretch>
            <a:fillRect/>
          </a:stretch>
        </p:blipFill>
        <p:spPr>
          <a:xfrm>
            <a:off x="2609088" y="603504"/>
            <a:ext cx="1261872" cy="1097280"/>
          </a:xfrm>
          <a:prstGeom prst="rect">
            <a:avLst/>
          </a:prstGeom>
        </p:spPr>
      </p:pic>
      <p:pic>
        <p:nvPicPr>
          <p:cNvPr id="6" name=""/>
          <p:cNvPicPr>
            <a:picLocks noChangeAspect="1"/>
          </p:cNvPicPr>
          <p:nvPr/>
        </p:nvPicPr>
        <p:blipFill>
          <a:blip r:embed="rPictId4"/>
          <a:stretch>
            <a:fillRect/>
          </a:stretch>
        </p:blipFill>
        <p:spPr>
          <a:xfrm>
            <a:off x="1307592" y="2353056"/>
            <a:ext cx="1837944" cy="170688"/>
          </a:xfrm>
          <a:prstGeom prst="rect">
            <a:avLst/>
          </a:prstGeom>
        </p:spPr>
      </p:pic>
      <p:pic>
        <p:nvPicPr>
          <p:cNvPr id="7" name=""/>
          <p:cNvPicPr>
            <a:picLocks noChangeAspect="1"/>
          </p:cNvPicPr>
          <p:nvPr/>
        </p:nvPicPr>
        <p:blipFill>
          <a:blip r:embed="rPictId5"/>
          <a:stretch>
            <a:fillRect/>
          </a:stretch>
        </p:blipFill>
        <p:spPr>
          <a:xfrm>
            <a:off x="161544" y="3020568"/>
            <a:ext cx="3669792" cy="4443984"/>
          </a:xfrm>
          <a:prstGeom prst="rect">
            <a:avLst/>
          </a:prstGeom>
        </p:spPr>
      </p:pic>
      <p:pic>
        <p:nvPicPr>
          <p:cNvPr id="8" name=""/>
          <p:cNvPicPr>
            <a:picLocks noChangeAspect="1"/>
          </p:cNvPicPr>
          <p:nvPr/>
        </p:nvPicPr>
        <p:blipFill>
          <a:blip r:embed="rPictId6"/>
          <a:stretch>
            <a:fillRect/>
          </a:stretch>
        </p:blipFill>
        <p:spPr>
          <a:xfrm>
            <a:off x="271272" y="9884664"/>
            <a:ext cx="246888" cy="329184"/>
          </a:xfrm>
          <a:prstGeom prst="rect">
            <a:avLst/>
          </a:prstGeom>
        </p:spPr>
      </p:pic>
      <p:pic>
        <p:nvPicPr>
          <p:cNvPr id="9" name=""/>
          <p:cNvPicPr>
            <a:picLocks noChangeAspect="1"/>
          </p:cNvPicPr>
          <p:nvPr/>
        </p:nvPicPr>
        <p:blipFill>
          <a:blip r:embed="rPictId7"/>
          <a:stretch>
            <a:fillRect/>
          </a:stretch>
        </p:blipFill>
        <p:spPr>
          <a:xfrm>
            <a:off x="240792" y="11399520"/>
            <a:ext cx="374904" cy="176784"/>
          </a:xfrm>
          <a:prstGeom prst="rect">
            <a:avLst/>
          </a:prstGeom>
        </p:spPr>
      </p:pic>
      <p:pic>
        <p:nvPicPr>
          <p:cNvPr id="10" name=""/>
          <p:cNvPicPr>
            <a:picLocks noChangeAspect="1"/>
          </p:cNvPicPr>
          <p:nvPr/>
        </p:nvPicPr>
        <p:blipFill>
          <a:blip r:embed="rPictId8"/>
          <a:stretch>
            <a:fillRect/>
          </a:stretch>
        </p:blipFill>
        <p:spPr>
          <a:xfrm>
            <a:off x="917448" y="10421112"/>
            <a:ext cx="2371344" cy="1124712"/>
          </a:xfrm>
          <a:prstGeom prst="rect">
            <a:avLst/>
          </a:prstGeom>
        </p:spPr>
      </p:pic>
      <p:pic>
        <p:nvPicPr>
          <p:cNvPr id="11" name=""/>
          <p:cNvPicPr>
            <a:picLocks noChangeAspect="1"/>
          </p:cNvPicPr>
          <p:nvPr/>
        </p:nvPicPr>
        <p:blipFill>
          <a:blip r:embed="rPictId9"/>
          <a:stretch>
            <a:fillRect/>
          </a:stretch>
        </p:blipFill>
        <p:spPr>
          <a:xfrm>
            <a:off x="359664" y="11987784"/>
            <a:ext cx="3968496" cy="1149096"/>
          </a:xfrm>
          <a:prstGeom prst="rect">
            <a:avLst/>
          </a:prstGeom>
        </p:spPr>
      </p:pic>
      <p:pic>
        <p:nvPicPr>
          <p:cNvPr id="12" name=""/>
          <p:cNvPicPr>
            <a:picLocks noChangeAspect="1"/>
          </p:cNvPicPr>
          <p:nvPr/>
        </p:nvPicPr>
        <p:blipFill>
          <a:blip r:embed="rPictId10"/>
          <a:stretch>
            <a:fillRect/>
          </a:stretch>
        </p:blipFill>
        <p:spPr>
          <a:xfrm>
            <a:off x="341376" y="13594080"/>
            <a:ext cx="152400" cy="146304"/>
          </a:xfrm>
          <a:prstGeom prst="rect">
            <a:avLst/>
          </a:prstGeom>
        </p:spPr>
      </p:pic>
      <p:pic>
        <p:nvPicPr>
          <p:cNvPr id="13" name=""/>
          <p:cNvPicPr>
            <a:picLocks noChangeAspect="1"/>
          </p:cNvPicPr>
          <p:nvPr/>
        </p:nvPicPr>
        <p:blipFill>
          <a:blip r:embed="rPictId11"/>
          <a:stretch>
            <a:fillRect/>
          </a:stretch>
        </p:blipFill>
        <p:spPr>
          <a:xfrm>
            <a:off x="240792" y="15014448"/>
            <a:ext cx="374904" cy="176784"/>
          </a:xfrm>
          <a:prstGeom prst="rect">
            <a:avLst/>
          </a:prstGeom>
        </p:spPr>
      </p:pic>
      <p:pic>
        <p:nvPicPr>
          <p:cNvPr id="14" name=""/>
          <p:cNvPicPr>
            <a:picLocks noChangeAspect="1"/>
          </p:cNvPicPr>
          <p:nvPr/>
        </p:nvPicPr>
        <p:blipFill>
          <a:blip r:embed="rPictId12"/>
          <a:stretch>
            <a:fillRect/>
          </a:stretch>
        </p:blipFill>
        <p:spPr>
          <a:xfrm>
            <a:off x="923544" y="14188440"/>
            <a:ext cx="1399032" cy="225552"/>
          </a:xfrm>
          <a:prstGeom prst="rect">
            <a:avLst/>
          </a:prstGeom>
        </p:spPr>
      </p:pic>
      <p:pic>
        <p:nvPicPr>
          <p:cNvPr id="15" name=""/>
          <p:cNvPicPr>
            <a:picLocks noChangeAspect="1"/>
          </p:cNvPicPr>
          <p:nvPr/>
        </p:nvPicPr>
        <p:blipFill>
          <a:blip r:embed="rPictId13"/>
          <a:stretch>
            <a:fillRect/>
          </a:stretch>
        </p:blipFill>
        <p:spPr>
          <a:xfrm>
            <a:off x="2496312" y="13877544"/>
            <a:ext cx="893064" cy="990600"/>
          </a:xfrm>
          <a:prstGeom prst="rect">
            <a:avLst/>
          </a:prstGeom>
        </p:spPr>
      </p:pic>
      <p:pic>
        <p:nvPicPr>
          <p:cNvPr id="16" name=""/>
          <p:cNvPicPr>
            <a:picLocks noChangeAspect="1"/>
          </p:cNvPicPr>
          <p:nvPr/>
        </p:nvPicPr>
        <p:blipFill>
          <a:blip r:embed="rPictId14"/>
          <a:stretch>
            <a:fillRect/>
          </a:stretch>
        </p:blipFill>
        <p:spPr>
          <a:xfrm>
            <a:off x="280416" y="15432024"/>
            <a:ext cx="3550920" cy="1816608"/>
          </a:xfrm>
          <a:prstGeom prst="rect">
            <a:avLst/>
          </a:prstGeom>
        </p:spPr>
      </p:pic>
      <p:pic>
        <p:nvPicPr>
          <p:cNvPr id="17" name=""/>
          <p:cNvPicPr>
            <a:picLocks noChangeAspect="1"/>
          </p:cNvPicPr>
          <p:nvPr/>
        </p:nvPicPr>
        <p:blipFill>
          <a:blip r:embed="rPictId15"/>
          <a:stretch>
            <a:fillRect/>
          </a:stretch>
        </p:blipFill>
        <p:spPr>
          <a:xfrm>
            <a:off x="329184" y="19513296"/>
            <a:ext cx="3593592" cy="1825752"/>
          </a:xfrm>
          <a:prstGeom prst="rect">
            <a:avLst/>
          </a:prstGeom>
        </p:spPr>
      </p:pic>
      <p:pic>
        <p:nvPicPr>
          <p:cNvPr id="18" name=""/>
          <p:cNvPicPr>
            <a:picLocks noChangeAspect="1"/>
          </p:cNvPicPr>
          <p:nvPr/>
        </p:nvPicPr>
        <p:blipFill>
          <a:blip r:embed="rPictId16"/>
          <a:stretch>
            <a:fillRect/>
          </a:stretch>
        </p:blipFill>
        <p:spPr>
          <a:xfrm>
            <a:off x="374904" y="21784056"/>
            <a:ext cx="310896" cy="512064"/>
          </a:xfrm>
          <a:prstGeom prst="rect">
            <a:avLst/>
          </a:prstGeom>
        </p:spPr>
      </p:pic>
      <p:pic>
        <p:nvPicPr>
          <p:cNvPr id="19" name=""/>
          <p:cNvPicPr>
            <a:picLocks noChangeAspect="1"/>
          </p:cNvPicPr>
          <p:nvPr/>
        </p:nvPicPr>
        <p:blipFill>
          <a:blip r:embed="rPictId17"/>
          <a:stretch>
            <a:fillRect/>
          </a:stretch>
        </p:blipFill>
        <p:spPr>
          <a:xfrm>
            <a:off x="384048" y="23305008"/>
            <a:ext cx="402336" cy="179832"/>
          </a:xfrm>
          <a:prstGeom prst="rect">
            <a:avLst/>
          </a:prstGeom>
        </p:spPr>
      </p:pic>
      <p:pic>
        <p:nvPicPr>
          <p:cNvPr id="20" name=""/>
          <p:cNvPicPr>
            <a:picLocks noChangeAspect="1"/>
          </p:cNvPicPr>
          <p:nvPr/>
        </p:nvPicPr>
        <p:blipFill>
          <a:blip r:embed="rPictId18"/>
          <a:stretch>
            <a:fillRect/>
          </a:stretch>
        </p:blipFill>
        <p:spPr>
          <a:xfrm>
            <a:off x="374904" y="26496264"/>
            <a:ext cx="307848" cy="509016"/>
          </a:xfrm>
          <a:prstGeom prst="rect">
            <a:avLst/>
          </a:prstGeom>
        </p:spPr>
      </p:pic>
      <p:pic>
        <p:nvPicPr>
          <p:cNvPr id="21" name=""/>
          <p:cNvPicPr>
            <a:picLocks noChangeAspect="1"/>
          </p:cNvPicPr>
          <p:nvPr/>
        </p:nvPicPr>
        <p:blipFill>
          <a:blip r:embed="rPictId19"/>
          <a:stretch>
            <a:fillRect/>
          </a:stretch>
        </p:blipFill>
        <p:spPr>
          <a:xfrm>
            <a:off x="374904" y="30900624"/>
            <a:ext cx="310896" cy="509016"/>
          </a:xfrm>
          <a:prstGeom prst="rect">
            <a:avLst/>
          </a:prstGeom>
        </p:spPr>
      </p:pic>
      <p:pic>
        <p:nvPicPr>
          <p:cNvPr id="22" name=""/>
          <p:cNvPicPr>
            <a:picLocks noChangeAspect="1"/>
          </p:cNvPicPr>
          <p:nvPr/>
        </p:nvPicPr>
        <p:blipFill>
          <a:blip r:embed="rPictId20"/>
          <a:stretch>
            <a:fillRect/>
          </a:stretch>
        </p:blipFill>
        <p:spPr>
          <a:xfrm>
            <a:off x="963168" y="21704808"/>
            <a:ext cx="2913888" cy="621792"/>
          </a:xfrm>
          <a:prstGeom prst="rect">
            <a:avLst/>
          </a:prstGeom>
        </p:spPr>
      </p:pic>
      <p:pic>
        <p:nvPicPr>
          <p:cNvPr id="23" name=""/>
          <p:cNvPicPr>
            <a:picLocks noChangeAspect="1"/>
          </p:cNvPicPr>
          <p:nvPr/>
        </p:nvPicPr>
        <p:blipFill>
          <a:blip r:embed="rPictId21"/>
          <a:stretch>
            <a:fillRect/>
          </a:stretch>
        </p:blipFill>
        <p:spPr>
          <a:xfrm>
            <a:off x="1261872" y="22372320"/>
            <a:ext cx="1978152" cy="85344"/>
          </a:xfrm>
          <a:prstGeom prst="rect">
            <a:avLst/>
          </a:prstGeom>
        </p:spPr>
      </p:pic>
      <p:pic>
        <p:nvPicPr>
          <p:cNvPr id="24" name=""/>
          <p:cNvPicPr>
            <a:picLocks noChangeAspect="1"/>
          </p:cNvPicPr>
          <p:nvPr/>
        </p:nvPicPr>
        <p:blipFill>
          <a:blip r:embed="rPictId22"/>
          <a:stretch>
            <a:fillRect/>
          </a:stretch>
        </p:blipFill>
        <p:spPr>
          <a:xfrm>
            <a:off x="1252728" y="22509480"/>
            <a:ext cx="1978152" cy="2103120"/>
          </a:xfrm>
          <a:prstGeom prst="rect">
            <a:avLst/>
          </a:prstGeom>
        </p:spPr>
      </p:pic>
      <p:pic>
        <p:nvPicPr>
          <p:cNvPr id="25" name=""/>
          <p:cNvPicPr>
            <a:picLocks noChangeAspect="1"/>
          </p:cNvPicPr>
          <p:nvPr/>
        </p:nvPicPr>
        <p:blipFill>
          <a:blip r:embed="rPictId23"/>
          <a:stretch>
            <a:fillRect/>
          </a:stretch>
        </p:blipFill>
        <p:spPr>
          <a:xfrm>
            <a:off x="2276856" y="25523952"/>
            <a:ext cx="259080" cy="335280"/>
          </a:xfrm>
          <a:prstGeom prst="rect">
            <a:avLst/>
          </a:prstGeom>
        </p:spPr>
      </p:pic>
      <p:pic>
        <p:nvPicPr>
          <p:cNvPr id="26" name=""/>
          <p:cNvPicPr>
            <a:picLocks noChangeAspect="1"/>
          </p:cNvPicPr>
          <p:nvPr/>
        </p:nvPicPr>
        <p:blipFill>
          <a:blip r:embed="rPictId24"/>
          <a:stretch>
            <a:fillRect/>
          </a:stretch>
        </p:blipFill>
        <p:spPr>
          <a:xfrm>
            <a:off x="3215640" y="25536144"/>
            <a:ext cx="259080" cy="323088"/>
          </a:xfrm>
          <a:prstGeom prst="rect">
            <a:avLst/>
          </a:prstGeom>
        </p:spPr>
      </p:pic>
      <p:pic>
        <p:nvPicPr>
          <p:cNvPr id="27" name=""/>
          <p:cNvPicPr>
            <a:picLocks noChangeAspect="1"/>
          </p:cNvPicPr>
          <p:nvPr/>
        </p:nvPicPr>
        <p:blipFill>
          <a:blip r:embed="rPictId25"/>
          <a:stretch>
            <a:fillRect/>
          </a:stretch>
        </p:blipFill>
        <p:spPr>
          <a:xfrm>
            <a:off x="2746248" y="26496264"/>
            <a:ext cx="1124712" cy="109728"/>
          </a:xfrm>
          <a:prstGeom prst="rect">
            <a:avLst/>
          </a:prstGeom>
        </p:spPr>
      </p:pic>
      <p:pic>
        <p:nvPicPr>
          <p:cNvPr id="28" name=""/>
          <p:cNvPicPr>
            <a:picLocks noChangeAspect="1"/>
          </p:cNvPicPr>
          <p:nvPr/>
        </p:nvPicPr>
        <p:blipFill>
          <a:blip r:embed="rPictId26"/>
          <a:stretch>
            <a:fillRect/>
          </a:stretch>
        </p:blipFill>
        <p:spPr>
          <a:xfrm>
            <a:off x="1258824" y="26673048"/>
            <a:ext cx="1975104" cy="1420368"/>
          </a:xfrm>
          <a:prstGeom prst="rect">
            <a:avLst/>
          </a:prstGeom>
        </p:spPr>
      </p:pic>
      <p:pic>
        <p:nvPicPr>
          <p:cNvPr id="29" name=""/>
          <p:cNvPicPr>
            <a:picLocks noChangeAspect="1"/>
          </p:cNvPicPr>
          <p:nvPr/>
        </p:nvPicPr>
        <p:blipFill>
          <a:blip r:embed="rPictId27"/>
          <a:stretch>
            <a:fillRect/>
          </a:stretch>
        </p:blipFill>
        <p:spPr>
          <a:xfrm>
            <a:off x="1100328" y="28709112"/>
            <a:ext cx="1517904" cy="1377696"/>
          </a:xfrm>
          <a:prstGeom prst="rect">
            <a:avLst/>
          </a:prstGeom>
        </p:spPr>
      </p:pic>
      <p:pic>
        <p:nvPicPr>
          <p:cNvPr id="30" name=""/>
          <p:cNvPicPr>
            <a:picLocks noChangeAspect="1"/>
          </p:cNvPicPr>
          <p:nvPr/>
        </p:nvPicPr>
        <p:blipFill>
          <a:blip r:embed="rPictId28"/>
          <a:stretch>
            <a:fillRect/>
          </a:stretch>
        </p:blipFill>
        <p:spPr>
          <a:xfrm>
            <a:off x="2145792" y="30272736"/>
            <a:ext cx="594360" cy="219456"/>
          </a:xfrm>
          <a:prstGeom prst="rect">
            <a:avLst/>
          </a:prstGeom>
        </p:spPr>
      </p:pic>
      <p:pic>
        <p:nvPicPr>
          <p:cNvPr id="31" name=""/>
          <p:cNvPicPr>
            <a:picLocks noChangeAspect="1"/>
          </p:cNvPicPr>
          <p:nvPr/>
        </p:nvPicPr>
        <p:blipFill>
          <a:blip r:embed="rPictId29"/>
          <a:stretch>
            <a:fillRect/>
          </a:stretch>
        </p:blipFill>
        <p:spPr>
          <a:xfrm>
            <a:off x="3054096" y="29992320"/>
            <a:ext cx="173736" cy="112776"/>
          </a:xfrm>
          <a:prstGeom prst="rect">
            <a:avLst/>
          </a:prstGeom>
        </p:spPr>
      </p:pic>
      <p:pic>
        <p:nvPicPr>
          <p:cNvPr id="32" name=""/>
          <p:cNvPicPr>
            <a:picLocks noChangeAspect="1"/>
          </p:cNvPicPr>
          <p:nvPr/>
        </p:nvPicPr>
        <p:blipFill>
          <a:blip r:embed="rPictId30"/>
          <a:stretch>
            <a:fillRect/>
          </a:stretch>
        </p:blipFill>
        <p:spPr>
          <a:xfrm>
            <a:off x="2761488" y="30833568"/>
            <a:ext cx="1115568" cy="155448"/>
          </a:xfrm>
          <a:prstGeom prst="rect">
            <a:avLst/>
          </a:prstGeom>
        </p:spPr>
      </p:pic>
      <p:pic>
        <p:nvPicPr>
          <p:cNvPr id="33" name=""/>
          <p:cNvPicPr>
            <a:picLocks noChangeAspect="1"/>
          </p:cNvPicPr>
          <p:nvPr/>
        </p:nvPicPr>
        <p:blipFill>
          <a:blip r:embed="rPictId31"/>
          <a:stretch>
            <a:fillRect/>
          </a:stretch>
        </p:blipFill>
        <p:spPr>
          <a:xfrm>
            <a:off x="1252728" y="31095696"/>
            <a:ext cx="1987296" cy="2258568"/>
          </a:xfrm>
          <a:prstGeom prst="rect">
            <a:avLst/>
          </a:prstGeom>
        </p:spPr>
      </p:pic>
      <p:pic>
        <p:nvPicPr>
          <p:cNvPr id="34" name=""/>
          <p:cNvPicPr>
            <a:picLocks noChangeAspect="1"/>
          </p:cNvPicPr>
          <p:nvPr/>
        </p:nvPicPr>
        <p:blipFill>
          <a:blip r:embed="rPictId32"/>
          <a:stretch>
            <a:fillRect/>
          </a:stretch>
        </p:blipFill>
        <p:spPr>
          <a:xfrm>
            <a:off x="1499616" y="34247328"/>
            <a:ext cx="1124712" cy="118872"/>
          </a:xfrm>
          <a:prstGeom prst="rect">
            <a:avLst/>
          </a:prstGeom>
        </p:spPr>
      </p:pic>
      <p:pic>
        <p:nvPicPr>
          <p:cNvPr id="35" name=""/>
          <p:cNvPicPr>
            <a:picLocks noChangeAspect="1"/>
          </p:cNvPicPr>
          <p:nvPr/>
        </p:nvPicPr>
        <p:blipFill>
          <a:blip r:embed="rPictId33"/>
          <a:stretch>
            <a:fillRect/>
          </a:stretch>
        </p:blipFill>
        <p:spPr>
          <a:xfrm>
            <a:off x="2057400" y="34448496"/>
            <a:ext cx="377952" cy="79248"/>
          </a:xfrm>
          <a:prstGeom prst="rect">
            <a:avLst/>
          </a:prstGeom>
        </p:spPr>
      </p:pic>
      <p:sp>
        <p:nvSpPr>
          <p:cNvPr id="36" name=""/>
          <p:cNvSpPr/>
          <p:nvPr/>
        </p:nvSpPr>
        <p:spPr>
          <a:xfrm>
            <a:off x="3133344" y="1798320"/>
            <a:ext cx="106680" cy="121920"/>
          </a:xfrm>
          <a:prstGeom prst="rect">
            <a:avLst/>
          </a:prstGeom>
          <a:solidFill>
            <a:srgbClr val="FFFFFF"/>
          </a:solidFill>
        </p:spPr>
        <p:txBody>
          <a:bodyPr lIns="0" tIns="0" rIns="0" bIns="0" wrap="none">
            <a:noAutofit/>
          </a:bodyPr>
          <a:p>
            <a:pPr indent="0"/>
            <a:r>
              <a:rPr lang="ru" sz="3000">
                <a:latin typeface="Times New Roman"/>
              </a:rPr>
              <a:t>«</a:t>
            </a:r>
          </a:p>
        </p:txBody>
      </p:sp>
      <p:sp>
        <p:nvSpPr>
          <p:cNvPr id="37" name=""/>
          <p:cNvSpPr/>
          <p:nvPr/>
        </p:nvSpPr>
        <p:spPr>
          <a:xfrm>
            <a:off x="1786128" y="2807208"/>
            <a:ext cx="390144" cy="88392"/>
          </a:xfrm>
          <a:prstGeom prst="rect">
            <a:avLst/>
          </a:prstGeom>
          <a:solidFill>
            <a:srgbClr val="FFFFFF"/>
          </a:solidFill>
        </p:spPr>
        <p:txBody>
          <a:bodyPr lIns="0" tIns="0" rIns="0" bIns="0" wrap="none">
            <a:noAutofit/>
          </a:bodyPr>
          <a:p>
            <a:pPr indent="0"/>
            <a:r>
              <a:rPr lang="en-US" sz="550">
                <a:latin typeface="Arial"/>
              </a:rPr>
              <a:t>MAIN PAGE</a:t>
            </a:r>
          </a:p>
        </p:txBody>
      </p:sp>
      <p:sp>
        <p:nvSpPr>
          <p:cNvPr id="38" name=""/>
          <p:cNvSpPr/>
          <p:nvPr/>
        </p:nvSpPr>
        <p:spPr>
          <a:xfrm>
            <a:off x="1786128" y="8110728"/>
            <a:ext cx="640080" cy="106680"/>
          </a:xfrm>
          <a:prstGeom prst="rect">
            <a:avLst/>
          </a:prstGeom>
          <a:solidFill>
            <a:srgbClr val="FFFFFF"/>
          </a:solidFill>
        </p:spPr>
        <p:txBody>
          <a:bodyPr lIns="0" tIns="0" rIns="0" bIns="0" wrap="none">
            <a:noAutofit/>
          </a:bodyPr>
          <a:p>
            <a:pPr indent="0"/>
            <a:r>
              <a:rPr lang="en-US" sz="750">
                <a:solidFill>
                  <a:srgbClr val="0F0B2C"/>
                </a:solidFill>
                <a:latin typeface="Arial"/>
              </a:rPr>
              <a:t>Our indicators</a:t>
            </a:r>
          </a:p>
        </p:txBody>
      </p:sp>
      <p:graphicFrame>
        <p:nvGraphicFramePr>
          <p:cNvPr id="39" name=""/>
          <p:cNvGraphicFramePr>
            <a:graphicFrameLocks noGrp="1"/>
          </p:cNvGraphicFramePr>
          <p:nvPr/>
        </p:nvGraphicFramePr>
        <p:xfrm>
          <a:off x="920496" y="8378952"/>
          <a:ext cx="2371344" cy="557784"/>
        </p:xfrm>
        <a:graphic>
          <a:graphicData uri="http://schemas.openxmlformats.org/drawingml/2006/table">
            <a:tbl>
              <a:tblPr/>
              <a:tblGrid>
                <a:gridCol w="615696"/>
                <a:gridCol w="533400"/>
                <a:gridCol w="1222248"/>
              </a:tblGrid>
              <a:tr h="265176">
                <a:tc>
                  <a:txBody>
                    <a:bodyPr lIns="0" tIns="0" rIns="0" bIns="0">
                      <a:noAutofit/>
                    </a:bodyPr>
                    <a:p>
                      <a:pPr indent="177800"/>
                      <a:r>
                        <a:rPr lang="de" sz="1100">
                          <a:solidFill>
                            <a:srgbClr val="489FEE"/>
                          </a:solidFill>
                          <a:latin typeface="Arial"/>
                        </a:rPr>
                        <a:t>1Ü</a:t>
                      </a:r>
                    </a:p>
                  </a:txBody>
                  <a:tcPr marL="0" marR="0" marT="0" marB="0" anchor="ctr">
                    <a:solidFill>
                      <a:srgbClr val="233340"/>
                    </a:solidFill>
                  </a:tcPr>
                </a:tc>
                <a:tc>
                  <a:txBody>
                    <a:bodyPr lIns="0" tIns="0" rIns="0" bIns="0">
                      <a:noAutofit/>
                    </a:bodyPr>
                    <a:p>
                      <a:pPr algn="ctr" indent="0"/>
                      <a:r>
                        <a:rPr lang="en-US" sz="900">
                          <a:solidFill>
                            <a:srgbClr val="489FEE"/>
                          </a:solidFill>
                          <a:latin typeface="Arial"/>
                        </a:rPr>
                        <a:t>&amp;</a:t>
                      </a:r>
                    </a:p>
                  </a:txBody>
                  <a:tcPr marL="0" marR="0" marT="0" marB="0" anchor="ctr">
                    <a:solidFill>
                      <a:srgbClr val="2B3746"/>
                    </a:solidFill>
                  </a:tcPr>
                </a:tc>
                <a:tc>
                  <a:txBody>
                    <a:bodyPr lIns="0" tIns="0" rIns="0" bIns="0">
                      <a:noAutofit/>
                    </a:bodyPr>
                    <a:p>
                      <a:pPr algn="just" indent="254000"/>
                      <a:r>
                        <a:rPr lang="en-US" sz="900">
                          <a:solidFill>
                            <a:srgbClr val="489FEE"/>
                          </a:solidFill>
                          <a:latin typeface="Arial"/>
                        </a:rPr>
                        <a:t>E     ©</a:t>
                      </a:r>
                    </a:p>
                  </a:txBody>
                  <a:tcPr marL="0" marR="0" marT="0" marB="0" anchor="ctr">
                    <a:solidFill>
                      <a:srgbClr val="576472"/>
                    </a:solidFill>
                  </a:tcPr>
                </a:tc>
              </a:tr>
              <a:tr h="149352">
                <a:tc>
                  <a:txBody>
                    <a:bodyPr lIns="0" tIns="0" rIns="0" bIns="0">
                      <a:noAutofit/>
                    </a:bodyPr>
                    <a:p>
                      <a:pPr indent="177800"/>
                      <a:r>
                        <a:rPr lang="en-US" sz="750">
                          <a:solidFill>
                            <a:srgbClr val="FFFFFF"/>
                          </a:solidFill>
                          <a:latin typeface="Arial"/>
                        </a:rPr>
                        <a:t>500</a:t>
                      </a:r>
                    </a:p>
                  </a:txBody>
                  <a:tcPr marL="0" marR="0" marT="0" marB="0" anchor="b">
                    <a:solidFill>
                      <a:srgbClr val="5A6674"/>
                    </a:solidFill>
                  </a:tcPr>
                </a:tc>
                <a:tc>
                  <a:txBody>
                    <a:bodyPr lIns="0" tIns="0" rIns="0" bIns="0">
                      <a:noAutofit/>
                    </a:bodyPr>
                    <a:p>
                      <a:pPr algn="ctr" indent="0"/>
                      <a:r>
                        <a:rPr lang="en-US" sz="750">
                          <a:solidFill>
                            <a:srgbClr val="FFFFFF"/>
                          </a:solidFill>
                          <a:latin typeface="Arial"/>
                        </a:rPr>
                        <a:t>267</a:t>
                      </a:r>
                    </a:p>
                  </a:txBody>
                  <a:tcPr marL="0" marR="0" marT="0" marB="0" anchor="b">
                    <a:solidFill>
                      <a:srgbClr val="000000"/>
                    </a:solidFill>
                  </a:tcPr>
                </a:tc>
                <a:tc>
                  <a:txBody>
                    <a:bodyPr lIns="0" tIns="0" rIns="0" bIns="0">
                      <a:noAutofit/>
                    </a:bodyPr>
                    <a:p>
                      <a:pPr algn="ctr" indent="0"/>
                      <a:r>
                        <a:rPr lang="en-US" sz="750">
                          <a:solidFill>
                            <a:srgbClr val="FFFFFF"/>
                          </a:solidFill>
                          <a:latin typeface="Arial"/>
                        </a:rPr>
                        <a:t>200 120</a:t>
                      </a:r>
                    </a:p>
                  </a:txBody>
                  <a:tcPr marL="0" marR="0" marT="0" marB="0" anchor="b">
                    <a:solidFill>
                      <a:srgbClr val="27323F"/>
                    </a:solidFill>
                  </a:tcPr>
                </a:tc>
              </a:tr>
              <a:tr h="143256">
                <a:tc>
                  <a:txBody>
                    <a:bodyPr lIns="0" tIns="0" rIns="0" bIns="0">
                      <a:noAutofit/>
                    </a:bodyPr>
                    <a:p>
                      <a:pPr indent="101600"/>
                      <a:r>
                        <a:rPr lang="en-US" sz="750">
                          <a:solidFill>
                            <a:srgbClr val="B8CEDE"/>
                          </a:solidFill>
                          <a:latin typeface="Arial"/>
                        </a:rPr>
                        <a:t>...............</a:t>
                      </a:r>
                    </a:p>
                  </a:txBody>
                  <a:tcPr marL="0" marR="0" marT="0" marB="0">
                    <a:solidFill>
                      <a:srgbClr val="5A6674"/>
                    </a:solidFill>
                  </a:tcPr>
                </a:tc>
                <a:tc>
                  <a:txBody>
                    <a:bodyPr lIns="0" tIns="0" rIns="0" bIns="0">
                      <a:noAutofit/>
                    </a:bodyPr>
                    <a:p>
                      <a:pPr algn="ctr" indent="0"/>
                      <a:r>
                        <a:rPr lang="en-US" sz="400">
                          <a:solidFill>
                            <a:srgbClr val="B8CEDE"/>
                          </a:solidFill>
                          <a:latin typeface="Arial"/>
                        </a:rPr>
                        <a:t>Thousand of students</a:t>
                      </a:r>
                    </a:p>
                  </a:txBody>
                  <a:tcPr marL="0" marR="0" marT="0" marB="0">
                    <a:solidFill>
                      <a:srgbClr val="495765"/>
                    </a:solidFill>
                  </a:tcPr>
                </a:tc>
                <a:tc>
                  <a:txBody>
                    <a:bodyPr lIns="0" tIns="0" rIns="0" bIns="0">
                      <a:noAutofit/>
                    </a:bodyPr>
                    <a:p>
                      <a:pPr indent="190500"/>
                      <a:r>
                        <a:rPr lang="en-US" sz="400">
                          <a:solidFill>
                            <a:srgbClr val="B8CEDE"/>
                          </a:solidFill>
                          <a:latin typeface="Arial"/>
                        </a:rPr>
                        <a:t>Video lessons                 Training programs</a:t>
                      </a:r>
                    </a:p>
                  </a:txBody>
                  <a:tcPr marL="0" marR="0" marT="0" marB="0">
                    <a:solidFill>
                      <a:srgbClr val="27323F"/>
                    </a:solidFill>
                  </a:tcPr>
                </a:tc>
              </a:tr>
            </a:tbl>
          </a:graphicData>
        </a:graphic>
      </p:graphicFrame>
      <p:sp>
        <p:nvSpPr>
          <p:cNvPr id="40" name=""/>
          <p:cNvSpPr/>
          <p:nvPr/>
        </p:nvSpPr>
        <p:spPr>
          <a:xfrm>
            <a:off x="1301496" y="10226040"/>
            <a:ext cx="417576" cy="70104"/>
          </a:xfrm>
          <a:prstGeom prst="rect">
            <a:avLst/>
          </a:prstGeom>
          <a:solidFill>
            <a:srgbClr val="FFFFFF"/>
          </a:solidFill>
        </p:spPr>
        <p:txBody>
          <a:bodyPr lIns="0" tIns="0" rIns="0" bIns="0" wrap="none">
            <a:noAutofit/>
          </a:bodyPr>
          <a:p>
            <a:pPr indent="0"/>
            <a:r>
              <a:rPr lang="en-US" b="1" sz="400">
                <a:latin typeface="Arial"/>
              </a:rPr>
              <a:t>Courses that are popular</a:t>
            </a:r>
          </a:p>
        </p:txBody>
      </p:sp>
      <p:sp>
        <p:nvSpPr>
          <p:cNvPr id="41" name=""/>
          <p:cNvSpPr/>
          <p:nvPr/>
        </p:nvSpPr>
        <p:spPr>
          <a:xfrm>
            <a:off x="2045208" y="9381744"/>
            <a:ext cx="121920" cy="121920"/>
          </a:xfrm>
          <a:prstGeom prst="rect">
            <a:avLst/>
          </a:prstGeom>
          <a:solidFill>
            <a:srgbClr val="FFFFFF"/>
          </a:solidFill>
        </p:spPr>
        <p:txBody>
          <a:bodyPr lIns="0" tIns="0" rIns="0" bIns="0" wrap="none">
            <a:noAutofit/>
          </a:bodyPr>
          <a:p>
            <a:pPr indent="0"/>
            <a:r>
              <a:rPr lang="en-US" sz="850">
                <a:latin typeface="Arial"/>
              </a:rPr>
              <a:t>©</a:t>
            </a:r>
          </a:p>
        </p:txBody>
      </p:sp>
      <p:sp>
        <p:nvSpPr>
          <p:cNvPr id="42" name=""/>
          <p:cNvSpPr/>
          <p:nvPr/>
        </p:nvSpPr>
        <p:spPr>
          <a:xfrm>
            <a:off x="1834896" y="10110216"/>
            <a:ext cx="539496" cy="100584"/>
          </a:xfrm>
          <a:prstGeom prst="rect">
            <a:avLst/>
          </a:prstGeom>
          <a:solidFill>
            <a:srgbClr val="FFFFFF"/>
          </a:solidFill>
        </p:spPr>
        <p:txBody>
          <a:bodyPr lIns="0" tIns="0" rIns="0" bIns="0" wrap="none">
            <a:noAutofit/>
          </a:bodyPr>
          <a:p>
            <a:pPr indent="0"/>
            <a:r>
              <a:rPr lang="en-US" sz="750">
                <a:solidFill>
                  <a:srgbClr val="0F0B2C"/>
                </a:solidFill>
                <a:latin typeface="Arial"/>
              </a:rPr>
              <a:t>Our courses</a:t>
            </a:r>
          </a:p>
        </p:txBody>
      </p:sp>
      <p:sp>
        <p:nvSpPr>
          <p:cNvPr id="43" name=""/>
          <p:cNvSpPr/>
          <p:nvPr/>
        </p:nvSpPr>
        <p:spPr>
          <a:xfrm>
            <a:off x="1706880" y="10226040"/>
            <a:ext cx="847344" cy="64008"/>
          </a:xfrm>
          <a:prstGeom prst="rect">
            <a:avLst/>
          </a:prstGeom>
          <a:solidFill>
            <a:srgbClr val="FFFFFF"/>
          </a:solidFill>
        </p:spPr>
        <p:txBody>
          <a:bodyPr lIns="0" tIns="0" rIns="0" bIns="0" wrap="none">
            <a:noAutofit/>
          </a:bodyPr>
          <a:p>
            <a:pPr indent="0"/>
            <a:r>
              <a:rPr lang="en-US" b="1" sz="400">
                <a:latin typeface="Arial"/>
              </a:rPr>
              <a:t>among our users, thanks to which you will be able to</a:t>
            </a:r>
          </a:p>
        </p:txBody>
      </p:sp>
      <p:sp>
        <p:nvSpPr>
          <p:cNvPr id="44" name=""/>
          <p:cNvSpPr/>
          <p:nvPr/>
        </p:nvSpPr>
        <p:spPr>
          <a:xfrm>
            <a:off x="2545080" y="10232136"/>
            <a:ext cx="228600" cy="57912"/>
          </a:xfrm>
          <a:prstGeom prst="rect">
            <a:avLst/>
          </a:prstGeom>
          <a:solidFill>
            <a:srgbClr val="FFFFFF"/>
          </a:solidFill>
        </p:spPr>
        <p:txBody>
          <a:bodyPr lIns="0" tIns="0" rIns="0" bIns="0" wrap="none">
            <a:noAutofit/>
          </a:bodyPr>
          <a:p>
            <a:pPr indent="0"/>
            <a:r>
              <a:rPr lang="en-US" b="1" sz="400">
                <a:latin typeface="Arial"/>
              </a:rPr>
              <a:t>increase your</a:t>
            </a:r>
          </a:p>
        </p:txBody>
      </p:sp>
      <p:sp>
        <p:nvSpPr>
          <p:cNvPr id="45" name=""/>
          <p:cNvSpPr/>
          <p:nvPr/>
        </p:nvSpPr>
        <p:spPr>
          <a:xfrm>
            <a:off x="2100072" y="10283952"/>
            <a:ext cx="219456" cy="60960"/>
          </a:xfrm>
          <a:prstGeom prst="rect">
            <a:avLst/>
          </a:prstGeom>
          <a:solidFill>
            <a:srgbClr val="FFFFFF"/>
          </a:solidFill>
        </p:spPr>
        <p:txBody>
          <a:bodyPr lIns="0" tIns="0" rIns="0" bIns="0" wrap="none">
            <a:noAutofit/>
          </a:bodyPr>
          <a:p>
            <a:pPr indent="0"/>
            <a:r>
              <a:rPr lang="en-US" b="1" sz="400">
                <a:latin typeface="Arial"/>
              </a:rPr>
              <a:t>the viewing</a:t>
            </a:r>
            <a:r>
              <a:rPr lang="en-US" b="1" baseline="30000" sz="400">
                <a:latin typeface="Arial"/>
              </a:rPr>
              <a:t>1</a:t>
            </a:r>
          </a:p>
        </p:txBody>
      </p:sp>
      <p:sp>
        <p:nvSpPr>
          <p:cNvPr id="46" name=""/>
          <p:cNvSpPr/>
          <p:nvPr/>
        </p:nvSpPr>
        <p:spPr>
          <a:xfrm>
            <a:off x="301752" y="13749528"/>
            <a:ext cx="222504" cy="60960"/>
          </a:xfrm>
          <a:prstGeom prst="rect">
            <a:avLst/>
          </a:prstGeom>
          <a:solidFill>
            <a:srgbClr val="27384A"/>
          </a:solidFill>
        </p:spPr>
        <p:txBody>
          <a:bodyPr lIns="0" tIns="0" rIns="0" bIns="0" wrap="none">
            <a:noAutofit/>
          </a:bodyPr>
          <a:p>
            <a:pPr indent="0"/>
            <a:r>
              <a:rPr lang="en-US" b="1" sz="400">
                <a:solidFill>
                  <a:srgbClr val="B8CEDE"/>
                </a:solidFill>
                <a:latin typeface="Times New Roman"/>
              </a:rPr>
              <a:t>BIZMOTIVE</a:t>
            </a:r>
          </a:p>
        </p:txBody>
      </p:sp>
      <p:sp>
        <p:nvSpPr>
          <p:cNvPr id="47" name=""/>
          <p:cNvSpPr/>
          <p:nvPr/>
        </p:nvSpPr>
        <p:spPr>
          <a:xfrm>
            <a:off x="911352" y="14103096"/>
            <a:ext cx="307848" cy="76200"/>
          </a:xfrm>
          <a:prstGeom prst="rect">
            <a:avLst/>
          </a:prstGeom>
          <a:solidFill>
            <a:srgbClr val="FFFFFF"/>
          </a:solidFill>
        </p:spPr>
        <p:txBody>
          <a:bodyPr lIns="0" tIns="0" rIns="0" bIns="0" wrap="none">
            <a:noAutofit/>
          </a:bodyPr>
          <a:p>
            <a:pPr indent="0"/>
            <a:r>
              <a:rPr lang="en-US" sz="400">
                <a:latin typeface="Arial"/>
              </a:rPr>
              <a:t>Our mission</a:t>
            </a:r>
          </a:p>
        </p:txBody>
      </p:sp>
      <p:sp>
        <p:nvSpPr>
          <p:cNvPr id="48" name=""/>
          <p:cNvSpPr/>
          <p:nvPr/>
        </p:nvSpPr>
        <p:spPr>
          <a:xfrm>
            <a:off x="908304" y="14481048"/>
            <a:ext cx="472440" cy="82296"/>
          </a:xfrm>
          <a:prstGeom prst="rect">
            <a:avLst/>
          </a:prstGeom>
          <a:solidFill>
            <a:srgbClr val="FFFFFF"/>
          </a:solidFill>
        </p:spPr>
        <p:txBody>
          <a:bodyPr lIns="0" tIns="0" rIns="0" bIns="0" wrap="none">
            <a:noAutofit/>
          </a:bodyPr>
          <a:p>
            <a:pPr indent="0"/>
            <a:r>
              <a:rPr lang="en-US" sz="400">
                <a:latin typeface="Arial"/>
              </a:rPr>
              <a:t>Why it is necessary</a:t>
            </a:r>
          </a:p>
        </p:txBody>
      </p:sp>
      <p:sp>
        <p:nvSpPr>
          <p:cNvPr id="49" name=""/>
          <p:cNvSpPr/>
          <p:nvPr/>
        </p:nvSpPr>
        <p:spPr>
          <a:xfrm>
            <a:off x="2045208" y="15051024"/>
            <a:ext cx="121920" cy="124968"/>
          </a:xfrm>
          <a:prstGeom prst="rect">
            <a:avLst/>
          </a:prstGeom>
          <a:solidFill>
            <a:srgbClr val="FFFFFF"/>
          </a:solidFill>
        </p:spPr>
        <p:txBody>
          <a:bodyPr lIns="0" tIns="0" rIns="0" bIns="0" wrap="none">
            <a:noAutofit/>
          </a:bodyPr>
          <a:p>
            <a:pPr indent="0"/>
            <a:r>
              <a:rPr lang="en-US" sz="850">
                <a:latin typeface="Arial"/>
              </a:rPr>
              <a:t>©</a:t>
            </a:r>
          </a:p>
        </p:txBody>
      </p:sp>
      <p:sp>
        <p:nvSpPr>
          <p:cNvPr id="50" name=""/>
          <p:cNvSpPr/>
          <p:nvPr/>
        </p:nvSpPr>
        <p:spPr>
          <a:xfrm>
            <a:off x="737616" y="18135600"/>
            <a:ext cx="600456" cy="518160"/>
          </a:xfrm>
          <a:prstGeom prst="rect">
            <a:avLst/>
          </a:prstGeom>
          <a:solidFill>
            <a:srgbClr val="FFFFFF"/>
          </a:solidFill>
        </p:spPr>
        <p:txBody>
          <a:bodyPr lIns="0" tIns="0" rIns="0" bIns="0">
            <a:noAutofit/>
          </a:bodyPr>
          <a:p>
            <a:pPr indent="0"/>
            <a:r>
              <a:rPr lang="en-US" sz="3200">
                <a:solidFill>
                  <a:srgbClr val="2F3A4B"/>
                </a:solidFill>
                <a:latin typeface="Arial"/>
              </a:rPr>
              <a:t>Aa</a:t>
            </a:r>
          </a:p>
          <a:p>
            <a:pPr indent="0"/>
            <a:r>
              <a:rPr lang="en-US" b="1" sz="800">
                <a:solidFill>
                  <a:srgbClr val="2F3A4B"/>
                </a:solidFill>
                <a:latin typeface="Arial"/>
              </a:rPr>
              <a:t>Ubuntu font</a:t>
            </a:r>
          </a:p>
        </p:txBody>
      </p:sp>
      <p:sp>
        <p:nvSpPr>
          <p:cNvPr id="51" name=""/>
          <p:cNvSpPr/>
          <p:nvPr/>
        </p:nvSpPr>
        <p:spPr>
          <a:xfrm>
            <a:off x="1725168" y="17855184"/>
            <a:ext cx="1408176" cy="1063752"/>
          </a:xfrm>
          <a:prstGeom prst="rect">
            <a:avLst/>
          </a:prstGeom>
          <a:solidFill>
            <a:srgbClr val="FFFFFF"/>
          </a:solidFill>
        </p:spPr>
        <p:txBody>
          <a:bodyPr lIns="0" tIns="0" rIns="0" bIns="0">
            <a:noAutofit/>
          </a:bodyPr>
          <a:p>
            <a:pPr algn="just" indent="317500"/>
            <a:r>
              <a:rPr lang="en-US" sz="400">
                <a:solidFill>
                  <a:srgbClr val="2F3A4B"/>
                </a:solidFill>
                <a:latin typeface="Arial"/>
              </a:rPr>
              <a:t>ABCDEFGHIJKLMNOPQRSTUVWXYZ</a:t>
            </a:r>
          </a:p>
          <a:p>
            <a:pPr indent="88900"/>
            <a:r>
              <a:rPr lang="en-US" sz="400">
                <a:solidFill>
                  <a:srgbClr val="2F3A4B"/>
                </a:solidFill>
                <a:latin typeface="Arial"/>
              </a:rPr>
              <a:t>Bold abcdeFghijklmnopqrstuvwxyz</a:t>
            </a:r>
          </a:p>
          <a:p>
            <a:pPr indent="317500">
              <a:spcAft>
                <a:spcPts val="490"/>
              </a:spcAft>
            </a:pPr>
            <a:r>
              <a:rPr lang="en-US" sz="400">
                <a:solidFill>
                  <a:srgbClr val="2F3A4B"/>
                </a:solidFill>
                <a:latin typeface="Arial"/>
              </a:rPr>
              <a:t>1234567890</a:t>
            </a:r>
          </a:p>
          <a:p>
            <a:pPr algn="just" indent="317500"/>
            <a:r>
              <a:rPr lang="en-US" sz="400">
                <a:solidFill>
                  <a:srgbClr val="2F3A4B"/>
                </a:solidFill>
                <a:latin typeface="Arial"/>
              </a:rPr>
              <a:t>ABCDEFGHIJKLMNOPQRSTUVWXYZ</a:t>
            </a:r>
          </a:p>
          <a:p>
            <a:pPr indent="0"/>
            <a:r>
              <a:rPr lang="en-US" sz="400">
                <a:solidFill>
                  <a:srgbClr val="2F3A4B"/>
                </a:solidFill>
                <a:latin typeface="Arial"/>
              </a:rPr>
              <a:t>Medium abcdeFghijklmnopqrstuvwxyz</a:t>
            </a:r>
          </a:p>
          <a:p>
            <a:pPr indent="317500">
              <a:spcAft>
                <a:spcPts val="490"/>
              </a:spcAft>
            </a:pPr>
            <a:r>
              <a:rPr lang="en-US" sz="400">
                <a:solidFill>
                  <a:srgbClr val="2F3A4B"/>
                </a:solidFill>
                <a:latin typeface="Arial"/>
              </a:rPr>
              <a:t>1234567890</a:t>
            </a:r>
          </a:p>
          <a:p>
            <a:pPr algn="just" indent="317500"/>
            <a:r>
              <a:rPr lang="en-US" sz="400">
                <a:solidFill>
                  <a:srgbClr val="2F3A4B"/>
                </a:solidFill>
                <a:latin typeface="Arial"/>
              </a:rPr>
              <a:t>ABCDEFGHIJKLMNOPQRSTUVWXYZ</a:t>
            </a:r>
          </a:p>
          <a:p>
            <a:pPr indent="0"/>
            <a:r>
              <a:rPr lang="en-US" sz="400">
                <a:solidFill>
                  <a:srgbClr val="2F3A4B"/>
                </a:solidFill>
                <a:latin typeface="Arial"/>
              </a:rPr>
              <a:t>Regular abcdeFghijklmnopqrstuvwxyz</a:t>
            </a:r>
          </a:p>
          <a:p>
            <a:pPr indent="317500">
              <a:spcAft>
                <a:spcPts val="490"/>
              </a:spcAft>
            </a:pPr>
            <a:r>
              <a:rPr lang="en-US" sz="400">
                <a:solidFill>
                  <a:srgbClr val="2F3A4B"/>
                </a:solidFill>
                <a:latin typeface="Arial"/>
              </a:rPr>
              <a:t>1234567890</a:t>
            </a:r>
          </a:p>
          <a:p>
            <a:pPr algn="just" indent="317500"/>
            <a:r>
              <a:rPr lang="en-US" sz="400">
                <a:latin typeface="Arial"/>
              </a:rPr>
              <a:t>ABCDEFGHIJKLMNOPQRSTUVWXYZ</a:t>
            </a:r>
          </a:p>
          <a:p>
            <a:pPr indent="88900"/>
            <a:r>
              <a:rPr lang="en-US" sz="400">
                <a:latin typeface="Arial"/>
              </a:rPr>
              <a:t>Light abcdeFghijklmnopqrstuvwxyz</a:t>
            </a:r>
          </a:p>
          <a:p>
            <a:pPr indent="317500"/>
            <a:r>
              <a:rPr lang="en-US" sz="400">
                <a:latin typeface="Arial"/>
              </a:rPr>
              <a:t>1234567890</a:t>
            </a:r>
          </a:p>
        </p:txBody>
      </p:sp>
      <p:sp>
        <p:nvSpPr>
          <p:cNvPr id="52" name=""/>
          <p:cNvSpPr/>
          <p:nvPr/>
        </p:nvSpPr>
        <p:spPr>
          <a:xfrm>
            <a:off x="408432" y="27998928"/>
            <a:ext cx="387096" cy="173736"/>
          </a:xfrm>
          <a:prstGeom prst="rect">
            <a:avLst/>
          </a:prstGeom>
          <a:solidFill>
            <a:srgbClr val="27394B"/>
          </a:solidFill>
        </p:spPr>
        <p:txBody>
          <a:bodyPr lIns="0" tIns="0" rIns="0" bIns="0">
            <a:noAutofit/>
          </a:bodyPr>
          <a:p>
            <a:pPr indent="0"/>
            <a:r>
              <a:rPr lang="ru" b="1" sz="650">
                <a:solidFill>
                  <a:srgbClr val="465C77"/>
                </a:solidFill>
                <a:latin typeface="Arial"/>
              </a:rPr>
              <a:t>О П </a:t>
            </a:r>
            <a:r>
              <a:rPr lang="en-US" b="1" sz="650">
                <a:solidFill>
                  <a:srgbClr val="465C77"/>
                </a:solidFill>
                <a:latin typeface="Arial"/>
              </a:rPr>
              <a:t>□ □</a:t>
            </a:r>
          </a:p>
          <a:p>
            <a:pPr indent="139700"/>
            <a:r>
              <a:rPr lang="en-US" sz="400">
                <a:solidFill>
                  <a:srgbClr val="465C77"/>
                </a:solidFill>
                <a:latin typeface="Arial"/>
              </a:rPr>
              <a:t>—•-■ Q-</a:t>
            </a:r>
          </a:p>
        </p:txBody>
      </p:sp>
      <p:sp>
        <p:nvSpPr>
          <p:cNvPr id="53" name=""/>
          <p:cNvSpPr/>
          <p:nvPr/>
        </p:nvSpPr>
        <p:spPr>
          <a:xfrm>
            <a:off x="371856" y="32406336"/>
            <a:ext cx="426720" cy="204216"/>
          </a:xfrm>
          <a:prstGeom prst="rect">
            <a:avLst/>
          </a:prstGeom>
          <a:solidFill>
            <a:srgbClr val="27384A"/>
          </a:solidFill>
        </p:spPr>
        <p:txBody>
          <a:bodyPr lIns="0" tIns="0" rIns="0" bIns="0">
            <a:noAutofit/>
          </a:bodyPr>
          <a:p>
            <a:pPr indent="0"/>
            <a:r>
              <a:rPr lang="en-US" b="1" sz="650">
                <a:solidFill>
                  <a:srgbClr val="465C77"/>
                </a:solidFill>
                <a:latin typeface="Arial"/>
              </a:rPr>
              <a:t>a D □ □</a:t>
            </a:r>
          </a:p>
          <a:p>
            <a:pPr indent="0">
              <a:lnSpc>
                <a:spcPct val="93000"/>
              </a:lnSpc>
            </a:pPr>
            <a:r>
              <a:rPr lang="en-US" b="1" sz="650">
                <a:solidFill>
                  <a:srgbClr val="465C77"/>
                </a:solidFill>
                <a:latin typeface="Arial"/>
              </a:rPr>
              <a:t>—-•    Q—</a:t>
            </a:r>
          </a:p>
        </p:txBody>
      </p:sp>
      <p:sp>
        <p:nvSpPr>
          <p:cNvPr id="54" name=""/>
          <p:cNvSpPr/>
          <p:nvPr/>
        </p:nvSpPr>
        <p:spPr>
          <a:xfrm>
            <a:off x="1368552" y="25008840"/>
            <a:ext cx="1594104" cy="76200"/>
          </a:xfrm>
          <a:prstGeom prst="rect">
            <a:avLst/>
          </a:prstGeom>
          <a:solidFill>
            <a:srgbClr val="FFFFFF"/>
          </a:solidFill>
        </p:spPr>
        <p:txBody>
          <a:bodyPr lIns="0" tIns="0" rIns="0" bIns="0" wrap="none">
            <a:noAutofit/>
          </a:bodyPr>
          <a:p>
            <a:pPr indent="0"/>
            <a:r>
              <a:rPr lang="en-US" sz="400">
                <a:latin typeface="Arial"/>
              </a:rPr>
              <a:t>BLACK AND WHITE COURSES NOT AVAILABLE FORTHIS PROFILE</a:t>
            </a:r>
          </a:p>
        </p:txBody>
      </p:sp>
      <p:sp>
        <p:nvSpPr>
          <p:cNvPr id="55" name=""/>
          <p:cNvSpPr/>
          <p:nvPr/>
        </p:nvSpPr>
        <p:spPr>
          <a:xfrm>
            <a:off x="3441192" y="26413968"/>
            <a:ext cx="441960" cy="85344"/>
          </a:xfrm>
          <a:prstGeom prst="rect">
            <a:avLst/>
          </a:prstGeom>
          <a:solidFill>
            <a:srgbClr val="FFFFFF"/>
          </a:solidFill>
        </p:spPr>
        <p:txBody>
          <a:bodyPr lIns="0" tIns="0" rIns="0" bIns="0" wrap="none">
            <a:noAutofit/>
          </a:bodyPr>
          <a:p>
            <a:pPr indent="0"/>
            <a:r>
              <a:rPr lang="en-US" sz="400">
                <a:latin typeface="Arial"/>
              </a:rPr>
              <a:t>a</a:t>
            </a:r>
            <a:r>
              <a:rPr lang="ru" sz="400">
                <a:latin typeface="Arial"/>
              </a:rPr>
              <a:t>-ш., </a:t>
            </a:r>
            <a:r>
              <a:rPr lang="de" sz="400">
                <a:solidFill>
                  <a:srgbClr val="489FEE"/>
                </a:solidFill>
                <a:latin typeface="Arial"/>
              </a:rPr>
              <a:t>ff </a:t>
            </a:r>
            <a:r>
              <a:rPr lang="de" sz="400">
                <a:latin typeface="Arial"/>
              </a:rPr>
              <a:t>fr,..</a:t>
            </a:r>
          </a:p>
        </p:txBody>
      </p:sp>
      <p:sp>
        <p:nvSpPr>
          <p:cNvPr id="56" name=""/>
          <p:cNvSpPr/>
          <p:nvPr/>
        </p:nvSpPr>
        <p:spPr>
          <a:xfrm>
            <a:off x="2828544" y="30114240"/>
            <a:ext cx="167640" cy="131064"/>
          </a:xfrm>
          <a:prstGeom prst="rect">
            <a:avLst/>
          </a:prstGeom>
          <a:solidFill>
            <a:srgbClr val="FFFFFF"/>
          </a:solidFill>
        </p:spPr>
        <p:txBody>
          <a:bodyPr lIns="0" tIns="0" rIns="0" bIns="0" wrap="none">
            <a:noAutofit/>
          </a:bodyPr>
          <a:p>
            <a:pPr indent="0"/>
            <a:r>
              <a:rPr lang="en-US" sz="950">
                <a:latin typeface="Times New Roman"/>
              </a:rPr>
              <a:t>X</a:t>
            </a:r>
          </a:p>
        </p:txBody>
      </p:sp>
      <p:sp>
        <p:nvSpPr>
          <p:cNvPr id="57" name=""/>
          <p:cNvSpPr/>
          <p:nvPr/>
        </p:nvSpPr>
        <p:spPr>
          <a:xfrm>
            <a:off x="1487424" y="33540192"/>
            <a:ext cx="886968" cy="149352"/>
          </a:xfrm>
          <a:prstGeom prst="rect">
            <a:avLst/>
          </a:prstGeom>
          <a:solidFill>
            <a:srgbClr val="FFFFFF"/>
          </a:solidFill>
        </p:spPr>
        <p:txBody>
          <a:bodyPr lIns="0" tIns="0" rIns="0" bIns="0" wrap="none">
            <a:noAutofit/>
          </a:bodyPr>
          <a:p>
            <a:pPr indent="0"/>
            <a:r>
              <a:rPr lang="en-US" sz="750">
                <a:latin typeface="Arial"/>
              </a:rPr>
              <a:t>------------ Reply</a:t>
            </a:r>
          </a:p>
        </p:txBody>
      </p:sp>
      <p:sp>
        <p:nvSpPr>
          <p:cNvPr id="58" name=""/>
          <p:cNvSpPr/>
          <p:nvPr/>
        </p:nvSpPr>
        <p:spPr>
          <a:xfrm>
            <a:off x="1261872" y="35283648"/>
            <a:ext cx="1807464" cy="140208"/>
          </a:xfrm>
          <a:prstGeom prst="rect">
            <a:avLst/>
          </a:prstGeom>
          <a:solidFill>
            <a:srgbClr val="FFFFFF"/>
          </a:solidFill>
        </p:spPr>
        <p:txBody>
          <a:bodyPr lIns="0" tIns="0" rIns="0" bIns="0" wrap="none">
            <a:noAutofit/>
          </a:bodyPr>
          <a:p>
            <a:pPr indent="0"/>
            <a:r>
              <a:rPr lang="en-US" sz="1000">
                <a:solidFill>
                  <a:srgbClr val="2F3A4B"/>
                </a:solidFill>
                <a:latin typeface="Segoe UI"/>
              </a:rPr>
              <a:t>THANK YOU FOR WATCHING</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pic>
        <p:nvPicPr>
          <p:cNvPr id="2" name=""/>
          <p:cNvPicPr>
            <a:picLocks noChangeAspect="1"/>
          </p:cNvPicPr>
          <p:nvPr/>
        </p:nvPicPr>
        <p:blipFill>
          <a:blip r:embed="rPictId0"/>
          <a:stretch>
            <a:fillRect/>
          </a:stretch>
        </p:blipFill>
        <p:spPr>
          <a:xfrm>
            <a:off x="6096" y="9144"/>
            <a:ext cx="4224528" cy="2926080"/>
          </a:xfrm>
          <a:prstGeom prst="rect">
            <a:avLst/>
          </a:prstGeom>
        </p:spPr>
      </p:pic>
      <p:pic>
        <p:nvPicPr>
          <p:cNvPr id="3" name=""/>
          <p:cNvPicPr>
            <a:picLocks noChangeAspect="1"/>
          </p:cNvPicPr>
          <p:nvPr/>
        </p:nvPicPr>
        <p:blipFill>
          <a:blip r:embed="rPictId1"/>
          <a:stretch>
            <a:fillRect/>
          </a:stretch>
        </p:blipFill>
        <p:spPr>
          <a:xfrm>
            <a:off x="844296" y="6708648"/>
            <a:ext cx="2581656" cy="2557272"/>
          </a:xfrm>
          <a:prstGeom prst="rect">
            <a:avLst/>
          </a:prstGeom>
        </p:spPr>
      </p:pic>
      <p:pic>
        <p:nvPicPr>
          <p:cNvPr id="4" name=""/>
          <p:cNvPicPr>
            <a:picLocks noChangeAspect="1"/>
          </p:cNvPicPr>
          <p:nvPr/>
        </p:nvPicPr>
        <p:blipFill>
          <a:blip r:embed="rPictId2"/>
          <a:stretch>
            <a:fillRect/>
          </a:stretch>
        </p:blipFill>
        <p:spPr>
          <a:xfrm>
            <a:off x="972312" y="9375648"/>
            <a:ext cx="2322576" cy="411480"/>
          </a:xfrm>
          <a:prstGeom prst="rect">
            <a:avLst/>
          </a:prstGeom>
        </p:spPr>
      </p:pic>
      <p:pic>
        <p:nvPicPr>
          <p:cNvPr id="5" name=""/>
          <p:cNvPicPr>
            <a:picLocks noChangeAspect="1"/>
          </p:cNvPicPr>
          <p:nvPr/>
        </p:nvPicPr>
        <p:blipFill>
          <a:blip r:embed="rPictId3"/>
          <a:stretch>
            <a:fillRect/>
          </a:stretch>
        </p:blipFill>
        <p:spPr>
          <a:xfrm>
            <a:off x="332232" y="11878056"/>
            <a:ext cx="2310384" cy="1709928"/>
          </a:xfrm>
          <a:prstGeom prst="rect">
            <a:avLst/>
          </a:prstGeom>
        </p:spPr>
      </p:pic>
      <p:pic>
        <p:nvPicPr>
          <p:cNvPr id="6" name=""/>
          <p:cNvPicPr>
            <a:picLocks noChangeAspect="1"/>
          </p:cNvPicPr>
          <p:nvPr/>
        </p:nvPicPr>
        <p:blipFill>
          <a:blip r:embed="rPictId4"/>
          <a:stretch>
            <a:fillRect/>
          </a:stretch>
        </p:blipFill>
        <p:spPr>
          <a:xfrm>
            <a:off x="1264920" y="14413992"/>
            <a:ext cx="2133600" cy="1127760"/>
          </a:xfrm>
          <a:prstGeom prst="rect">
            <a:avLst/>
          </a:prstGeom>
        </p:spPr>
      </p:pic>
      <p:pic>
        <p:nvPicPr>
          <p:cNvPr id="7" name=""/>
          <p:cNvPicPr>
            <a:picLocks noChangeAspect="1"/>
          </p:cNvPicPr>
          <p:nvPr/>
        </p:nvPicPr>
        <p:blipFill>
          <a:blip r:embed="rPictId5"/>
          <a:stretch>
            <a:fillRect/>
          </a:stretch>
        </p:blipFill>
        <p:spPr>
          <a:xfrm>
            <a:off x="1197864" y="16139160"/>
            <a:ext cx="2965704" cy="585216"/>
          </a:xfrm>
          <a:prstGeom prst="rect">
            <a:avLst/>
          </a:prstGeom>
        </p:spPr>
      </p:pic>
      <p:pic>
        <p:nvPicPr>
          <p:cNvPr id="8" name=""/>
          <p:cNvPicPr>
            <a:picLocks noChangeAspect="1"/>
          </p:cNvPicPr>
          <p:nvPr/>
        </p:nvPicPr>
        <p:blipFill>
          <a:blip r:embed="rPictId6"/>
          <a:stretch>
            <a:fillRect/>
          </a:stretch>
        </p:blipFill>
        <p:spPr>
          <a:xfrm>
            <a:off x="1624584" y="18211800"/>
            <a:ext cx="1923288" cy="350520"/>
          </a:xfrm>
          <a:prstGeom prst="rect">
            <a:avLst/>
          </a:prstGeom>
        </p:spPr>
      </p:pic>
      <p:pic>
        <p:nvPicPr>
          <p:cNvPr id="9" name=""/>
          <p:cNvPicPr>
            <a:picLocks noChangeAspect="1"/>
          </p:cNvPicPr>
          <p:nvPr/>
        </p:nvPicPr>
        <p:blipFill>
          <a:blip r:embed="rPictId7"/>
          <a:stretch>
            <a:fillRect/>
          </a:stretch>
        </p:blipFill>
        <p:spPr>
          <a:xfrm>
            <a:off x="1673352" y="19025616"/>
            <a:ext cx="1624584" cy="518160"/>
          </a:xfrm>
          <a:prstGeom prst="rect">
            <a:avLst/>
          </a:prstGeom>
        </p:spPr>
      </p:pic>
      <p:pic>
        <p:nvPicPr>
          <p:cNvPr id="10" name=""/>
          <p:cNvPicPr>
            <a:picLocks noChangeAspect="1"/>
          </p:cNvPicPr>
          <p:nvPr/>
        </p:nvPicPr>
        <p:blipFill>
          <a:blip r:embed="rPictId8"/>
          <a:stretch>
            <a:fillRect/>
          </a:stretch>
        </p:blipFill>
        <p:spPr>
          <a:xfrm>
            <a:off x="1289304" y="21390864"/>
            <a:ext cx="1670304" cy="100584"/>
          </a:xfrm>
          <a:prstGeom prst="rect">
            <a:avLst/>
          </a:prstGeom>
        </p:spPr>
      </p:pic>
      <p:pic>
        <p:nvPicPr>
          <p:cNvPr id="11" name=""/>
          <p:cNvPicPr>
            <a:picLocks noChangeAspect="1"/>
          </p:cNvPicPr>
          <p:nvPr/>
        </p:nvPicPr>
        <p:blipFill>
          <a:blip r:embed="rPictId9"/>
          <a:stretch>
            <a:fillRect/>
          </a:stretch>
        </p:blipFill>
        <p:spPr>
          <a:xfrm>
            <a:off x="1237488" y="21799296"/>
            <a:ext cx="1780032" cy="1213104"/>
          </a:xfrm>
          <a:prstGeom prst="rect">
            <a:avLst/>
          </a:prstGeom>
        </p:spPr>
      </p:pic>
      <p:pic>
        <p:nvPicPr>
          <p:cNvPr id="12" name=""/>
          <p:cNvPicPr>
            <a:picLocks noChangeAspect="1"/>
          </p:cNvPicPr>
          <p:nvPr/>
        </p:nvPicPr>
        <p:blipFill>
          <a:blip r:embed="rPictId10"/>
          <a:stretch>
            <a:fillRect/>
          </a:stretch>
        </p:blipFill>
        <p:spPr>
          <a:xfrm>
            <a:off x="3310128" y="23984712"/>
            <a:ext cx="374904" cy="259080"/>
          </a:xfrm>
          <a:prstGeom prst="rect">
            <a:avLst/>
          </a:prstGeom>
        </p:spPr>
      </p:pic>
      <p:sp>
        <p:nvSpPr>
          <p:cNvPr id="13" name=""/>
          <p:cNvSpPr/>
          <p:nvPr/>
        </p:nvSpPr>
        <p:spPr>
          <a:xfrm>
            <a:off x="316992" y="164592"/>
            <a:ext cx="743712" cy="97536"/>
          </a:xfrm>
          <a:prstGeom prst="rect">
            <a:avLst/>
          </a:prstGeom>
          <a:solidFill>
            <a:srgbClr val="FDC704"/>
          </a:solidFill>
        </p:spPr>
        <p:txBody>
          <a:bodyPr lIns="0" tIns="0" rIns="0" bIns="0" wrap="none">
            <a:noAutofit/>
          </a:bodyPr>
          <a:p>
            <a:pPr indent="0"/>
            <a:r>
              <a:rPr lang="en-US" sz="450">
                <a:solidFill>
                  <a:srgbClr val="E9D7D1"/>
                </a:solidFill>
                <a:latin typeface="Arial"/>
              </a:rPr>
              <a:t>-----</a:t>
            </a:r>
            <a:r>
              <a:rPr lang="de" sz="450">
                <a:solidFill>
                  <a:srgbClr val="E9D7D1"/>
                </a:solidFill>
                <a:latin typeface="Arial"/>
              </a:rPr>
              <a:t>Web design </a:t>
            </a:r>
            <a:r>
              <a:rPr lang="en-US" sz="450">
                <a:solidFill>
                  <a:srgbClr val="E9D7D1"/>
                </a:solidFill>
                <a:latin typeface="Arial"/>
              </a:rPr>
              <a:t>2017</a:t>
            </a:r>
          </a:p>
        </p:txBody>
      </p:sp>
      <p:sp>
        <p:nvSpPr>
          <p:cNvPr id="14" name=""/>
          <p:cNvSpPr/>
          <p:nvPr/>
        </p:nvSpPr>
        <p:spPr>
          <a:xfrm>
            <a:off x="1310640" y="3621024"/>
            <a:ext cx="1152144" cy="697992"/>
          </a:xfrm>
          <a:prstGeom prst="rect">
            <a:avLst/>
          </a:prstGeom>
          <a:solidFill>
            <a:srgbClr val="FFFFFF"/>
          </a:solidFill>
        </p:spPr>
        <p:txBody>
          <a:bodyPr lIns="0" tIns="0" rIns="0" bIns="0">
            <a:noAutofit/>
          </a:bodyPr>
          <a:p>
            <a:pPr marL="513656" indent="0">
              <a:spcAft>
                <a:spcPts val="1400"/>
              </a:spcAft>
            </a:pPr>
            <a:r>
              <a:rPr lang="de" b="1" sz="800">
                <a:latin typeface="Arial"/>
              </a:rPr>
              <a:t>Typogr phy</a:t>
            </a:r>
          </a:p>
          <a:p>
            <a:pPr marL="56456" indent="0">
              <a:spcAft>
                <a:spcPts val="280"/>
              </a:spcAft>
            </a:pPr>
            <a:r>
              <a:rPr lang="de" sz="400">
                <a:latin typeface="Arial"/>
              </a:rPr>
              <a:t>Light</a:t>
            </a:r>
          </a:p>
          <a:p>
            <a:pPr indent="0">
              <a:spcAft>
                <a:spcPts val="280"/>
              </a:spcAft>
            </a:pPr>
            <a:r>
              <a:rPr lang="de" sz="450">
                <a:latin typeface="Arial"/>
              </a:rPr>
              <a:t>Medium</a:t>
            </a:r>
          </a:p>
          <a:p>
            <a:pPr marL="56456" indent="0"/>
            <a:r>
              <a:rPr lang="de" sz="400">
                <a:latin typeface="Arial"/>
              </a:rPr>
              <a:t>Bold</a:t>
            </a:r>
          </a:p>
        </p:txBody>
      </p:sp>
      <p:sp>
        <p:nvSpPr>
          <p:cNvPr id="15" name=""/>
          <p:cNvSpPr/>
          <p:nvPr/>
        </p:nvSpPr>
        <p:spPr>
          <a:xfrm>
            <a:off x="3858768" y="4556760"/>
            <a:ext cx="85344" cy="149352"/>
          </a:xfrm>
          <a:prstGeom prst="rect">
            <a:avLst/>
          </a:prstGeom>
          <a:solidFill>
            <a:srgbClr val="FFFFFF"/>
          </a:solidFill>
        </p:spPr>
        <p:txBody>
          <a:bodyPr lIns="0" tIns="0" rIns="0" bIns="0" wrap="none">
            <a:noAutofit/>
          </a:bodyPr>
          <a:p>
            <a:pPr algn="just" indent="0"/>
            <a:r>
              <a:rPr lang="de" sz="400">
                <a:latin typeface="Arial"/>
              </a:rPr>
              <a:t>&amp;</a:t>
            </a:r>
          </a:p>
        </p:txBody>
      </p:sp>
      <p:sp>
        <p:nvSpPr>
          <p:cNvPr id="16" name=""/>
          <p:cNvSpPr/>
          <p:nvPr/>
        </p:nvSpPr>
        <p:spPr>
          <a:xfrm>
            <a:off x="1536192" y="4803648"/>
            <a:ext cx="1255776" cy="838200"/>
          </a:xfrm>
          <a:prstGeom prst="rect">
            <a:avLst/>
          </a:prstGeom>
          <a:solidFill>
            <a:srgbClr val="FFFFFF"/>
          </a:solidFill>
        </p:spPr>
        <p:txBody>
          <a:bodyPr lIns="0" tIns="0" rIns="0" bIns="0">
            <a:noAutofit/>
          </a:bodyPr>
          <a:p>
            <a:pPr marL="364304" indent="0">
              <a:spcAft>
                <a:spcPts val="700"/>
              </a:spcAft>
            </a:pPr>
            <a:r>
              <a:rPr lang="de" b="1" sz="800">
                <a:latin typeface="Arial"/>
              </a:rPr>
              <a:t>:c lors</a:t>
            </a:r>
          </a:p>
          <a:p>
            <a:pPr algn="ctr" indent="0">
              <a:spcAft>
                <a:spcPts val="280"/>
              </a:spcAft>
            </a:pPr>
            <a:r>
              <a:rPr lang="de" sz="3200">
                <a:solidFill>
                  <a:srgbClr val="FAC913"/>
                </a:solidFill>
                <a:latin typeface="Arial"/>
              </a:rPr>
              <a:t>o&gt;  </a:t>
            </a:r>
            <a:r>
              <a:rPr lang="de" sz="3200">
                <a:latin typeface="Arial"/>
              </a:rPr>
              <a:t>©</a:t>
            </a:r>
          </a:p>
          <a:p>
            <a:pPr algn="ctr" indent="0"/>
            <a:r>
              <a:rPr lang="de" sz="450">
                <a:latin typeface="Arial"/>
              </a:rPr>
              <a:t>#ffc500                    #474f57</a:t>
            </a:r>
          </a:p>
        </p:txBody>
      </p:sp>
      <p:sp>
        <p:nvSpPr>
          <p:cNvPr id="17" name=""/>
          <p:cNvSpPr/>
          <p:nvPr/>
        </p:nvSpPr>
        <p:spPr>
          <a:xfrm>
            <a:off x="1831848" y="6132576"/>
            <a:ext cx="600456" cy="140208"/>
          </a:xfrm>
          <a:prstGeom prst="rect">
            <a:avLst/>
          </a:prstGeom>
          <a:solidFill>
            <a:srgbClr val="FFFFFF"/>
          </a:solidFill>
        </p:spPr>
        <p:txBody>
          <a:bodyPr lIns="0" tIns="0" rIns="0" bIns="0" wrap="none">
            <a:noAutofit/>
          </a:bodyPr>
          <a:p>
            <a:pPr indent="0"/>
            <a:r>
              <a:rPr lang="de" b="1" sz="800">
                <a:latin typeface="Arial"/>
              </a:rPr>
              <a:t>Ma n pa e</a:t>
            </a:r>
          </a:p>
        </p:txBody>
      </p:sp>
      <p:sp>
        <p:nvSpPr>
          <p:cNvPr id="18" name=""/>
          <p:cNvSpPr/>
          <p:nvPr/>
        </p:nvSpPr>
        <p:spPr>
          <a:xfrm>
            <a:off x="847344" y="6534912"/>
            <a:ext cx="313944" cy="100584"/>
          </a:xfrm>
          <a:prstGeom prst="rect">
            <a:avLst/>
          </a:prstGeom>
          <a:solidFill>
            <a:srgbClr val="FFFFFF"/>
          </a:solidFill>
        </p:spPr>
        <p:txBody>
          <a:bodyPr lIns="0" tIns="0" rIns="0" bIns="0" wrap="none">
            <a:noAutofit/>
          </a:bodyPr>
          <a:p>
            <a:pPr algn="r" indent="0"/>
            <a:r>
              <a:rPr lang="en-US" b="1" sz="400">
                <a:latin typeface="Arial"/>
              </a:rPr>
              <a:t>Bunk</a:t>
            </a:r>
          </a:p>
        </p:txBody>
      </p:sp>
      <p:sp>
        <p:nvSpPr>
          <p:cNvPr id="19" name=""/>
          <p:cNvSpPr/>
          <p:nvPr/>
        </p:nvSpPr>
        <p:spPr>
          <a:xfrm>
            <a:off x="2639568" y="6541008"/>
            <a:ext cx="795528" cy="85344"/>
          </a:xfrm>
          <a:prstGeom prst="rect">
            <a:avLst/>
          </a:prstGeom>
          <a:solidFill>
            <a:srgbClr val="FFFFFF"/>
          </a:solidFill>
        </p:spPr>
        <p:txBody>
          <a:bodyPr lIns="0" tIns="0" rIns="0" bIns="0" wrap="none">
            <a:noAutofit/>
          </a:bodyPr>
          <a:p>
            <a:pPr indent="0"/>
            <a:r>
              <a:rPr lang="de" b="1" sz="400">
                <a:latin typeface="Arial"/>
              </a:rPr>
              <a:t>Q. </a:t>
            </a:r>
            <a:r>
              <a:rPr lang="en-US" b="1" sz="400">
                <a:latin typeface="Arial"/>
              </a:rPr>
              <a:t>Showroom Contact Login </a:t>
            </a:r>
            <a:r>
              <a:rPr lang="de" b="1" sz="400">
                <a:solidFill>
                  <a:srgbClr val="D73724"/>
                </a:solidFill>
                <a:latin typeface="Arial"/>
              </a:rPr>
              <a:t>fCart©</a:t>
            </a:r>
          </a:p>
        </p:txBody>
      </p:sp>
      <p:sp>
        <p:nvSpPr>
          <p:cNvPr id="20" name=""/>
          <p:cNvSpPr/>
          <p:nvPr/>
        </p:nvSpPr>
        <p:spPr>
          <a:xfrm>
            <a:off x="2087880" y="10384536"/>
            <a:ext cx="737616" cy="97536"/>
          </a:xfrm>
          <a:prstGeom prst="rect">
            <a:avLst/>
          </a:prstGeom>
          <a:solidFill>
            <a:srgbClr val="F6B704"/>
          </a:solidFill>
        </p:spPr>
        <p:txBody>
          <a:bodyPr lIns="0" tIns="0" rIns="0" bIns="0" wrap="none">
            <a:noAutofit/>
          </a:bodyPr>
          <a:p>
            <a:pPr algn="r" indent="0"/>
            <a:r>
              <a:rPr lang="en-US" sz="450">
                <a:solidFill>
                  <a:srgbClr val="FFFFFF"/>
                </a:solidFill>
                <a:latin typeface="Arial"/>
              </a:rPr>
              <a:t>------Creating comfort</a:t>
            </a:r>
          </a:p>
        </p:txBody>
      </p:sp>
      <p:sp>
        <p:nvSpPr>
          <p:cNvPr id="21" name=""/>
          <p:cNvSpPr/>
          <p:nvPr/>
        </p:nvSpPr>
        <p:spPr>
          <a:xfrm>
            <a:off x="2093976" y="11460480"/>
            <a:ext cx="1475232" cy="399288"/>
          </a:xfrm>
          <a:prstGeom prst="rect">
            <a:avLst/>
          </a:prstGeom>
          <a:solidFill>
            <a:srgbClr val="E5A803"/>
          </a:solidFill>
        </p:spPr>
        <p:txBody>
          <a:bodyPr lIns="0" tIns="0" rIns="0" bIns="0">
            <a:noAutofit/>
          </a:bodyPr>
          <a:p>
            <a:pPr algn="r" marR="602556" indent="0"/>
            <a:r>
              <a:rPr lang="en-US" b="1" sz="1500">
                <a:solidFill>
                  <a:srgbClr val="FFFFFF"/>
                </a:solidFill>
                <a:latin typeface="Arial"/>
              </a:rPr>
              <a:t>Catalog, people will like!</a:t>
            </a:r>
          </a:p>
        </p:txBody>
      </p:sp>
      <p:sp>
        <p:nvSpPr>
          <p:cNvPr id="22" name=""/>
          <p:cNvSpPr/>
          <p:nvPr/>
        </p:nvSpPr>
        <p:spPr>
          <a:xfrm>
            <a:off x="1834896" y="14036040"/>
            <a:ext cx="737616" cy="140208"/>
          </a:xfrm>
          <a:prstGeom prst="rect">
            <a:avLst/>
          </a:prstGeom>
          <a:solidFill>
            <a:srgbClr val="FFFFFF"/>
          </a:solidFill>
        </p:spPr>
        <p:txBody>
          <a:bodyPr lIns="0" tIns="0" rIns="0" bIns="0" wrap="none">
            <a:noAutofit/>
          </a:bodyPr>
          <a:p>
            <a:pPr indent="0"/>
            <a:r>
              <a:rPr lang="en-US" b="1" sz="800">
                <a:latin typeface="Arial"/>
              </a:rPr>
              <a:t>Prod ct page</a:t>
            </a:r>
          </a:p>
        </p:txBody>
      </p:sp>
      <p:sp>
        <p:nvSpPr>
          <p:cNvPr id="23" name=""/>
          <p:cNvSpPr/>
          <p:nvPr/>
        </p:nvSpPr>
        <p:spPr>
          <a:xfrm>
            <a:off x="3858768" y="13789152"/>
            <a:ext cx="85344" cy="259080"/>
          </a:xfrm>
          <a:prstGeom prst="rect">
            <a:avLst/>
          </a:prstGeom>
          <a:solidFill>
            <a:srgbClr val="FFFFFF"/>
          </a:solidFill>
        </p:spPr>
        <p:txBody>
          <a:bodyPr lIns="0" tIns="0" rIns="0" bIns="0" vert="vert270" wrap="none">
            <a:noAutofit/>
          </a:bodyPr>
          <a:p>
            <a:pPr indent="0"/>
            <a:r>
              <a:rPr lang="en-US" sz="400">
                <a:solidFill>
                  <a:srgbClr val="EFD04E"/>
                </a:solidFill>
                <a:latin typeface="Arial"/>
              </a:rPr>
              <a:t>»asy buying</a:t>
            </a:r>
          </a:p>
        </p:txBody>
      </p:sp>
      <p:sp>
        <p:nvSpPr>
          <p:cNvPr id="24" name=""/>
          <p:cNvSpPr/>
          <p:nvPr/>
        </p:nvSpPr>
        <p:spPr>
          <a:xfrm>
            <a:off x="1322832" y="15627096"/>
            <a:ext cx="832104" cy="201168"/>
          </a:xfrm>
          <a:prstGeom prst="rect">
            <a:avLst/>
          </a:prstGeom>
          <a:solidFill>
            <a:srgbClr val="FFFFFF"/>
          </a:solidFill>
        </p:spPr>
        <p:txBody>
          <a:bodyPr lIns="0" tIns="0" rIns="0" bIns="0" wrap="none">
            <a:noAutofit/>
          </a:bodyPr>
          <a:p>
            <a:pPr algn="ctr" indent="0"/>
            <a:r>
              <a:rPr lang="en-US" b="1" sz="1800">
                <a:solidFill>
                  <a:srgbClr val="693833"/>
                </a:solidFill>
                <a:latin typeface="Arial"/>
              </a:rPr>
              <a:t>rr</a:t>
            </a:r>
          </a:p>
        </p:txBody>
      </p:sp>
      <p:sp>
        <p:nvSpPr>
          <p:cNvPr id="25" name=""/>
          <p:cNvSpPr/>
          <p:nvPr/>
        </p:nvSpPr>
        <p:spPr>
          <a:xfrm>
            <a:off x="2057400" y="15956280"/>
            <a:ext cx="152400" cy="179832"/>
          </a:xfrm>
          <a:prstGeom prst="rect">
            <a:avLst/>
          </a:prstGeom>
          <a:solidFill>
            <a:srgbClr val="FFFFFF"/>
          </a:solidFill>
        </p:spPr>
        <p:txBody>
          <a:bodyPr lIns="0" tIns="0" rIns="0" bIns="0">
            <a:noAutofit/>
          </a:bodyPr>
          <a:p>
            <a:pPr algn="just" indent="0"/>
            <a:r>
              <a:rPr lang="en-US" b="1" sz="400">
                <a:latin typeface="Arial"/>
              </a:rPr>
              <a:t>/</a:t>
            </a:r>
          </a:p>
          <a:p>
            <a:pPr algn="just" indent="0">
              <a:lnSpc>
                <a:spcPct val="75000"/>
              </a:lnSpc>
            </a:pPr>
            <a:r>
              <a:rPr lang="de" b="1" sz="1700">
                <a:latin typeface="Arial"/>
              </a:rPr>
              <a:t>«</a:t>
            </a:r>
          </a:p>
        </p:txBody>
      </p:sp>
      <p:sp>
        <p:nvSpPr>
          <p:cNvPr id="26" name=""/>
          <p:cNvSpPr/>
          <p:nvPr/>
        </p:nvSpPr>
        <p:spPr>
          <a:xfrm>
            <a:off x="313944" y="17145000"/>
            <a:ext cx="1825752" cy="1085088"/>
          </a:xfrm>
          <a:prstGeom prst="rect">
            <a:avLst/>
          </a:prstGeom>
          <a:solidFill>
            <a:srgbClr val="E6A802"/>
          </a:solidFill>
        </p:spPr>
        <p:txBody>
          <a:bodyPr lIns="0" tIns="0" rIns="0" bIns="0">
            <a:noAutofit/>
          </a:bodyPr>
          <a:p>
            <a:pPr indent="0">
              <a:spcAft>
                <a:spcPts val="1960"/>
              </a:spcAft>
            </a:pPr>
            <a:r>
              <a:rPr lang="en-US" sz="450">
                <a:solidFill>
                  <a:srgbClr val="E9D7D1"/>
                </a:solidFill>
                <a:latin typeface="Arial"/>
              </a:rPr>
              <a:t>------ Edit and buy</a:t>
            </a:r>
          </a:p>
          <a:p>
            <a:pPr indent="0"/>
            <a:r>
              <a:rPr lang="en-US" b="1" sz="1500">
                <a:solidFill>
                  <a:srgbClr val="FFFFFF"/>
                </a:solidFill>
                <a:latin typeface="Arial"/>
              </a:rPr>
              <a:t>Shopping cart with all functi</a:t>
            </a:r>
            <a:r>
              <a:rPr lang="en-US" b="1" u="sng" sz="1500">
                <a:solidFill>
                  <a:srgbClr val="FFFFFF"/>
                </a:solidFill>
                <a:latin typeface="Arial"/>
              </a:rPr>
              <a:t>ons you </a:t>
            </a:r>
            <a:r>
              <a:rPr lang="en-US" b="1" sz="1500">
                <a:solidFill>
                  <a:srgbClr val="FFFFFF"/>
                </a:solidFill>
                <a:latin typeface="Arial"/>
              </a:rPr>
              <a:t>need. HSI</a:t>
            </a:r>
          </a:p>
        </p:txBody>
      </p:sp>
      <p:sp>
        <p:nvSpPr>
          <p:cNvPr id="27" name=""/>
          <p:cNvSpPr/>
          <p:nvPr/>
        </p:nvSpPr>
        <p:spPr>
          <a:xfrm>
            <a:off x="1764792" y="20762976"/>
            <a:ext cx="688848" cy="140208"/>
          </a:xfrm>
          <a:prstGeom prst="rect">
            <a:avLst/>
          </a:prstGeom>
          <a:solidFill>
            <a:srgbClr val="FFFFFF"/>
          </a:solidFill>
        </p:spPr>
        <p:txBody>
          <a:bodyPr lIns="0" tIns="0" rIns="0" bIns="0" wrap="none">
            <a:noAutofit/>
          </a:bodyPr>
          <a:p>
            <a:pPr indent="0"/>
            <a:r>
              <a:rPr lang="en-US" b="1" sz="800">
                <a:latin typeface="Arial"/>
              </a:rPr>
              <a:t>Tablst rea Jy</a:t>
            </a:r>
          </a:p>
        </p:txBody>
      </p:sp>
      <p:sp>
        <p:nvSpPr>
          <p:cNvPr id="28" name=""/>
          <p:cNvSpPr/>
          <p:nvPr/>
        </p:nvSpPr>
        <p:spPr>
          <a:xfrm>
            <a:off x="1219200" y="21275040"/>
            <a:ext cx="1606296" cy="82296"/>
          </a:xfrm>
          <a:prstGeom prst="rect">
            <a:avLst/>
          </a:prstGeom>
          <a:solidFill>
            <a:srgbClr val="FFFFFF"/>
          </a:solidFill>
        </p:spPr>
        <p:txBody>
          <a:bodyPr lIns="0" tIns="0" rIns="0" bIns="0" wrap="none">
            <a:noAutofit/>
          </a:bodyPr>
          <a:p>
            <a:pPr indent="0"/>
            <a:r>
              <a:rPr lang="en-US" b="1" sz="450">
                <a:latin typeface="Arial"/>
              </a:rPr>
              <a:t>Bunk                                  </a:t>
            </a:r>
            <a:r>
              <a:rPr lang="en-US" cap="small" sz="450">
                <a:latin typeface="Arial"/>
              </a:rPr>
              <a:t>p </a:t>
            </a:r>
            <a:r>
              <a:rPr lang="de" cap="small" sz="450">
                <a:latin typeface="Arial"/>
              </a:rPr>
              <a:t>&lt;**«</a:t>
            </a:r>
          </a:p>
        </p:txBody>
      </p:sp>
      <p:sp>
        <p:nvSpPr>
          <p:cNvPr id="29" name=""/>
          <p:cNvSpPr/>
          <p:nvPr/>
        </p:nvSpPr>
        <p:spPr>
          <a:xfrm>
            <a:off x="1959864" y="21649944"/>
            <a:ext cx="335280" cy="118872"/>
          </a:xfrm>
          <a:prstGeom prst="rect">
            <a:avLst/>
          </a:prstGeom>
          <a:solidFill>
            <a:srgbClr val="FFFFFF"/>
          </a:solidFill>
        </p:spPr>
        <p:txBody>
          <a:bodyPr lIns="0" tIns="0" rIns="0" bIns="0" wrap="none">
            <a:noAutofit/>
          </a:bodyPr>
          <a:p>
            <a:pPr indent="0"/>
            <a:r>
              <a:rPr lang="en-US" sz="400">
                <a:latin typeface="Arial"/>
              </a:rPr>
              <a:t>Thank you!</a:t>
            </a:r>
          </a:p>
        </p:txBody>
      </p:sp>
      <p:sp>
        <p:nvSpPr>
          <p:cNvPr id="30" name=""/>
          <p:cNvSpPr/>
          <p:nvPr/>
        </p:nvSpPr>
        <p:spPr>
          <a:xfrm>
            <a:off x="1298448" y="24170640"/>
            <a:ext cx="1636776" cy="521208"/>
          </a:xfrm>
          <a:prstGeom prst="rect">
            <a:avLst/>
          </a:prstGeom>
          <a:solidFill>
            <a:srgbClr val="FFFFFF"/>
          </a:solidFill>
        </p:spPr>
        <p:txBody>
          <a:bodyPr lIns="0" tIns="0" rIns="0" bIns="0">
            <a:noAutofit/>
          </a:bodyPr>
          <a:p>
            <a:pPr marL="126560" indent="-177800"/>
            <a:r>
              <a:rPr lang="en-US" b="1" sz="1800">
                <a:latin typeface="Arial"/>
              </a:rPr>
              <a:t>Thank you f r watching</a:t>
            </a:r>
          </a:p>
        </p:txBody>
      </p:sp>
      <p:sp>
        <p:nvSpPr>
          <p:cNvPr id="31" name=""/>
          <p:cNvSpPr/>
          <p:nvPr/>
        </p:nvSpPr>
        <p:spPr>
          <a:xfrm>
            <a:off x="1600200" y="21515832"/>
            <a:ext cx="1054608" cy="121920"/>
          </a:xfrm>
          <a:prstGeom prst="rect">
            <a:avLst/>
          </a:prstGeom>
          <a:solidFill>
            <a:srgbClr val="FFFFFF"/>
          </a:solidFill>
        </p:spPr>
        <p:txBody>
          <a:bodyPr lIns="0" tIns="0" rIns="0" bIns="0" wrap="none">
            <a:noAutofit/>
          </a:bodyPr>
          <a:p>
            <a:pPr algn="just" indent="0"/>
            <a:r>
              <a:rPr lang="en-US" b="1" sz="650">
                <a:solidFill>
                  <a:srgbClr val="FAC913"/>
                </a:solidFill>
                <a:latin typeface="Arial"/>
              </a:rPr>
              <a:t>♦----</a:t>
            </a:r>
            <a:r>
              <a:rPr lang="en-US" b="1" sz="650">
                <a:latin typeface="Arial"/>
              </a:rPr>
              <a:t>' </a:t>
            </a:r>
            <a:r>
              <a:rPr lang="en-US" b="1" sz="650">
                <a:solidFill>
                  <a:srgbClr val="FAC913"/>
                </a:solidFill>
                <a:latin typeface="Arial"/>
              </a:rPr>
              <a:t>©----e----©</a:t>
            </a:r>
          </a:p>
        </p:txBody>
      </p:sp>
      <p:sp>
        <p:nvSpPr>
          <p:cNvPr id="32" name=""/>
          <p:cNvSpPr/>
          <p:nvPr/>
        </p:nvSpPr>
        <p:spPr>
          <a:xfrm>
            <a:off x="1618488" y="24832056"/>
            <a:ext cx="1033272" cy="91440"/>
          </a:xfrm>
          <a:prstGeom prst="rect">
            <a:avLst/>
          </a:prstGeom>
          <a:solidFill>
            <a:srgbClr val="FFFFFF"/>
          </a:solidFill>
        </p:spPr>
        <p:txBody>
          <a:bodyPr lIns="0" tIns="0" rIns="0" bIns="0" wrap="none">
            <a:noAutofit/>
          </a:bodyPr>
          <a:p>
            <a:pPr indent="0"/>
            <a:r>
              <a:rPr lang="en-US" sz="400">
                <a:latin typeface="Arial"/>
              </a:rPr>
              <a:t>We did our best to create a great product</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792480" y="2414016"/>
            <a:ext cx="2651760" cy="1740408"/>
          </a:xfrm>
          <a:prstGeom prst="rect">
            <a:avLst/>
          </a:prstGeom>
        </p:spPr>
      </p:pic>
      <p:pic>
        <p:nvPicPr>
          <p:cNvPr id="3" name=""/>
          <p:cNvPicPr>
            <a:picLocks noChangeAspect="1"/>
          </p:cNvPicPr>
          <p:nvPr/>
        </p:nvPicPr>
        <p:blipFill>
          <a:blip r:embed="rPictId1"/>
          <a:stretch>
            <a:fillRect/>
          </a:stretch>
        </p:blipFill>
        <p:spPr>
          <a:xfrm>
            <a:off x="2097024" y="4593336"/>
            <a:ext cx="1551432" cy="707136"/>
          </a:xfrm>
          <a:prstGeom prst="rect">
            <a:avLst/>
          </a:prstGeom>
        </p:spPr>
      </p:pic>
      <p:pic>
        <p:nvPicPr>
          <p:cNvPr id="4" name=""/>
          <p:cNvPicPr>
            <a:picLocks noChangeAspect="1"/>
          </p:cNvPicPr>
          <p:nvPr/>
        </p:nvPicPr>
        <p:blipFill>
          <a:blip r:embed="rPictId2"/>
          <a:stretch>
            <a:fillRect/>
          </a:stretch>
        </p:blipFill>
        <p:spPr>
          <a:xfrm>
            <a:off x="2462784" y="6025896"/>
            <a:ext cx="387096" cy="490728"/>
          </a:xfrm>
          <a:prstGeom prst="rect">
            <a:avLst/>
          </a:prstGeom>
        </p:spPr>
      </p:pic>
      <p:pic>
        <p:nvPicPr>
          <p:cNvPr id="5" name=""/>
          <p:cNvPicPr>
            <a:picLocks noChangeAspect="1"/>
          </p:cNvPicPr>
          <p:nvPr/>
        </p:nvPicPr>
        <p:blipFill>
          <a:blip r:embed="rPictId3"/>
          <a:stretch>
            <a:fillRect/>
          </a:stretch>
        </p:blipFill>
        <p:spPr>
          <a:xfrm>
            <a:off x="2935224" y="6181344"/>
            <a:ext cx="405384" cy="198120"/>
          </a:xfrm>
          <a:prstGeom prst="rect">
            <a:avLst/>
          </a:prstGeom>
        </p:spPr>
      </p:pic>
      <p:pic>
        <p:nvPicPr>
          <p:cNvPr id="6" name=""/>
          <p:cNvPicPr>
            <a:picLocks noChangeAspect="1"/>
          </p:cNvPicPr>
          <p:nvPr/>
        </p:nvPicPr>
        <p:blipFill>
          <a:blip r:embed="rPictId4"/>
          <a:stretch>
            <a:fillRect/>
          </a:stretch>
        </p:blipFill>
        <p:spPr>
          <a:xfrm>
            <a:off x="2414016" y="6809232"/>
            <a:ext cx="963168" cy="188976"/>
          </a:xfrm>
          <a:prstGeom prst="rect">
            <a:avLst/>
          </a:prstGeom>
        </p:spPr>
      </p:pic>
      <p:pic>
        <p:nvPicPr>
          <p:cNvPr id="7" name=""/>
          <p:cNvPicPr>
            <a:picLocks noChangeAspect="1"/>
          </p:cNvPicPr>
          <p:nvPr/>
        </p:nvPicPr>
        <p:blipFill>
          <a:blip r:embed="rPictId5"/>
          <a:stretch>
            <a:fillRect/>
          </a:stretch>
        </p:blipFill>
        <p:spPr>
          <a:xfrm>
            <a:off x="2295144" y="7242048"/>
            <a:ext cx="1210056" cy="103632"/>
          </a:xfrm>
          <a:prstGeom prst="rect">
            <a:avLst/>
          </a:prstGeom>
        </p:spPr>
      </p:pic>
      <p:pic>
        <p:nvPicPr>
          <p:cNvPr id="8" name=""/>
          <p:cNvPicPr>
            <a:picLocks noChangeAspect="1"/>
          </p:cNvPicPr>
          <p:nvPr/>
        </p:nvPicPr>
        <p:blipFill>
          <a:blip r:embed="rPictId6"/>
          <a:stretch>
            <a:fillRect/>
          </a:stretch>
        </p:blipFill>
        <p:spPr>
          <a:xfrm>
            <a:off x="2170176" y="7537704"/>
            <a:ext cx="1438656" cy="579120"/>
          </a:xfrm>
          <a:prstGeom prst="rect">
            <a:avLst/>
          </a:prstGeom>
        </p:spPr>
      </p:pic>
      <p:pic>
        <p:nvPicPr>
          <p:cNvPr id="9" name=""/>
          <p:cNvPicPr>
            <a:picLocks noChangeAspect="1"/>
          </p:cNvPicPr>
          <p:nvPr/>
        </p:nvPicPr>
        <p:blipFill>
          <a:blip r:embed="rPictId7"/>
          <a:stretch>
            <a:fillRect/>
          </a:stretch>
        </p:blipFill>
        <p:spPr>
          <a:xfrm>
            <a:off x="1853184" y="8327136"/>
            <a:ext cx="2087880" cy="283464"/>
          </a:xfrm>
          <a:prstGeom prst="rect">
            <a:avLst/>
          </a:prstGeom>
        </p:spPr>
      </p:pic>
      <p:pic>
        <p:nvPicPr>
          <p:cNvPr id="10" name=""/>
          <p:cNvPicPr>
            <a:picLocks noChangeAspect="1"/>
          </p:cNvPicPr>
          <p:nvPr/>
        </p:nvPicPr>
        <p:blipFill>
          <a:blip r:embed="rPictId8"/>
          <a:stretch>
            <a:fillRect/>
          </a:stretch>
        </p:blipFill>
        <p:spPr>
          <a:xfrm>
            <a:off x="579120" y="9125712"/>
            <a:ext cx="1243584" cy="173736"/>
          </a:xfrm>
          <a:prstGeom prst="rect">
            <a:avLst/>
          </a:prstGeom>
        </p:spPr>
      </p:pic>
      <p:pic>
        <p:nvPicPr>
          <p:cNvPr id="11" name=""/>
          <p:cNvPicPr>
            <a:picLocks noChangeAspect="1"/>
          </p:cNvPicPr>
          <p:nvPr/>
        </p:nvPicPr>
        <p:blipFill>
          <a:blip r:embed="rPictId9"/>
          <a:stretch>
            <a:fillRect/>
          </a:stretch>
        </p:blipFill>
        <p:spPr>
          <a:xfrm>
            <a:off x="615696" y="9329928"/>
            <a:ext cx="3258312" cy="1347216"/>
          </a:xfrm>
          <a:prstGeom prst="rect">
            <a:avLst/>
          </a:prstGeom>
        </p:spPr>
      </p:pic>
      <p:pic>
        <p:nvPicPr>
          <p:cNvPr id="12" name=""/>
          <p:cNvPicPr>
            <a:picLocks noChangeAspect="1"/>
          </p:cNvPicPr>
          <p:nvPr/>
        </p:nvPicPr>
        <p:blipFill>
          <a:blip r:embed="rPictId10"/>
          <a:stretch>
            <a:fillRect/>
          </a:stretch>
        </p:blipFill>
        <p:spPr>
          <a:xfrm>
            <a:off x="329184" y="10774680"/>
            <a:ext cx="2883408" cy="365760"/>
          </a:xfrm>
          <a:prstGeom prst="rect">
            <a:avLst/>
          </a:prstGeom>
        </p:spPr>
      </p:pic>
      <p:pic>
        <p:nvPicPr>
          <p:cNvPr id="13" name=""/>
          <p:cNvPicPr>
            <a:picLocks noChangeAspect="1"/>
          </p:cNvPicPr>
          <p:nvPr/>
        </p:nvPicPr>
        <p:blipFill>
          <a:blip r:embed="rPictId11"/>
          <a:stretch>
            <a:fillRect/>
          </a:stretch>
        </p:blipFill>
        <p:spPr>
          <a:xfrm>
            <a:off x="1978152" y="11344656"/>
            <a:ext cx="2148840" cy="295656"/>
          </a:xfrm>
          <a:prstGeom prst="rect">
            <a:avLst/>
          </a:prstGeom>
        </p:spPr>
      </p:pic>
      <p:pic>
        <p:nvPicPr>
          <p:cNvPr id="14" name=""/>
          <p:cNvPicPr>
            <a:picLocks noChangeAspect="1"/>
          </p:cNvPicPr>
          <p:nvPr/>
        </p:nvPicPr>
        <p:blipFill>
          <a:blip r:embed="rPictId12"/>
          <a:stretch>
            <a:fillRect/>
          </a:stretch>
        </p:blipFill>
        <p:spPr>
          <a:xfrm>
            <a:off x="9144" y="11957304"/>
            <a:ext cx="4248912" cy="3206496"/>
          </a:xfrm>
          <a:prstGeom prst="rect">
            <a:avLst/>
          </a:prstGeom>
        </p:spPr>
      </p:pic>
      <p:pic>
        <p:nvPicPr>
          <p:cNvPr id="15" name=""/>
          <p:cNvPicPr>
            <a:picLocks noChangeAspect="1"/>
          </p:cNvPicPr>
          <p:nvPr/>
        </p:nvPicPr>
        <p:blipFill>
          <a:blip r:embed="rPictId13"/>
          <a:stretch>
            <a:fillRect/>
          </a:stretch>
        </p:blipFill>
        <p:spPr>
          <a:xfrm>
            <a:off x="487680" y="15410688"/>
            <a:ext cx="3255264" cy="1880616"/>
          </a:xfrm>
          <a:prstGeom prst="rect">
            <a:avLst/>
          </a:prstGeom>
        </p:spPr>
      </p:pic>
      <p:pic>
        <p:nvPicPr>
          <p:cNvPr id="16" name=""/>
          <p:cNvPicPr>
            <a:picLocks noChangeAspect="1"/>
          </p:cNvPicPr>
          <p:nvPr/>
        </p:nvPicPr>
        <p:blipFill>
          <a:blip r:embed="rPictId14"/>
          <a:stretch>
            <a:fillRect/>
          </a:stretch>
        </p:blipFill>
        <p:spPr>
          <a:xfrm>
            <a:off x="0" y="17583912"/>
            <a:ext cx="4267200" cy="12417552"/>
          </a:xfrm>
          <a:prstGeom prst="rect">
            <a:avLst/>
          </a:prstGeom>
        </p:spPr>
      </p:pic>
      <p:sp>
        <p:nvSpPr>
          <p:cNvPr id="17" name=""/>
          <p:cNvSpPr/>
          <p:nvPr/>
        </p:nvSpPr>
        <p:spPr>
          <a:xfrm>
            <a:off x="3770376" y="103632"/>
            <a:ext cx="161544" cy="73152"/>
          </a:xfrm>
          <a:prstGeom prst="rect">
            <a:avLst/>
          </a:prstGeom>
          <a:solidFill>
            <a:srgbClr val="000000"/>
          </a:solidFill>
        </p:spPr>
        <p:txBody>
          <a:bodyPr lIns="0" tIns="0" rIns="0" bIns="0" wrap="none">
            <a:noAutofit/>
          </a:bodyPr>
          <a:p>
            <a:pPr indent="0"/>
            <a:r>
              <a:rPr lang="en-US" sz="400">
                <a:solidFill>
                  <a:srgbClr val="FFFFFF"/>
                </a:solidFill>
                <a:latin typeface="Arial"/>
              </a:rPr>
              <a:t>'GROUP</a:t>
            </a:r>
          </a:p>
        </p:txBody>
      </p:sp>
      <p:sp>
        <p:nvSpPr>
          <p:cNvPr id="18" name=""/>
          <p:cNvSpPr/>
          <p:nvPr/>
        </p:nvSpPr>
        <p:spPr>
          <a:xfrm>
            <a:off x="1441704" y="999744"/>
            <a:ext cx="1389888" cy="286512"/>
          </a:xfrm>
          <a:prstGeom prst="rect">
            <a:avLst/>
          </a:prstGeom>
          <a:solidFill>
            <a:srgbClr val="000000"/>
          </a:solidFill>
        </p:spPr>
        <p:txBody>
          <a:bodyPr lIns="0" tIns="0" rIns="0" bIns="0">
            <a:noAutofit/>
          </a:bodyPr>
          <a:p>
            <a:pPr indent="0">
              <a:spcAft>
                <a:spcPts val="490"/>
              </a:spcAft>
            </a:pPr>
            <a:r>
              <a:rPr lang="en-US" sz="850">
                <a:solidFill>
                  <a:srgbClr val="FFFFFF"/>
                </a:solidFill>
                <a:latin typeface="Segoe UI"/>
              </a:rPr>
              <a:t>CHRONOHUNTER</a:t>
            </a:r>
          </a:p>
          <a:p>
            <a:pPr algn="ctr" indent="0"/>
            <a:r>
              <a:rPr lang="en-US" sz="400">
                <a:solidFill>
                  <a:srgbClr val="FFFFFF"/>
                </a:solidFill>
                <a:latin typeface="Arial"/>
              </a:rPr>
              <a:t>The worlds watch broker</a:t>
            </a:r>
          </a:p>
        </p:txBody>
      </p:sp>
      <p:sp>
        <p:nvSpPr>
          <p:cNvPr id="19" name=""/>
          <p:cNvSpPr/>
          <p:nvPr/>
        </p:nvSpPr>
        <p:spPr>
          <a:xfrm>
            <a:off x="323088" y="4584192"/>
            <a:ext cx="566928" cy="423672"/>
          </a:xfrm>
          <a:prstGeom prst="rect">
            <a:avLst/>
          </a:prstGeom>
          <a:solidFill>
            <a:srgbClr val="000000"/>
          </a:solidFill>
        </p:spPr>
        <p:txBody>
          <a:bodyPr lIns="0" tIns="0" rIns="0" bIns="0">
            <a:noAutofit/>
          </a:bodyPr>
          <a:p>
            <a:pPr indent="0"/>
            <a:r>
              <a:rPr lang="en-US" sz="850">
                <a:solidFill>
                  <a:srgbClr val="FFFFFF"/>
                </a:solidFill>
                <a:latin typeface="Segoe UI"/>
              </a:rPr>
              <a:t>01</a:t>
            </a:r>
          </a:p>
          <a:p>
            <a:pPr indent="0"/>
            <a:r>
              <a:rPr lang="en-US" sz="850">
                <a:solidFill>
                  <a:srgbClr val="FFFFFF"/>
                </a:solidFill>
                <a:latin typeface="Segoe UI"/>
              </a:rPr>
              <a:t>Homepage</a:t>
            </a:r>
          </a:p>
          <a:p>
            <a:pPr indent="0">
              <a:lnSpc>
                <a:spcPct val="93000"/>
              </a:lnSpc>
            </a:pPr>
            <a:r>
              <a:rPr lang="en-US" sz="850">
                <a:solidFill>
                  <a:srgbClr val="FFFFFF"/>
                </a:solidFill>
                <a:latin typeface="Segoe UI"/>
              </a:rPr>
              <a:t>Design</a:t>
            </a:r>
          </a:p>
        </p:txBody>
      </p:sp>
      <p:sp>
        <p:nvSpPr>
          <p:cNvPr id="20" name=""/>
          <p:cNvSpPr/>
          <p:nvPr/>
        </p:nvSpPr>
        <p:spPr>
          <a:xfrm>
            <a:off x="323088" y="5605272"/>
            <a:ext cx="414528" cy="85344"/>
          </a:xfrm>
          <a:prstGeom prst="rect">
            <a:avLst/>
          </a:prstGeom>
          <a:solidFill>
            <a:srgbClr val="000000"/>
          </a:solidFill>
        </p:spPr>
        <p:txBody>
          <a:bodyPr lIns="0" tIns="0" rIns="0" bIns="0" wrap="none">
            <a:noAutofit/>
          </a:bodyPr>
          <a:p>
            <a:pPr indent="0"/>
            <a:r>
              <a:rPr lang="en-US" sz="550">
                <a:solidFill>
                  <a:srgbClr val="FFFFFF"/>
                </a:solidFill>
                <a:latin typeface="Arial"/>
              </a:rPr>
              <a:t>How it works</a:t>
            </a:r>
          </a:p>
        </p:txBody>
      </p:sp>
      <p:sp>
        <p:nvSpPr>
          <p:cNvPr id="21" name=""/>
          <p:cNvSpPr/>
          <p:nvPr/>
        </p:nvSpPr>
        <p:spPr>
          <a:xfrm>
            <a:off x="2298192" y="5650992"/>
            <a:ext cx="1194816" cy="149352"/>
          </a:xfrm>
          <a:prstGeom prst="rect">
            <a:avLst/>
          </a:prstGeom>
          <a:solidFill>
            <a:srgbClr val="FFFFFF"/>
          </a:solidFill>
        </p:spPr>
        <p:txBody>
          <a:bodyPr lIns="0" tIns="0" rIns="0" bIns="0" wrap="none">
            <a:noAutofit/>
          </a:bodyPr>
          <a:p>
            <a:pPr algn="just" indent="0"/>
            <a:r>
              <a:rPr lang="en-US" sz="1300">
                <a:solidFill>
                  <a:srgbClr val="3071D0"/>
                </a:solidFill>
                <a:latin typeface="Times New Roman"/>
              </a:rPr>
              <a:t>a ®  </a:t>
            </a:r>
            <a:r>
              <a:rPr lang="en-US" sz="1300">
                <a:solidFill>
                  <a:srgbClr val="465C77"/>
                </a:solidFill>
                <a:latin typeface="Times New Roman"/>
              </a:rPr>
              <a:t>®</a:t>
            </a:r>
          </a:p>
        </p:txBody>
      </p:sp>
      <p:sp>
        <p:nvSpPr>
          <p:cNvPr id="22" name=""/>
          <p:cNvSpPr/>
          <p:nvPr/>
        </p:nvSpPr>
        <p:spPr>
          <a:xfrm>
            <a:off x="323088" y="6141720"/>
            <a:ext cx="582168" cy="100584"/>
          </a:xfrm>
          <a:prstGeom prst="rect">
            <a:avLst/>
          </a:prstGeom>
          <a:solidFill>
            <a:srgbClr val="000000"/>
          </a:solidFill>
        </p:spPr>
        <p:txBody>
          <a:bodyPr lIns="0" tIns="0" rIns="0" bIns="0" wrap="none">
            <a:noAutofit/>
          </a:bodyPr>
          <a:p>
            <a:pPr indent="0"/>
            <a:r>
              <a:rPr lang="en-US" sz="550">
                <a:solidFill>
                  <a:srgbClr val="FFFFFF"/>
                </a:solidFill>
                <a:latin typeface="Arial"/>
              </a:rPr>
              <a:t>Download our app</a:t>
            </a:r>
          </a:p>
        </p:txBody>
      </p:sp>
      <p:sp>
        <p:nvSpPr>
          <p:cNvPr id="23" name=""/>
          <p:cNvSpPr/>
          <p:nvPr/>
        </p:nvSpPr>
        <p:spPr>
          <a:xfrm>
            <a:off x="323088" y="6745224"/>
            <a:ext cx="268224" cy="451104"/>
          </a:xfrm>
          <a:prstGeom prst="rect">
            <a:avLst/>
          </a:prstGeom>
          <a:solidFill>
            <a:srgbClr val="000000"/>
          </a:solidFill>
        </p:spPr>
        <p:txBody>
          <a:bodyPr lIns="0" tIns="0" rIns="0" bIns="0">
            <a:noAutofit/>
          </a:bodyPr>
          <a:p>
            <a:pPr indent="0">
              <a:spcAft>
                <a:spcPts val="1540"/>
              </a:spcAft>
            </a:pPr>
            <a:r>
              <a:rPr lang="en-US" sz="550">
                <a:solidFill>
                  <a:srgbClr val="FFFFFF"/>
                </a:solidFill>
                <a:latin typeface="Arial"/>
              </a:rPr>
              <a:t>Reviews</a:t>
            </a:r>
          </a:p>
          <a:p>
            <a:pPr indent="0"/>
            <a:r>
              <a:rPr lang="en-US" sz="550">
                <a:solidFill>
                  <a:srgbClr val="FFFFFF"/>
                </a:solidFill>
                <a:latin typeface="Arial"/>
              </a:rPr>
              <a:t>Brands</a:t>
            </a:r>
          </a:p>
        </p:txBody>
      </p:sp>
      <p:sp>
        <p:nvSpPr>
          <p:cNvPr id="24" name=""/>
          <p:cNvSpPr/>
          <p:nvPr/>
        </p:nvSpPr>
        <p:spPr>
          <a:xfrm>
            <a:off x="2670048" y="6623304"/>
            <a:ext cx="448056" cy="173736"/>
          </a:xfrm>
          <a:prstGeom prst="rect">
            <a:avLst/>
          </a:prstGeom>
          <a:solidFill>
            <a:srgbClr val="FFFFFF"/>
          </a:solidFill>
        </p:spPr>
        <p:txBody>
          <a:bodyPr lIns="0" tIns="0" rIns="0" bIns="0" wrap="none">
            <a:noAutofit/>
          </a:bodyPr>
          <a:p>
            <a:pPr algn="just" indent="0"/>
            <a:r>
              <a:rPr lang="en-US" sz="1000">
                <a:latin typeface="Arial"/>
              </a:rPr>
              <a:t>&amp; </a:t>
            </a:r>
            <a:r>
              <a:rPr lang="de" sz="1000">
                <a:latin typeface="Arial"/>
              </a:rPr>
              <a:t>ö </a:t>
            </a:r>
            <a:r>
              <a:rPr lang="en-US" sz="1000">
                <a:latin typeface="Arial"/>
              </a:rPr>
              <a:t>®</a:t>
            </a:r>
          </a:p>
        </p:txBody>
      </p:sp>
      <p:sp>
        <p:nvSpPr>
          <p:cNvPr id="25" name=""/>
          <p:cNvSpPr/>
          <p:nvPr/>
        </p:nvSpPr>
        <p:spPr>
          <a:xfrm>
            <a:off x="323088" y="7687056"/>
            <a:ext cx="329184" cy="97536"/>
          </a:xfrm>
          <a:prstGeom prst="rect">
            <a:avLst/>
          </a:prstGeom>
          <a:solidFill>
            <a:srgbClr val="000000"/>
          </a:solidFill>
        </p:spPr>
        <p:txBody>
          <a:bodyPr lIns="0" tIns="0" rIns="0" bIns="0" wrap="none">
            <a:noAutofit/>
          </a:bodyPr>
          <a:p>
            <a:pPr indent="0"/>
            <a:r>
              <a:rPr lang="en-US" sz="550">
                <a:solidFill>
                  <a:srgbClr val="FFFFFF"/>
                </a:solidFill>
                <a:latin typeface="Arial"/>
              </a:rPr>
              <a:t>Instagram</a:t>
            </a:r>
          </a:p>
        </p:txBody>
      </p:sp>
      <p:sp>
        <p:nvSpPr>
          <p:cNvPr id="26" name=""/>
          <p:cNvSpPr/>
          <p:nvPr/>
        </p:nvSpPr>
        <p:spPr>
          <a:xfrm>
            <a:off x="323088" y="8592312"/>
            <a:ext cx="685800" cy="393192"/>
          </a:xfrm>
          <a:prstGeom prst="rect">
            <a:avLst/>
          </a:prstGeom>
          <a:solidFill>
            <a:srgbClr val="FFFFFF"/>
          </a:solidFill>
        </p:spPr>
        <p:txBody>
          <a:bodyPr lIns="0" tIns="0" rIns="0" bIns="0">
            <a:noAutofit/>
          </a:bodyPr>
          <a:p>
            <a:pPr indent="0"/>
            <a:r>
              <a:rPr lang="en-US" sz="850">
                <a:latin typeface="Segoe UI"/>
              </a:rPr>
              <a:t>02 —</a:t>
            </a:r>
          </a:p>
          <a:p>
            <a:pPr indent="0"/>
            <a:r>
              <a:rPr lang="en-US" sz="850">
                <a:latin typeface="Segoe UI"/>
              </a:rPr>
              <a:t>Product page</a:t>
            </a:r>
          </a:p>
          <a:p>
            <a:pPr indent="0">
              <a:lnSpc>
                <a:spcPct val="91000"/>
              </a:lnSpc>
            </a:pPr>
            <a:r>
              <a:rPr lang="en-US" sz="850">
                <a:latin typeface="Segoe UI"/>
              </a:rPr>
              <a:t>&amp; Brands</a:t>
            </a:r>
          </a:p>
        </p:txBody>
      </p:sp>
      <p:sp>
        <p:nvSpPr>
          <p:cNvPr id="27" name=""/>
          <p:cNvSpPr/>
          <p:nvPr/>
        </p:nvSpPr>
        <p:spPr>
          <a:xfrm>
            <a:off x="2148840" y="10692384"/>
            <a:ext cx="929640" cy="88392"/>
          </a:xfrm>
          <a:prstGeom prst="rect">
            <a:avLst/>
          </a:prstGeom>
          <a:solidFill>
            <a:srgbClr val="FFFFFF"/>
          </a:solidFill>
        </p:spPr>
        <p:txBody>
          <a:bodyPr lIns="0" tIns="0" rIns="0" bIns="0" wrap="none">
            <a:noAutofit/>
          </a:bodyPr>
          <a:p>
            <a:pPr indent="0"/>
            <a:r>
              <a:rPr lang="en-US" b="1" sz="650">
                <a:solidFill>
                  <a:srgbClr val="489FEE"/>
                </a:solidFill>
                <a:latin typeface="Arial"/>
              </a:rPr>
              <a:t>O      </a:t>
            </a:r>
            <a:r>
              <a:rPr lang="en-US" b="1" sz="650">
                <a:latin typeface="Arial"/>
              </a:rPr>
              <a:t>— — </a:t>
            </a:r>
            <a:r>
              <a:rPr lang="en-US" b="1" sz="650">
                <a:solidFill>
                  <a:srgbClr val="F35B14"/>
                </a:solidFill>
                <a:latin typeface="Arial"/>
              </a:rPr>
              <a:t>®</a:t>
            </a:r>
          </a:p>
        </p:txBody>
      </p:sp>
      <p:sp>
        <p:nvSpPr>
          <p:cNvPr id="28" name=""/>
          <p:cNvSpPr/>
          <p:nvPr/>
        </p:nvSpPr>
        <p:spPr>
          <a:xfrm>
            <a:off x="3544824" y="11265408"/>
            <a:ext cx="115824" cy="88392"/>
          </a:xfrm>
          <a:prstGeom prst="rect">
            <a:avLst/>
          </a:prstGeom>
          <a:solidFill>
            <a:srgbClr val="FFFFFF"/>
          </a:solidFill>
        </p:spPr>
        <p:txBody>
          <a:bodyPr lIns="0" tIns="0" rIns="0" bIns="0" wrap="none">
            <a:noAutofit/>
          </a:bodyPr>
          <a:p>
            <a:pPr algn="just" indent="0"/>
            <a:r>
              <a:rPr lang="en-US" b="1" sz="750">
                <a:solidFill>
                  <a:srgbClr val="489FEE"/>
                </a:solidFill>
                <a:latin typeface="Times New Roman"/>
              </a:rPr>
              <a:t>o</a:t>
            </a:r>
          </a:p>
        </p:txBody>
      </p:sp>
      <p:sp>
        <p:nvSpPr>
          <p:cNvPr id="29" name=""/>
          <p:cNvSpPr/>
          <p:nvPr/>
        </p:nvSpPr>
        <p:spPr>
          <a:xfrm>
            <a:off x="3316224" y="19534632"/>
            <a:ext cx="149352" cy="457200"/>
          </a:xfrm>
          <a:prstGeom prst="rect">
            <a:avLst/>
          </a:prstGeom>
          <a:solidFill>
            <a:srgbClr val="FFFFFF"/>
          </a:solidFill>
        </p:spPr>
        <p:txBody>
          <a:bodyPr lIns="0" tIns="0" rIns="0" bIns="0" vert="vert">
            <a:noAutofit/>
          </a:bodyPr>
          <a:p>
            <a:pPr indent="0"/>
            <a:r>
              <a:rPr lang="en-US" sz="650">
                <a:latin typeface="Arial"/>
              </a:rPr>
              <a:t>-</a:t>
            </a:r>
          </a:p>
          <a:p>
            <a:pPr indent="419100">
              <a:lnSpc>
                <a:spcPct val="90000"/>
              </a:lnSpc>
            </a:pPr>
            <a:r>
              <a:rPr lang="en-US" sz="650">
                <a:latin typeface="Arial"/>
              </a:rPr>
              <a:t>I</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