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ppt/presentation.xml" ContentType="application/vnd.openxmlformats-officedocument.presentationml.presentation.main+xml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theme/theme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slides/slide1.xml" ContentType="application/vnd.openxmlformats-officedocument.presentationml.slide+xml"/>
</Types>
</file>

<file path=_rels/.rels>&#65279;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>
  <p:sldMasterIdLst>
    <p:sldMasterId id="2147483648" r:id="rId1"/>
  </p:sldMasterIdLst>
  <p:sldIdLst>
    <p:sldId id="256" r:id="rId5"/>
  </p:sldIdLst>
  <p:sldSz cx="3048000" cy="10591800"/>
  <p:notesSz cx="6858000" cy="9144000"/>
</p:presentation>
</file>

<file path=ppt/presProps.xml><?xml version="1.0" encoding="utf-8"?>
<p:presentationPr xmlns:p="http://schemas.openxmlformats.org/presentationml/2006/main" xmlns:a="http://schemas.openxmlformats.org/drawingml/2006/main" xmlns:r="http://schemas.openxmlformats.org/officeDocument/2006/relationships">
</p:presentationPr>
</file>

<file path=ppt/tableStyles.xml><?xml version="1.0" encoding="utf-8"?>
<a:tblStyleLst xmlns:a="http://schemas.openxmlformats.org/drawingml/2006/main" def="{5C22544A-7EE6-4342-B048-85BDC9FD1C3A}">
</a:tblStyleLst>
</file>

<file path=ppt/_rels/presentation.xml.rels>&#65279;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.xml"/><Relationship Id="rId2" Type="http://schemas.openxmlformats.org/officeDocument/2006/relationships/theme" Target="theme/theme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" Target="slides/slide1.xml"/></Relationships>
</file>

<file path=ppt/slideLayouts/_rels/slideLayout.xml.rels>&#65279;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Masters/_rels/slideMaster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theme" Target="../theme/theme.xml"/></Relationships>
</file>

<file path=ppt/slideMasters/slideMaster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/>
    <p:bodyStyle/>
    <p:otherStyle/>
  </p:txStyles>
</p:sldMaster>
</file>

<file path=ppt/slides/_rels/slide1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1.jpeg"/><Relationship Id="rPictId1" Type="http://schemas.openxmlformats.org/officeDocument/2006/relationships/image" Target="../media/image2.jpeg"/><Relationship Id="rPictId2" Type="http://schemas.openxmlformats.org/officeDocument/2006/relationships/image" Target="../media/image3.jpeg"/><Relationship Id="rPictId3" Type="http://schemas.openxmlformats.org/officeDocument/2006/relationships/image" Target="../media/image4.jpeg"/><Relationship Id="rPictId4" Type="http://schemas.openxmlformats.org/officeDocument/2006/relationships/image" Target="../media/image5.jpeg"/><Relationship Id="rPictId5" Type="http://schemas.openxmlformats.org/officeDocument/2006/relationships/image" Target="../media/image6.jpeg"/><Relationship Id="rPictId6" Type="http://schemas.openxmlformats.org/officeDocument/2006/relationships/image" Target="../media/image7.jpeg"/><Relationship Id="rPictId7" Type="http://schemas.openxmlformats.org/officeDocument/2006/relationships/image" Target="../media/image8.jpeg"/><Relationship Id="rPictId8" Type="http://schemas.openxmlformats.org/officeDocument/2006/relationships/image" Target="../media/image9.jpeg"/><Relationship Id="rPictId9" Type="http://schemas.openxmlformats.org/officeDocument/2006/relationships/image" Target="../media/image10.jpeg"/><Relationship Id="rPictId10" Type="http://schemas.openxmlformats.org/officeDocument/2006/relationships/image" Target="../media/image11.jpeg"/><Relationship Id="rPictId11" Type="http://schemas.openxmlformats.org/officeDocument/2006/relationships/image" Target="../media/image12.jpeg"/><Relationship Id="rPictId12" Type="http://schemas.openxmlformats.org/officeDocument/2006/relationships/image" Target="../media/image13.jpeg"/><Relationship Id="rPictId13" Type="http://schemas.openxmlformats.org/officeDocument/2006/relationships/image" Target="../media/image14.jpeg"/><Relationship Id="rPictId14" Type="http://schemas.openxmlformats.org/officeDocument/2006/relationships/image" Target="../media/image15.jpeg"/><Relationship Id="rId1" Type="http://schemas.openxmlformats.org/officeDocument/2006/relationships/slideLayout" Target="../slideLayouts/slideLayout.xml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169817" y="396240"/>
            <a:ext cx="827314" cy="744582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PictId1"/>
          <a:stretch>
            <a:fillRect/>
          </a:stretch>
        </p:blipFill>
        <p:spPr>
          <a:xfrm>
            <a:off x="1240971" y="252548"/>
            <a:ext cx="1807029" cy="892629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>
          <a:blip r:embed="rPictId2"/>
          <a:stretch>
            <a:fillRect/>
          </a:stretch>
        </p:blipFill>
        <p:spPr>
          <a:xfrm>
            <a:off x="1541417" y="1423851"/>
            <a:ext cx="452845" cy="291737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PictId3"/>
          <a:stretch>
            <a:fillRect/>
          </a:stretch>
        </p:blipFill>
        <p:spPr>
          <a:xfrm>
            <a:off x="165462" y="2120537"/>
            <a:ext cx="2612572" cy="283028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>
          <a:blip r:embed="rPictId4"/>
          <a:stretch>
            <a:fillRect/>
          </a:stretch>
        </p:blipFill>
        <p:spPr>
          <a:xfrm>
            <a:off x="139337" y="2786742"/>
            <a:ext cx="2778034" cy="600892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>
          <a:blip r:embed="rPictId5"/>
          <a:stretch>
            <a:fillRect/>
          </a:stretch>
        </p:blipFill>
        <p:spPr>
          <a:xfrm>
            <a:off x="174171" y="3823062"/>
            <a:ext cx="2843349" cy="605246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>
          <a:blip r:embed="rPictId6"/>
          <a:stretch>
            <a:fillRect/>
          </a:stretch>
        </p:blipFill>
        <p:spPr>
          <a:xfrm>
            <a:off x="165462" y="4463142"/>
            <a:ext cx="91440" cy="91440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>
          <a:blip r:embed="rPictId7"/>
          <a:stretch>
            <a:fillRect/>
          </a:stretch>
        </p:blipFill>
        <p:spPr>
          <a:xfrm>
            <a:off x="1349828" y="4558937"/>
            <a:ext cx="1632857" cy="156754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>
          <a:blip r:embed="rPictId8"/>
          <a:stretch>
            <a:fillRect/>
          </a:stretch>
        </p:blipFill>
        <p:spPr>
          <a:xfrm>
            <a:off x="0" y="5111931"/>
            <a:ext cx="3048000" cy="866503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>
          <a:blip r:embed="rPictId9"/>
          <a:stretch>
            <a:fillRect/>
          </a:stretch>
        </p:blipFill>
        <p:spPr>
          <a:xfrm>
            <a:off x="169817" y="6392091"/>
            <a:ext cx="818605" cy="296091"/>
          </a:xfrm>
          <a:prstGeom prst="rect">
            <a:avLst/>
          </a:prstGeom>
        </p:spPr>
      </p:pic>
      <p:pic>
        <p:nvPicPr>
          <p:cNvPr id="12" name=""/>
          <p:cNvPicPr>
            <a:picLocks noChangeAspect="1"/>
          </p:cNvPicPr>
          <p:nvPr/>
        </p:nvPicPr>
        <p:blipFill>
          <a:blip r:embed="rPictId10"/>
          <a:stretch>
            <a:fillRect/>
          </a:stretch>
        </p:blipFill>
        <p:spPr>
          <a:xfrm>
            <a:off x="2129245" y="6392091"/>
            <a:ext cx="683623" cy="291737"/>
          </a:xfrm>
          <a:prstGeom prst="rect">
            <a:avLst/>
          </a:prstGeom>
        </p:spPr>
      </p:pic>
      <p:pic>
        <p:nvPicPr>
          <p:cNvPr id="13" name=""/>
          <p:cNvPicPr>
            <a:picLocks noChangeAspect="1"/>
          </p:cNvPicPr>
          <p:nvPr/>
        </p:nvPicPr>
        <p:blipFill>
          <a:blip r:embed="rPictId11"/>
          <a:stretch>
            <a:fillRect/>
          </a:stretch>
        </p:blipFill>
        <p:spPr>
          <a:xfrm>
            <a:off x="357051" y="7419702"/>
            <a:ext cx="648789" cy="1293223"/>
          </a:xfrm>
          <a:prstGeom prst="rect">
            <a:avLst/>
          </a:prstGeom>
        </p:spPr>
      </p:pic>
      <p:pic>
        <p:nvPicPr>
          <p:cNvPr id="14" name=""/>
          <p:cNvPicPr>
            <a:picLocks noChangeAspect="1"/>
          </p:cNvPicPr>
          <p:nvPr/>
        </p:nvPicPr>
        <p:blipFill>
          <a:blip r:embed="rPictId12"/>
          <a:stretch>
            <a:fillRect/>
          </a:stretch>
        </p:blipFill>
        <p:spPr>
          <a:xfrm>
            <a:off x="374468" y="7437120"/>
            <a:ext cx="609600" cy="1254034"/>
          </a:xfrm>
          <a:prstGeom prst="rect">
            <a:avLst/>
          </a:prstGeom>
        </p:spPr>
      </p:pic>
      <p:pic>
        <p:nvPicPr>
          <p:cNvPr id="15" name=""/>
          <p:cNvPicPr>
            <a:picLocks noChangeAspect="1"/>
          </p:cNvPicPr>
          <p:nvPr/>
        </p:nvPicPr>
        <p:blipFill>
          <a:blip r:embed="rPictId13"/>
          <a:stretch>
            <a:fillRect/>
          </a:stretch>
        </p:blipFill>
        <p:spPr>
          <a:xfrm>
            <a:off x="1249680" y="7119257"/>
            <a:ext cx="1798320" cy="1563188"/>
          </a:xfrm>
          <a:prstGeom prst="rect">
            <a:avLst/>
          </a:prstGeom>
        </p:spPr>
      </p:pic>
      <p:pic>
        <p:nvPicPr>
          <p:cNvPr id="16" name=""/>
          <p:cNvPicPr>
            <a:picLocks noChangeAspect="1"/>
          </p:cNvPicPr>
          <p:nvPr/>
        </p:nvPicPr>
        <p:blipFill>
          <a:blip r:embed="rPictId14"/>
          <a:stretch>
            <a:fillRect/>
          </a:stretch>
        </p:blipFill>
        <p:spPr>
          <a:xfrm>
            <a:off x="1223554" y="9139645"/>
            <a:ext cx="605246" cy="461555"/>
          </a:xfrm>
          <a:prstGeom prst="rect">
            <a:avLst/>
          </a:prstGeom>
        </p:spPr>
      </p:pic>
      <p:sp>
        <p:nvSpPr>
          <p:cNvPr id="17" name=""/>
          <p:cNvSpPr/>
          <p:nvPr/>
        </p:nvSpPr>
        <p:spPr>
          <a:xfrm>
            <a:off x="152400" y="87085"/>
            <a:ext cx="481148" cy="8273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rmAutofit fontScale="90000"/>
          </a:bodyPr>
          <a:p>
            <a:pPr algn="just" indent="0"/>
            <a:r>
              <a:rPr lang="ru" b="1" sz="450">
                <a:solidFill>
                  <a:srgbClr val="ED4120"/>
                </a:solidFill>
                <a:latin typeface="Arial"/>
              </a:rPr>
              <a:t>КАФ      </a:t>
            </a:r>
            <a:r>
              <a:rPr lang="ru" b="1" sz="450">
                <a:solidFill>
                  <a:srgbClr val="F36D59"/>
                </a:solidFill>
                <a:latin typeface="Arial"/>
              </a:rPr>
              <a:t>,</a:t>
            </a:r>
          </a:p>
        </p:txBody>
      </p:sp>
      <p:sp>
        <p:nvSpPr>
          <p:cNvPr id="18" name=""/>
          <p:cNvSpPr/>
          <p:nvPr/>
        </p:nvSpPr>
        <p:spPr>
          <a:xfrm>
            <a:off x="1232262" y="95794"/>
            <a:ext cx="1502229" cy="78377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rmAutofit fontScale="90000"/>
          </a:bodyPr>
          <a:p>
            <a:pPr algn="r" indent="0"/>
            <a:r>
              <a:rPr lang="ru" sz="400">
                <a:latin typeface="Arial"/>
              </a:rPr>
              <a:t>Российский филиал британского фонда </a:t>
            </a:r>
            <a:r>
              <a:rPr lang="en-US" sz="400">
                <a:latin typeface="Arial"/>
              </a:rPr>
              <a:t>Charities Aid Foundation </a:t>
            </a:r>
            <a:r>
              <a:rPr lang="fr" sz="400">
                <a:latin typeface="Arial"/>
              </a:rPr>
              <a:t>(CAF)</a:t>
            </a:r>
          </a:p>
        </p:txBody>
      </p:sp>
      <p:sp>
        <p:nvSpPr>
          <p:cNvPr id="19" name=""/>
          <p:cNvSpPr/>
          <p:nvPr/>
        </p:nvSpPr>
        <p:spPr>
          <a:xfrm>
            <a:off x="156754" y="1410788"/>
            <a:ext cx="465908" cy="322217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rmAutofit fontScale="90000"/>
          </a:bodyPr>
          <a:p>
            <a:pPr indent="0"/>
            <a:r>
              <a:rPr lang="fr" sz="3200">
                <a:latin typeface="Arial"/>
              </a:rPr>
              <a:t>Aa</a:t>
            </a:r>
          </a:p>
        </p:txBody>
      </p:sp>
      <p:sp>
        <p:nvSpPr>
          <p:cNvPr id="20" name=""/>
          <p:cNvSpPr/>
          <p:nvPr/>
        </p:nvSpPr>
        <p:spPr>
          <a:xfrm>
            <a:off x="748937" y="1537062"/>
            <a:ext cx="378823" cy="18288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rmAutofit fontScale="90000"/>
          </a:bodyPr>
          <a:p>
            <a:pPr indent="0"/>
            <a:r>
              <a:rPr lang="de" sz="500">
                <a:latin typeface="Tahoma"/>
              </a:rPr>
              <a:t>Open </a:t>
            </a:r>
            <a:r>
              <a:rPr lang="fr" sz="500">
                <a:latin typeface="Tahoma"/>
              </a:rPr>
              <a:t>Sans</a:t>
            </a:r>
          </a:p>
          <a:p>
            <a:pPr indent="0"/>
            <a:r>
              <a:rPr lang="en-US" sz="400">
                <a:latin typeface="Arial"/>
              </a:rPr>
              <a:t>light regular</a:t>
            </a:r>
          </a:p>
        </p:txBody>
      </p:sp>
      <p:sp>
        <p:nvSpPr>
          <p:cNvPr id="21" name=""/>
          <p:cNvSpPr/>
          <p:nvPr/>
        </p:nvSpPr>
        <p:spPr>
          <a:xfrm>
            <a:off x="1624148" y="6374674"/>
            <a:ext cx="95794" cy="6966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rmAutofit fontScale="90000"/>
          </a:bodyPr>
          <a:p>
            <a:pPr algn="just" indent="0"/>
            <a:r>
              <a:rPr lang="ru" b="1" sz="400">
                <a:latin typeface="Arial"/>
              </a:rPr>
              <a:t>факт</a:t>
            </a:r>
          </a:p>
        </p:txBody>
      </p:sp>
      <p:sp>
        <p:nvSpPr>
          <p:cNvPr id="22" name=""/>
          <p:cNvSpPr/>
          <p:nvPr/>
        </p:nvSpPr>
        <p:spPr>
          <a:xfrm>
            <a:off x="1288868" y="9631680"/>
            <a:ext cx="483326" cy="18723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rmAutofit fontScale="90000"/>
          </a:bodyPr>
          <a:p>
            <a:pPr indent="533400"/>
            <a:r>
              <a:rPr lang="ru" sz="800">
                <a:solidFill>
                  <a:srgbClr val="837571"/>
                </a:solidFill>
                <a:latin typeface="Times New Roman"/>
              </a:rPr>
              <a:t>лет</a:t>
            </a:r>
          </a:p>
          <a:p>
            <a:pPr indent="368300"/>
            <a:r>
              <a:rPr lang="ru" sz="400">
                <a:solidFill>
                  <a:srgbClr val="837571"/>
                </a:solidFill>
                <a:latin typeface="Arial"/>
              </a:rPr>
              <a:t>социальных перемен</a:t>
            </a:r>
          </a:p>
        </p:txBody>
      </p:sp>
      <p:sp>
        <p:nvSpPr>
          <p:cNvPr id="23" name=""/>
          <p:cNvSpPr/>
          <p:nvPr/>
        </p:nvSpPr>
        <p:spPr>
          <a:xfrm>
            <a:off x="910045" y="10167257"/>
            <a:ext cx="1227909" cy="113211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rmAutofit fontScale="90000"/>
          </a:bodyPr>
          <a:p>
            <a:pPr indent="0"/>
            <a:r>
              <a:rPr lang="ru" sz="750">
                <a:latin typeface="Georgia"/>
              </a:rPr>
              <a:t>СПАСИБО ЗА ПРОСМОТР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