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055648" cy="10723012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7315" y="359812"/>
            <a:ext cx="915886" cy="41036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80288" y="1022938"/>
            <a:ext cx="799914" cy="61554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0" y="1766353"/>
            <a:ext cx="1055648" cy="294689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225998" y="5441795"/>
            <a:ext cx="651231" cy="36873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71367" y="6093026"/>
            <a:ext cx="892098" cy="65717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0" y="7074333"/>
            <a:ext cx="1055648" cy="46389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0" y="8016983"/>
            <a:ext cx="1055648" cy="2706029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559791" y="829650"/>
            <a:ext cx="213360" cy="118947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ru" b="1" sz="900">
                <a:solidFill>
                  <a:srgbClr val="DDCFBB"/>
                </a:solidFill>
                <a:latin typeface="Times New Roman"/>
              </a:rPr>
              <a:t>02</a:t>
            </a:r>
          </a:p>
        </p:txBody>
      </p:sp>
      <p:sp>
        <p:nvSpPr>
          <p:cNvPr id="10" name=""/>
          <p:cNvSpPr/>
          <p:nvPr/>
        </p:nvSpPr>
        <p:spPr>
          <a:xfrm>
            <a:off x="59473" y="4904306"/>
            <a:ext cx="954544" cy="2230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ru" b="1" sz="900">
                <a:solidFill>
                  <a:srgbClr val="DDCFBB"/>
                </a:solidFill>
                <a:latin typeface="Times New Roman"/>
              </a:rPr>
              <a:t>05     </a:t>
            </a:r>
            <a:r>
              <a:rPr lang="de" b="1" sz="900">
                <a:solidFill>
                  <a:srgbClr val="5A463C"/>
                </a:solidFill>
                <a:latin typeface="Times New Roman"/>
              </a:rPr>
              <a:t>Ul</a:t>
            </a:r>
          </a:p>
        </p:txBody>
      </p:sp>
      <p:sp>
        <p:nvSpPr>
          <p:cNvPr id="11" name=""/>
          <p:cNvSpPr/>
          <p:nvPr/>
        </p:nvSpPr>
        <p:spPr>
          <a:xfrm>
            <a:off x="62446" y="5920554"/>
            <a:ext cx="213360" cy="11894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de" b="1" sz="900">
                <a:solidFill>
                  <a:srgbClr val="DDCFBB"/>
                </a:solidFill>
                <a:latin typeface="Times New Roman"/>
              </a:rPr>
              <a:t>06</a:t>
            </a:r>
          </a:p>
        </p:txBody>
      </p:sp>
      <p:sp>
        <p:nvSpPr>
          <p:cNvPr id="12" name=""/>
          <p:cNvSpPr/>
          <p:nvPr/>
        </p:nvSpPr>
        <p:spPr>
          <a:xfrm>
            <a:off x="276550" y="6854282"/>
            <a:ext cx="204439" cy="1219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de" b="1" sz="900">
                <a:solidFill>
                  <a:srgbClr val="DDCFBB"/>
                </a:solidFill>
                <a:latin typeface="Times New Roman"/>
              </a:rPr>
              <a:t>07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