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174458" cy="10729519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89917" y="130868"/>
            <a:ext cx="684541" cy="73487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30868" y="1506662"/>
            <a:ext cx="916078" cy="80534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0801" y="4909237"/>
            <a:ext cx="1053657" cy="54025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0" y="6583680"/>
            <a:ext cx="1174458" cy="129190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8248055"/>
            <a:ext cx="755009" cy="2248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9298357"/>
            <a:ext cx="1174458" cy="47313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97980" y="2352273"/>
            <a:ext cx="778498" cy="11341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254000">
              <a:spcAft>
                <a:spcPts val="1680"/>
              </a:spcAft>
            </a:pPr>
            <a:r>
              <a:rPr lang="ru" sz="1500">
                <a:latin typeface="Arial"/>
              </a:rPr>
              <a:t>* е</a:t>
            </a:r>
          </a:p>
          <a:p>
            <a:pPr algn="ctr" indent="0">
              <a:spcAft>
                <a:spcPts val="2450"/>
              </a:spcAft>
            </a:pPr>
            <a:r>
              <a:rPr lang="ru" sz="400">
                <a:latin typeface="Arial"/>
              </a:rPr>
              <a:t>-'О @ -</a:t>
            </a:r>
            <a:r>
              <a:rPr lang="ru" baseline="-25000" sz="400">
                <a:latin typeface="Arial"/>
              </a:rPr>
              <a:t>оп</a:t>
            </a:r>
            <a:r>
              <a:rPr lang="ru" sz="400">
                <a:latin typeface="Arial"/>
              </a:rPr>
              <a:t> — </a:t>
            </a:r>
            <a:r>
              <a:rPr lang="ru" baseline="-25000" sz="400">
                <a:latin typeface="Arial"/>
              </a:rPr>
              <a:t>@ Ш</a:t>
            </a:r>
            <a:r>
              <a:rPr lang="ru" sz="400">
                <a:latin typeface="Arial"/>
              </a:rPr>
              <a:t> —</a:t>
            </a:r>
          </a:p>
          <a:p>
            <a:pPr algn="just" indent="203200"/>
            <a:r>
              <a:rPr lang="ru" sz="1500">
                <a:latin typeface="Arial"/>
              </a:rPr>
              <a:t>.......-..............-- </a:t>
            </a:r>
            <a:r>
              <a:rPr lang="ru" baseline="30000" sz="1500">
                <a:solidFill>
                  <a:srgbClr val="FC9348"/>
                </a:solidFill>
                <a:latin typeface="Arial"/>
              </a:rPr>
              <a:t>х</a:t>
            </a:r>
            <a:r>
              <a:rPr lang="ru" sz="1500">
                <a:solidFill>
                  <a:srgbClr val="FC9348"/>
                </a:solidFill>
                <a:latin typeface="Arial"/>
              </a:rPr>
              <a:t>'\</a:t>
            </a:r>
          </a:p>
        </p:txBody>
      </p:sp>
      <p:sp>
        <p:nvSpPr>
          <p:cNvPr id="9" name=""/>
          <p:cNvSpPr/>
          <p:nvPr/>
        </p:nvSpPr>
        <p:spPr>
          <a:xfrm>
            <a:off x="197980" y="3929403"/>
            <a:ext cx="630852" cy="127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203200"/>
            <a:r>
              <a:rPr lang="ru" sz="900">
                <a:solidFill>
                  <a:srgbClr val="696A7E"/>
                </a:solidFill>
                <a:latin typeface="Arial"/>
              </a:rPr>
              <a:t>\ </a:t>
            </a:r>
            <a:r>
              <a:rPr lang="ru" sz="900">
                <a:solidFill>
                  <a:srgbClr val="FC9348"/>
                </a:solidFill>
                <a:latin typeface="Arial"/>
              </a:rPr>
              <a:t>\ </a:t>
            </a:r>
            <a:r>
              <a:rPr lang="ru" sz="900">
                <a:solidFill>
                  <a:srgbClr val="78D696"/>
                </a:solidFill>
                <a:latin typeface="Arial"/>
              </a:rPr>
              <a:t>\ </a:t>
            </a:r>
            <a:r>
              <a:rPr lang="ru" sz="900">
                <a:latin typeface="Arial"/>
              </a:rPr>
              <a:t>\</a:t>
            </a:r>
          </a:p>
        </p:txBody>
      </p:sp>
      <p:sp>
        <p:nvSpPr>
          <p:cNvPr id="10" name=""/>
          <p:cNvSpPr/>
          <p:nvPr/>
        </p:nvSpPr>
        <p:spPr>
          <a:xfrm>
            <a:off x="154357" y="7862162"/>
            <a:ext cx="332204" cy="2315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fr" i="1" sz="1900">
                <a:latin typeface="Times New Roman"/>
              </a:rPr>
              <a:t>h</a:t>
            </a:r>
            <a:r>
              <a:rPr lang="fr" sz="1800">
                <a:latin typeface="Times New Roman"/>
              </a:rPr>
              <a:t> </a:t>
            </a:r>
            <a:r>
              <a:rPr lang="fr" sz="1800">
                <a:solidFill>
                  <a:srgbClr val="BE8B68"/>
                </a:solidFill>
                <a:latin typeface="Times New Roman"/>
              </a:rPr>
              <a:t>i</a:t>
            </a:r>
          </a:p>
        </p:txBody>
      </p:sp>
      <p:sp>
        <p:nvSpPr>
          <p:cNvPr id="11" name=""/>
          <p:cNvSpPr/>
          <p:nvPr/>
        </p:nvSpPr>
        <p:spPr>
          <a:xfrm>
            <a:off x="78017" y="8117187"/>
            <a:ext cx="593102" cy="1442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900">
                <a:latin typeface="Arial"/>
              </a:rPr>
              <a:t>IT </a:t>
            </a:r>
            <a:r>
              <a:rPr lang="fr" sz="900">
                <a:latin typeface="Arial"/>
              </a:rPr>
              <a:t>=F</a:t>
            </a:r>
          </a:p>
        </p:txBody>
      </p:sp>
      <p:sp>
        <p:nvSpPr>
          <p:cNvPr id="12" name=""/>
          <p:cNvSpPr/>
          <p:nvPr/>
        </p:nvSpPr>
        <p:spPr>
          <a:xfrm>
            <a:off x="0" y="8476236"/>
            <a:ext cx="1174458" cy="4362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ru" sz="400">
                <a:latin typeface="Arial"/>
              </a:rPr>
              <a:t>^...=  —   Н17</a:t>
            </a:r>
          </a:p>
        </p:txBody>
      </p:sp>
      <p:sp>
        <p:nvSpPr>
          <p:cNvPr id="13" name=""/>
          <p:cNvSpPr/>
          <p:nvPr/>
        </p:nvSpPr>
        <p:spPr>
          <a:xfrm>
            <a:off x="0" y="8565159"/>
            <a:ext cx="1174458" cy="42448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marL="853000" indent="0">
              <a:lnSpc>
                <a:spcPct val="82000"/>
              </a:lnSpc>
            </a:pPr>
            <a:r>
              <a:rPr lang="ru" sz="1400">
                <a:solidFill>
                  <a:srgbClr val="FC9348"/>
                </a:solidFill>
                <a:latin typeface="Arial"/>
              </a:rPr>
              <a:t>\</a:t>
            </a:r>
          </a:p>
          <a:p>
            <a:pPr indent="0">
              <a:lnSpc>
                <a:spcPct val="75000"/>
              </a:lnSpc>
            </a:pPr>
            <a:r>
              <a:rPr lang="ru" sz="1400">
                <a:solidFill>
                  <a:srgbClr val="FC9348"/>
                </a:solidFill>
                <a:latin typeface="Arial"/>
              </a:rPr>
              <a:t>$</a:t>
            </a:r>
          </a:p>
          <a:p>
            <a:pPr indent="203200"/>
            <a:r>
              <a:rPr lang="ru" strike="sngStrike" sz="400">
                <a:solidFill>
                  <a:srgbClr val="FB7618"/>
                </a:solidFill>
                <a:latin typeface="Arial"/>
              </a:rPr>
              <a:t>■</a:t>
            </a:r>
            <a:r>
              <a:rPr lang="ru" strike="sngStrike" sz="400">
                <a:latin typeface="Arial"/>
              </a:rPr>
              <a:t>.......' </a:t>
            </a:r>
            <a:r>
              <a:rPr lang="ru" strike="sngStrike" sz="400">
                <a:solidFill>
                  <a:srgbClr val="FB7618"/>
                </a:solidFill>
                <a:latin typeface="Arial"/>
              </a:rPr>
              <a:t>■</a:t>
            </a:r>
            <a:r>
              <a:rPr lang="ru" strike="sngStrike" sz="400">
                <a:latin typeface="Arial"/>
              </a:rPr>
              <a:t>........7 </a:t>
            </a:r>
            <a:r>
              <a:rPr lang="ru" strike="sngStrike" sz="400">
                <a:solidFill>
                  <a:srgbClr val="FB7618"/>
                </a:solidFill>
                <a:latin typeface="Arial"/>
              </a:rPr>
              <a:t>■     \</a:t>
            </a:r>
          </a:p>
        </p:txBody>
      </p:sp>
      <p:sp>
        <p:nvSpPr>
          <p:cNvPr id="14" name=""/>
          <p:cNvSpPr/>
          <p:nvPr/>
        </p:nvSpPr>
        <p:spPr>
          <a:xfrm>
            <a:off x="312070" y="9929209"/>
            <a:ext cx="862388" cy="395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317500">
              <a:spcAft>
                <a:spcPts val="280"/>
              </a:spcAft>
            </a:pPr>
            <a:r>
              <a:rPr lang="ru" sz="1400">
                <a:solidFill>
                  <a:srgbClr val="FB7618"/>
                </a:solidFill>
                <a:latin typeface="Arial"/>
              </a:rPr>
              <a:t>\ . </a:t>
            </a:r>
            <a:r>
              <a:rPr lang="ru" sz="1400">
                <a:solidFill>
                  <a:srgbClr val="FC9348"/>
                </a:solidFill>
                <a:latin typeface="Arial"/>
              </a:rPr>
              <a:t>X \</a:t>
            </a:r>
          </a:p>
          <a:p>
            <a:pPr indent="482600"/>
            <a:r>
              <a:rPr lang="en-US" b="1" sz="400">
                <a:latin typeface="Tahoma"/>
              </a:rPr>
              <a:t>Thanks!     </a:t>
            </a:r>
            <a:r>
              <a:rPr lang="ru" b="1" sz="400">
                <a:solidFill>
                  <a:srgbClr val="FC9348"/>
                </a:solidFill>
                <a:latin typeface="Tahoma"/>
              </a:rPr>
              <a:t>\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