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803042" cy="1062507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1785011" cy="1241523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628489" y="2171378"/>
            <a:ext cx="548640" cy="20863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5909" y="2428955"/>
            <a:ext cx="793339" cy="20863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55456" y="2833352"/>
            <a:ext cx="1089553" cy="124409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39091" y="4314422"/>
            <a:ext cx="1661375" cy="275350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39091" y="7183835"/>
            <a:ext cx="896370" cy="105606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664549" y="8221872"/>
            <a:ext cx="370912" cy="18030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1089552" y="7523837"/>
            <a:ext cx="659398" cy="77788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51515" y="8564450"/>
            <a:ext cx="1465616" cy="1398646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770156" y="1519707"/>
            <a:ext cx="280760" cy="7984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00">
                <a:latin typeface="Arial"/>
              </a:rPr>
              <a:t>Typogr phy</a:t>
            </a:r>
          </a:p>
        </p:txBody>
      </p:sp>
      <p:sp>
        <p:nvSpPr>
          <p:cNvPr id="12" name=""/>
          <p:cNvSpPr/>
          <p:nvPr/>
        </p:nvSpPr>
        <p:spPr>
          <a:xfrm>
            <a:off x="824247" y="2019407"/>
            <a:ext cx="170002" cy="7212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00">
                <a:latin typeface="Arial"/>
              </a:rPr>
              <a:t>C lors</a:t>
            </a:r>
          </a:p>
        </p:txBody>
      </p:sp>
      <p:sp>
        <p:nvSpPr>
          <p:cNvPr id="13" name=""/>
          <p:cNvSpPr/>
          <p:nvPr/>
        </p:nvSpPr>
        <p:spPr>
          <a:xfrm>
            <a:off x="538336" y="10202643"/>
            <a:ext cx="713490" cy="24212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marR="151925" indent="0">
              <a:lnSpc>
                <a:spcPct val="95000"/>
              </a:lnSpc>
            </a:pPr>
            <a:r>
              <a:rPr lang="en-US" b="1" sz="800">
                <a:latin typeface="Arial"/>
              </a:rPr>
              <a:t>Thank you</a:t>
            </a:r>
            <a:br/>
            <a:r>
              <a:rPr lang="en-US" b="1" sz="800">
                <a:latin typeface="Arial"/>
              </a:rPr>
              <a:t>f r watching</a:t>
            </a:r>
          </a:p>
        </p:txBody>
      </p:sp>
      <p:sp>
        <p:nvSpPr>
          <p:cNvPr id="14" name=""/>
          <p:cNvSpPr/>
          <p:nvPr/>
        </p:nvSpPr>
        <p:spPr>
          <a:xfrm>
            <a:off x="1414100" y="10125370"/>
            <a:ext cx="126213" cy="12621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en-US" b="1" sz="1300">
                <a:solidFill>
                  <a:srgbClr val="FDC603"/>
                </a:solidFill>
                <a:latin typeface="Arial"/>
              </a:rPr>
              <a:t>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