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524000" cy="10714808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13211" y="853440"/>
            <a:ext cx="1297577" cy="237308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78674" y="857794"/>
            <a:ext cx="1132114" cy="222068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7565" y="3257005"/>
            <a:ext cx="1293223" cy="90133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17565" y="4389120"/>
            <a:ext cx="1293223" cy="55473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