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267485" cy="10688521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793083"/>
            <a:ext cx="1267485" cy="2625505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77447" y="3730027"/>
            <a:ext cx="912590" cy="23539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73826" y="4758501"/>
            <a:ext cx="970532" cy="72065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220904" y="5700061"/>
            <a:ext cx="883618" cy="53234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173826" y="6391746"/>
            <a:ext cx="919832" cy="137974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0" y="7938078"/>
            <a:ext cx="1267485" cy="106830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155719" y="9165728"/>
            <a:ext cx="1021231" cy="1310942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177447" y="4237021"/>
            <a:ext cx="246255" cy="11226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fr" b="1" sz="600">
                <a:solidFill>
                  <a:srgbClr val="E14855"/>
                </a:solidFill>
                <a:latin typeface="Consolas"/>
              </a:rPr>
              <a:t>ANTON</a:t>
            </a:r>
          </a:p>
        </p:txBody>
      </p:sp>
      <p:sp>
        <p:nvSpPr>
          <p:cNvPr id="10" name=""/>
          <p:cNvSpPr/>
          <p:nvPr/>
        </p:nvSpPr>
        <p:spPr>
          <a:xfrm>
            <a:off x="735141" y="4269614"/>
            <a:ext cx="210040" cy="7967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fr" sz="450">
                <a:solidFill>
                  <a:srgbClr val="E14855"/>
                </a:solidFill>
                <a:latin typeface="Calibri"/>
              </a:rPr>
              <a:t>Roboto</a:t>
            </a:r>
          </a:p>
        </p:txBody>
      </p:sp>
      <p:sp>
        <p:nvSpPr>
          <p:cNvPr id="11" name=""/>
          <p:cNvSpPr/>
          <p:nvPr/>
        </p:nvSpPr>
        <p:spPr>
          <a:xfrm>
            <a:off x="43456" y="4740394"/>
            <a:ext cx="86913" cy="32592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vert270">
            <a:normAutofit fontScale="90000"/>
          </a:bodyPr>
          <a:p>
            <a:pPr indent="0"/>
            <a:r>
              <a:rPr lang="fr" b="1" sz="350">
                <a:solidFill>
                  <a:srgbClr val="1D3556"/>
                </a:solidFill>
                <a:latin typeface="Franklin Gothic Medium"/>
              </a:rPr>
              <a:t>LISTING PAGE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