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995054" cy="10755283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279861" y="385156"/>
            <a:ext cx="96982" cy="94211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279861" y="1277389"/>
            <a:ext cx="365760" cy="77862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279861" y="2247207"/>
            <a:ext cx="457200" cy="958734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448887" y="368530"/>
            <a:ext cx="271549" cy="7758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450">
                <a:latin typeface="Arial"/>
              </a:rPr>
              <a:t>HeeroFit</a:t>
            </a:r>
          </a:p>
        </p:txBody>
      </p:sp>
      <p:sp>
        <p:nvSpPr>
          <p:cNvPr id="6" name=""/>
          <p:cNvSpPr/>
          <p:nvPr/>
        </p:nvSpPr>
        <p:spPr>
          <a:xfrm>
            <a:off x="260465" y="986443"/>
            <a:ext cx="304800" cy="13023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just" indent="0"/>
            <a:r>
              <a:rPr lang="en-US" b="1" sz="400">
                <a:latin typeface="Arial"/>
              </a:rPr>
              <a:t>Screens</a:t>
            </a:r>
            <a:br/>
            <a:r>
              <a:rPr lang="en-US" b="1" sz="400">
                <a:latin typeface="Arial"/>
              </a:rPr>
              <a:t>for trainers</a:t>
            </a:r>
          </a:p>
        </p:txBody>
      </p:sp>
      <p:sp>
        <p:nvSpPr>
          <p:cNvPr id="7" name=""/>
          <p:cNvSpPr/>
          <p:nvPr/>
        </p:nvSpPr>
        <p:spPr>
          <a:xfrm>
            <a:off x="260465" y="3690850"/>
            <a:ext cx="315884" cy="14131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just" indent="0"/>
            <a:r>
              <a:rPr lang="en-US" b="1" sz="400">
                <a:latin typeface="Arial"/>
              </a:rPr>
              <a:t>Color and</a:t>
            </a:r>
            <a:br/>
            <a:r>
              <a:rPr lang="en-US" b="1" sz="400">
                <a:latin typeface="Arial"/>
              </a:rPr>
              <a:t>typography</a:t>
            </a:r>
          </a:p>
        </p:txBody>
      </p:sp>
      <p:sp>
        <p:nvSpPr>
          <p:cNvPr id="8" name=""/>
          <p:cNvSpPr/>
          <p:nvPr/>
        </p:nvSpPr>
        <p:spPr>
          <a:xfrm>
            <a:off x="315883" y="4106487"/>
            <a:ext cx="290946" cy="4294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450">
                <a:latin typeface="Arial"/>
              </a:rPr>
              <a:t>San</a:t>
            </a:r>
          </a:p>
          <a:p>
            <a:pPr indent="0">
              <a:spcAft>
                <a:spcPts val="490"/>
              </a:spcAft>
            </a:pPr>
            <a:r>
              <a:rPr lang="en-US" sz="450">
                <a:latin typeface="Arial"/>
              </a:rPr>
              <a:t>Francisco</a:t>
            </a:r>
          </a:p>
          <a:p>
            <a:pPr indent="101600"/>
            <a:r>
              <a:rPr lang="en-US" sz="1500">
                <a:latin typeface="Arial"/>
              </a:rPr>
              <a:t>Aa</a:t>
            </a:r>
          </a:p>
        </p:txBody>
      </p:sp>
      <p:sp>
        <p:nvSpPr>
          <p:cNvPr id="9" name=""/>
          <p:cNvSpPr/>
          <p:nvPr/>
        </p:nvSpPr>
        <p:spPr>
          <a:xfrm>
            <a:off x="263236" y="5018116"/>
            <a:ext cx="374073" cy="803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400">
                <a:latin typeface="Arial"/>
              </a:rPr>
              <a:t>Training steps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