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910686" cy="1069848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0"/>
            <a:ext cx="1910686" cy="150671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966261" y="2044434"/>
            <a:ext cx="805218" cy="29206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79157" y="2543942"/>
            <a:ext cx="1755102" cy="395239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80150" y="6701050"/>
            <a:ext cx="1577681" cy="32754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9157" y="7249690"/>
            <a:ext cx="1755102" cy="229009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36477" y="2030786"/>
            <a:ext cx="674200" cy="10099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600">
                <a:solidFill>
                  <a:srgbClr val="F45914"/>
                </a:solidFill>
                <a:latin typeface="Calibri"/>
              </a:rPr>
              <a:t>Open Sans Semibold</a:t>
            </a:r>
          </a:p>
        </p:txBody>
      </p:sp>
      <p:sp>
        <p:nvSpPr>
          <p:cNvPr id="8" name=""/>
          <p:cNvSpPr/>
          <p:nvPr/>
        </p:nvSpPr>
        <p:spPr>
          <a:xfrm>
            <a:off x="701494" y="10263116"/>
            <a:ext cx="504968" cy="1692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b="1" sz="600">
                <a:latin typeface="Arial"/>
              </a:rPr>
              <a:t>THANK YOU</a:t>
            </a:r>
          </a:p>
          <a:p>
            <a:pPr algn="r" indent="0"/>
            <a:r>
              <a:rPr lang="en-US" b="1" sz="400">
                <a:latin typeface="Arial"/>
              </a:rPr>
              <a:t>FOR WATCHING </a:t>
            </a:r>
            <a:r>
              <a:rPr lang="en-US" b="1" sz="400">
                <a:solidFill>
                  <a:srgbClr val="F45914"/>
                </a:solidFill>
                <a:latin typeface="Arial"/>
              </a:rPr>
              <a:t>-----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