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600200" cy="1062075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0010" y="0"/>
            <a:ext cx="1520190" cy="128701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80010" y="2571750"/>
            <a:ext cx="1403604" cy="29032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752094" y="3200400"/>
            <a:ext cx="756666" cy="8686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80010" y="3294126"/>
            <a:ext cx="1312164" cy="62179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4430268"/>
            <a:ext cx="1499616" cy="84582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82296" y="5310378"/>
            <a:ext cx="1437894" cy="90982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68580" y="6455664"/>
            <a:ext cx="1451610" cy="262432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2296" y="9452610"/>
            <a:ext cx="1444752" cy="1024128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96012" y="1639062"/>
            <a:ext cx="1200150" cy="6309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>
              <a:spcAft>
                <a:spcPts val="1960"/>
              </a:spcAft>
            </a:pPr>
            <a:r>
              <a:rPr lang="ru" sz="900">
                <a:solidFill>
                  <a:srgbClr val="2FAFD8"/>
                </a:solidFill>
                <a:latin typeface="Arial"/>
              </a:rPr>
              <a:t>• </a:t>
            </a:r>
            <a:r>
              <a:rPr lang="ru" sz="900">
                <a:solidFill>
                  <a:srgbClr val="DF9599"/>
                </a:solidFill>
                <a:latin typeface="Arial"/>
              </a:rPr>
              <a:t>• </a:t>
            </a:r>
            <a:r>
              <a:rPr lang="ru" sz="900">
                <a:solidFill>
                  <a:srgbClr val="2FAFD8"/>
                </a:solidFill>
                <a:latin typeface="Arial"/>
              </a:rPr>
              <a:t>• </a:t>
            </a:r>
            <a:r>
              <a:rPr lang="ru" sz="900">
                <a:latin typeface="Arial"/>
              </a:rPr>
              <a:t>•</a:t>
            </a:r>
          </a:p>
          <a:p>
            <a:pPr indent="0"/>
            <a:r>
              <a:rPr lang="ru" sz="900">
                <a:solidFill>
                  <a:srgbClr val="6EC2DA"/>
                </a:solidFill>
                <a:latin typeface="Arial"/>
              </a:rPr>
              <a:t>Аа </a:t>
            </a:r>
            <a:r>
              <a:rPr lang="ru" sz="900">
                <a:latin typeface="Arial"/>
              </a:rPr>
              <a:t>=— </a:t>
            </a:r>
            <a:r>
              <a:rPr lang="ru" u="sng" sz="900">
                <a:latin typeface="Arial"/>
              </a:rPr>
              <a:t>——</a:t>
            </a:r>
            <a:r>
              <a:rPr lang="ru" sz="900">
                <a:latin typeface="Arial"/>
              </a:rPr>
              <a:t> </a:t>
            </a:r>
            <a:r>
              <a:rPr lang="ru" sz="900">
                <a:solidFill>
                  <a:srgbClr val="2FAFD8"/>
                </a:solidFill>
                <a:latin typeface="Arial"/>
              </a:rPr>
              <a:t>• </a:t>
            </a:r>
            <a:r>
              <a:rPr lang="ru" u="sng" sz="900">
                <a:latin typeface="Arial"/>
              </a:rPr>
              <a:t>—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