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855304" cy="106733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782" y="352507"/>
            <a:ext cx="1656522" cy="55924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2297926"/>
            <a:ext cx="1855304" cy="64140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7951" y="3957099"/>
            <a:ext cx="1847353" cy="167507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32521" y="5929022"/>
            <a:ext cx="1592912" cy="73682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6967993"/>
            <a:ext cx="1855304" cy="133316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53725" y="8425732"/>
            <a:ext cx="1571708" cy="1942768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13968" y="1353046"/>
            <a:ext cx="1627367" cy="27962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2100">
                <a:solidFill>
                  <a:srgbClr val="6C7988"/>
                </a:solidFill>
                <a:latin typeface="Arial"/>
              </a:rPr>
              <a:t>■Ill </a:t>
            </a:r>
            <a:r>
              <a:rPr lang="en-US" b="1" sz="2100">
                <a:solidFill>
                  <a:srgbClr val="697DCE"/>
                </a:solidFill>
                <a:latin typeface="Arial"/>
              </a:rPr>
              <a:t>■! </a:t>
            </a:r>
            <a:r>
              <a:rPr lang="en-US" b="1" sz="2100">
                <a:solidFill>
                  <a:srgbClr val="E98F8A"/>
                </a:solidFill>
                <a:latin typeface="Arial"/>
              </a:rPr>
              <a:t>Ill</a:t>
            </a:r>
          </a:p>
        </p:txBody>
      </p:sp>
      <p:sp>
        <p:nvSpPr>
          <p:cNvPr id="9" name=""/>
          <p:cNvSpPr/>
          <p:nvPr/>
        </p:nvSpPr>
        <p:spPr>
          <a:xfrm>
            <a:off x="697064" y="10490420"/>
            <a:ext cx="455875" cy="7686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400">
                <a:latin typeface="Verdana"/>
              </a:rPr>
              <a:t>Thanks 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