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778000" cy="1075436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D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77800" y="220980"/>
            <a:ext cx="1600200" cy="97028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80340" y="1412240"/>
            <a:ext cx="1155700" cy="103124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41300" y="3157220"/>
            <a:ext cx="1440180" cy="12573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80340" y="4770120"/>
            <a:ext cx="1417320" cy="17018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838200" y="5715000"/>
            <a:ext cx="497840" cy="26924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548640" y="7216140"/>
            <a:ext cx="543560" cy="38354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86360" y="7764780"/>
            <a:ext cx="1691640" cy="7239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93980" y="8684260"/>
            <a:ext cx="1516380" cy="183388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60020" y="353060"/>
            <a:ext cx="579120" cy="1041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650">
                <a:solidFill>
                  <a:srgbClr val="273443"/>
                </a:solidFill>
                <a:latin typeface="Arial"/>
              </a:rPr>
              <a:t>STARGAZER</a:t>
            </a:r>
          </a:p>
        </p:txBody>
      </p:sp>
      <p:sp>
        <p:nvSpPr>
          <p:cNvPr id="11" name=""/>
          <p:cNvSpPr/>
          <p:nvPr/>
        </p:nvSpPr>
        <p:spPr>
          <a:xfrm>
            <a:off x="332740" y="2791460"/>
            <a:ext cx="594360" cy="8255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520700"/>
            <a:r>
              <a:rPr lang="en-US" sz="500">
                <a:latin typeface="Arial"/>
              </a:rPr>
              <a:t>s.</a:t>
            </a:r>
            <a:r>
              <a:rPr lang="en-US" baseline="-25000" sz="500">
                <a:latin typeface="Arial"/>
              </a:rPr>
              <a:t>t</a:t>
            </a:r>
          </a:p>
        </p:txBody>
      </p:sp>
      <p:sp>
        <p:nvSpPr>
          <p:cNvPr id="12" name=""/>
          <p:cNvSpPr/>
          <p:nvPr/>
        </p:nvSpPr>
        <p:spPr>
          <a:xfrm>
            <a:off x="332740" y="2985770"/>
            <a:ext cx="594360" cy="5969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500">
                <a:latin typeface="Arial"/>
              </a:rPr>
              <a:t>s.</a:t>
            </a:r>
          </a:p>
        </p:txBody>
      </p:sp>
      <p:sp>
        <p:nvSpPr>
          <p:cNvPr id="13" name=""/>
          <p:cNvSpPr/>
          <p:nvPr/>
        </p:nvSpPr>
        <p:spPr>
          <a:xfrm>
            <a:off x="726440" y="3022600"/>
            <a:ext cx="327660" cy="1447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500">
                <a:latin typeface="Arial"/>
              </a:rPr>
              <a:t>ar — ®</a:t>
            </a:r>
          </a:p>
          <a:p>
            <a:pPr indent="0">
              <a:lnSpc>
                <a:spcPct val="94000"/>
              </a:lnSpc>
            </a:pPr>
            <a:r>
              <a:rPr lang="en-US" b="1" sz="500">
                <a:latin typeface="Arial"/>
              </a:rPr>
              <a:t>ar —■ ®</a:t>
            </a:r>
          </a:p>
        </p:txBody>
      </p:sp>
      <p:sp>
        <p:nvSpPr>
          <p:cNvPr id="15" name=""/>
          <p:cNvSpPr/>
          <p:nvPr/>
        </p:nvSpPr>
        <p:spPr>
          <a:xfrm>
            <a:off x="144780" y="5448300"/>
            <a:ext cx="213360" cy="2387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/>
            <a:r>
              <a:rPr lang="en-US" sz="1500">
                <a:latin typeface="Arial"/>
              </a:rPr>
              <a:t>B</a:t>
            </a:r>
          </a:p>
        </p:txBody>
      </p:sp>
      <p:sp>
        <p:nvSpPr>
          <p:cNvPr id="16" name=""/>
          <p:cNvSpPr/>
          <p:nvPr/>
        </p:nvSpPr>
        <p:spPr>
          <a:xfrm>
            <a:off x="0" y="5751830"/>
            <a:ext cx="356870" cy="137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/>
            <a:r>
              <a:rPr lang="en-US" sz="1500">
                <a:latin typeface="Arial"/>
              </a:rPr>
              <a:t>Bill</a:t>
            </a:r>
          </a:p>
        </p:txBody>
      </p:sp>
      <p:sp>
        <p:nvSpPr>
          <p:cNvPr id="17" name=""/>
          <p:cNvSpPr/>
          <p:nvPr/>
        </p:nvSpPr>
        <p:spPr>
          <a:xfrm>
            <a:off x="854710" y="5346700"/>
            <a:ext cx="755650" cy="1397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/>
            <a:r>
              <a:rPr lang="en-US" sz="1500">
                <a:latin typeface="Arial"/>
              </a:rPr>
              <a:t>r,.</a:t>
            </a:r>
            <a:r>
              <a:rPr lang="en-US" baseline="-25000" sz="1500">
                <a:latin typeface="Arial"/>
              </a:rPr>
              <a:t>fc</a:t>
            </a:r>
            <a:r>
              <a:rPr lang="en-US" sz="1500">
                <a:latin typeface="Arial"/>
              </a:rPr>
              <a:t>. iT </a:t>
            </a:r>
            <a:r>
              <a:rPr lang="en-US" sz="1500">
                <a:solidFill>
                  <a:srgbClr val="5E3B2D"/>
                </a:solidFill>
                <a:latin typeface="Arial"/>
              </a:rPr>
              <a:t>B</a:t>
            </a:r>
          </a:p>
        </p:txBody>
      </p:sp>
      <p:sp>
        <p:nvSpPr>
          <p:cNvPr id="18" name=""/>
          <p:cNvSpPr/>
          <p:nvPr/>
        </p:nvSpPr>
        <p:spPr>
          <a:xfrm>
            <a:off x="0" y="5339080"/>
            <a:ext cx="129540" cy="3225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vert270">
            <a:normAutofit fontScale="90000"/>
          </a:bodyPr>
          <a:p>
            <a:pPr algn="just" indent="0"/>
            <a:r>
              <a:rPr lang="en-US" sz="950">
                <a:latin typeface="Times New Roman"/>
              </a:rPr>
              <a:t>, TI I</a:t>
            </a:r>
          </a:p>
        </p:txBody>
      </p:sp>
      <p:sp>
        <p:nvSpPr>
          <p:cNvPr id="19" name=""/>
          <p:cNvSpPr/>
          <p:nvPr/>
        </p:nvSpPr>
        <p:spPr>
          <a:xfrm>
            <a:off x="393700" y="6863080"/>
            <a:ext cx="947420" cy="3276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>
              <a:spcAft>
                <a:spcPts val="210"/>
              </a:spcAft>
            </a:pPr>
            <a:r>
              <a:rPr lang="en-US" cap="small" sz="850">
                <a:latin typeface="Times New Roman"/>
              </a:rPr>
              <a:t>l </a:t>
            </a:r>
            <a:r>
              <a:rPr lang="en-US" baseline="-25000" cap="small" sz="850">
                <a:latin typeface="Times New Roman"/>
              </a:rPr>
              <a:t>:</a:t>
            </a:r>
            <a:r>
              <a:rPr lang="en-US" cap="small" sz="850">
                <a:latin typeface="Times New Roman"/>
              </a:rPr>
              <a:t> '</a:t>
            </a:r>
            <a:r>
              <a:rPr lang="en-US" sz="1500">
                <a:latin typeface="Arial"/>
              </a:rPr>
              <a:t>. </a:t>
            </a:r>
            <a:r>
              <a:rPr lang="en-US" sz="1500">
                <a:solidFill>
                  <a:srgbClr val="5E3B2D"/>
                </a:solidFill>
                <a:latin typeface="Arial"/>
              </a:rPr>
              <a:t>Vi</a:t>
            </a:r>
          </a:p>
          <a:p>
            <a:pPr indent="241300"/>
            <a:r>
              <a:rPr lang="en-US" sz="450">
                <a:solidFill>
                  <a:srgbClr val="5E3B2D"/>
                </a:solidFill>
                <a:latin typeface="Times New Roman"/>
              </a:rPr>
              <a:t>dp .................—    -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