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2404533" cy="1062228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84666" y="701040"/>
            <a:ext cx="1855894" cy="71458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151466" y="1601893"/>
            <a:ext cx="406400" cy="15917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355600" y="3898053"/>
            <a:ext cx="240453" cy="29802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205653" y="2096346"/>
            <a:ext cx="1043093" cy="66717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1229360" y="2915920"/>
            <a:ext cx="433493" cy="21674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1144693" y="3603413"/>
            <a:ext cx="1249680" cy="63330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199813" y="4582160"/>
            <a:ext cx="1242907" cy="26754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230293" y="5686213"/>
            <a:ext cx="1916853" cy="2648373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237066" y="8585200"/>
            <a:ext cx="2167467" cy="1828800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636693" y="342053"/>
            <a:ext cx="277707" cy="6434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400">
                <a:latin typeface="Arial"/>
              </a:rPr>
              <a:t>GlaSSeSShop - in</a:t>
            </a:r>
          </a:p>
        </p:txBody>
      </p:sp>
      <p:sp>
        <p:nvSpPr>
          <p:cNvPr id="12" name=""/>
          <p:cNvSpPr/>
          <p:nvPr/>
        </p:nvSpPr>
        <p:spPr>
          <a:xfrm>
            <a:off x="985520" y="132080"/>
            <a:ext cx="436880" cy="1524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700">
                <a:solidFill>
                  <a:srgbClr val="314747"/>
                </a:solidFill>
                <a:latin typeface="Arial"/>
              </a:rPr>
              <a:t>ALMOND</a:t>
            </a:r>
          </a:p>
        </p:txBody>
      </p:sp>
      <p:sp>
        <p:nvSpPr>
          <p:cNvPr id="13" name=""/>
          <p:cNvSpPr/>
          <p:nvPr/>
        </p:nvSpPr>
        <p:spPr>
          <a:xfrm>
            <a:off x="1134533" y="1473200"/>
            <a:ext cx="242147" cy="15578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800">
                <a:solidFill>
                  <a:srgbClr val="6B4045"/>
                </a:solidFill>
                <a:latin typeface="Arial"/>
              </a:rPr>
              <a:t>W9</a:t>
            </a:r>
          </a:p>
        </p:txBody>
      </p:sp>
      <p:sp>
        <p:nvSpPr>
          <p:cNvPr id="14" name=""/>
          <p:cNvSpPr/>
          <p:nvPr/>
        </p:nvSpPr>
        <p:spPr>
          <a:xfrm>
            <a:off x="54186" y="2089573"/>
            <a:ext cx="135467" cy="698669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vert270">
            <a:normAutofit fontScale="90000"/>
          </a:bodyPr>
          <a:p>
            <a:pPr indent="0"/>
            <a:r>
              <a:rPr lang="fr" b="1" sz="650">
                <a:latin typeface="Arial"/>
              </a:rPr>
              <a:t>CONTACTS                      </a:t>
            </a:r>
            <a:r>
              <a:rPr lang="en-US" b="1" sz="650">
                <a:latin typeface="Arial"/>
              </a:rPr>
              <a:t>POPUP                                                     COLORS                MAIN </a:t>
            </a:r>
            <a:r>
              <a:rPr lang="fr" b="1" sz="650">
                <a:latin typeface="Arial"/>
              </a:rPr>
              <a:t>PAGE</a:t>
            </a:r>
          </a:p>
        </p:txBody>
      </p:sp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596053" y="1937173"/>
          <a:ext cx="621454" cy="1486747"/>
        </p:xfrm>
        <a:graphic>
          <a:graphicData uri="http://schemas.openxmlformats.org/drawingml/2006/table">
            <a:tbl>
              <a:tblPr/>
              <a:tblGrid>
                <a:gridCol w="208280"/>
                <a:gridCol w="413173"/>
              </a:tblGrid>
              <a:tr h="328506">
                <a:tc gridSpan="2">
                  <a:txBody>
                    <a:bodyPr lIns="0" tIns="0" rIns="0" bIns="0">
                      <a:normAutofit fontScale="90000"/>
                    </a:bodyPr>
                    <a:p>
                      <a:endParaRPr sz="16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rmAutofit fontScale="90000"/>
                    </a:bodyPr>
                    <a:p>
                      <a:endParaRPr sz="1600"/>
                    </a:p>
                  </a:txBody>
                  <a:tcPr marL="0" marR="0" marT="0" marB="0"/>
                </a:tc>
              </a:tr>
              <a:tr h="247226">
                <a:tc>
                  <a:txBody>
                    <a:bodyPr lIns="0" tIns="0" rIns="0" bIns="0">
                      <a:normAutofit fontScale="90000"/>
                    </a:bodyPr>
                    <a:p>
                      <a:pPr algn="just" indent="0"/>
                      <a:r>
                        <a:rPr lang="en-US" sz="800">
                          <a:latin typeface="Arial"/>
                        </a:rPr>
                        <a:t>7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rmAutofit fontScale="90000"/>
                    </a:bodyPr>
                    <a:p>
                      <a:pPr indent="0"/>
                      <a:r>
                        <a:rPr lang="en-US" sz="800">
                          <a:latin typeface="Arial"/>
                        </a:rPr>
                        <a:t>C/Vj</a:t>
                      </a:r>
                    </a:p>
                  </a:txBody>
                  <a:tcPr marL="0" marR="0" marT="0" marB="0"/>
                </a:tc>
              </a:tr>
              <a:tr h="345440">
                <a:tc>
                  <a:txBody>
                    <a:bodyPr lIns="0" tIns="0" rIns="0" bIns="0">
                      <a:normAutofit fontScale="90000"/>
                    </a:bodyPr>
                    <a:p>
                      <a:pPr algn="just" indent="0"/>
                      <a:r>
                        <a:rPr lang="en-US" sz="8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rmAutofit fontScale="90000"/>
                    </a:bodyPr>
                    <a:p>
                      <a:pPr indent="0"/>
                      <a:r>
                        <a:rPr lang="en-US" sz="800">
                          <a:latin typeface="Arial"/>
                        </a:rPr>
                        <a:t>Vt</a:t>
                      </a:r>
                    </a:p>
                  </a:txBody>
                  <a:tcPr marL="0" marR="0" marT="0" marB="0" anchor="ctr"/>
                </a:tc>
              </a:tr>
              <a:tr h="311573">
                <a:tc>
                  <a:txBody>
                    <a:bodyPr lIns="0" tIns="0" rIns="0" bIns="0">
                      <a:normAutofit fontScale="90000"/>
                    </a:bodyPr>
                    <a:p>
                      <a:pPr algn="just" indent="0"/>
                      <a:r>
                        <a:rPr lang="en-US" sz="800">
                          <a:solidFill>
                            <a:srgbClr val="C3214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rmAutofit fontScale="90000"/>
                    </a:bodyPr>
                    <a:p>
                      <a:endParaRPr sz="1500"/>
                    </a:p>
                  </a:txBody>
                  <a:tcPr marL="0" marR="0" marT="0" marB="0"/>
                </a:tc>
              </a:tr>
              <a:tr h="254000">
                <a:tc>
                  <a:txBody>
                    <a:bodyPr lIns="0" tIns="0" rIns="0" bIns="0">
                      <a:normAutofit fontScale="90000"/>
                    </a:bodyPr>
                    <a:p>
                      <a:endParaRPr sz="12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rmAutofit fontScale="90000"/>
                    </a:bodyPr>
                    <a:p>
                      <a:pPr indent="0"/>
                      <a:r>
                        <a:rPr lang="fr" b="1" sz="400">
                          <a:latin typeface="Arial"/>
                        </a:rPr>
                        <a:t>0«    </a:t>
                      </a:r>
                      <a:r>
                        <a:rPr lang="en-US" b="1" sz="400">
                          <a:solidFill>
                            <a:srgbClr val="6CCFCB"/>
                          </a:solidFill>
                          <a:latin typeface="Arial"/>
                        </a:rPr>
                        <a:t>OO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" name=""/>
          <p:cNvSpPr/>
          <p:nvPr/>
        </p:nvSpPr>
        <p:spPr>
          <a:xfrm>
            <a:off x="846666" y="4372186"/>
            <a:ext cx="711200" cy="13885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650">
                <a:latin typeface="Arial"/>
              </a:rPr>
              <a:t>PRODUCT PAGE</a:t>
            </a:r>
          </a:p>
        </p:txBody>
      </p:sp>
      <p:sp>
        <p:nvSpPr>
          <p:cNvPr id="18" name=""/>
          <p:cNvSpPr/>
          <p:nvPr/>
        </p:nvSpPr>
        <p:spPr>
          <a:xfrm>
            <a:off x="1708573" y="4660053"/>
            <a:ext cx="491067" cy="609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r" marR="91000" indent="0"/>
            <a:r>
              <a:rPr lang="fr" b="1" sz="400">
                <a:latin typeface="Arial"/>
              </a:rPr>
              <a:t>’U </a:t>
            </a:r>
            <a:r>
              <a:rPr lang="fr" b="1" sz="400">
                <a:solidFill>
                  <a:srgbClr val="15CDC8"/>
                </a:solidFill>
                <a:latin typeface="Arial"/>
              </a:rPr>
              <a:t>ç? </a:t>
            </a:r>
            <a:r>
              <a:rPr lang="fr" b="1" sz="400">
                <a:latin typeface="Arial"/>
              </a:rPr>
              <a:t>« </a:t>
            </a:r>
            <a:r>
              <a:rPr lang="en-US" b="1" sz="400">
                <a:solidFill>
                  <a:srgbClr val="15CDC8"/>
                </a:solidFill>
                <a:latin typeface="Arial"/>
              </a:rPr>
              <a:t>W“ =</a:t>
            </a:r>
          </a:p>
        </p:txBody>
      </p:sp>
      <p:sp>
        <p:nvSpPr>
          <p:cNvPr id="19" name=""/>
          <p:cNvSpPr/>
          <p:nvPr/>
        </p:nvSpPr>
        <p:spPr>
          <a:xfrm>
            <a:off x="966893" y="5242560"/>
            <a:ext cx="1232747" cy="13038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>
              <a:spcAft>
                <a:spcPts val="280"/>
              </a:spcAft>
            </a:pPr>
            <a:r>
              <a:rPr lang="en-US" b="1" sz="400">
                <a:latin typeface="Arial"/>
              </a:rPr>
              <a:t>ANNA HICKMANN AH1226 08D                               &gt;</a:t>
            </a:r>
          </a:p>
          <a:p>
            <a:pPr algn="r" indent="0"/>
            <a:r>
              <a:rPr lang="en-US" b="1" sz="400">
                <a:latin typeface="Arial"/>
              </a:rPr>
              <a:t>V         ■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