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561170" cy="10729703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PictId2" Type="http://schemas.openxmlformats.org/officeDocument/2006/relationships/image" Target="../media/image3.jpeg"/><Relationship Id="rPictId3" Type="http://schemas.openxmlformats.org/officeDocument/2006/relationships/image" Target="../media/image4.jpeg"/><Relationship Id="rPictId4" Type="http://schemas.openxmlformats.org/officeDocument/2006/relationships/image" Target="../media/image5.jpeg"/><Relationship Id="rPictId5" Type="http://schemas.openxmlformats.org/officeDocument/2006/relationships/image" Target="../media/image6.jpeg"/><Relationship Id="rPictId6" Type="http://schemas.openxmlformats.org/officeDocument/2006/relationships/image" Target="../media/image7.jpeg"/><Relationship Id="rPictId7" Type="http://schemas.openxmlformats.org/officeDocument/2006/relationships/image" Target="../media/image8.jpeg"/><Relationship Id="rPictId8" Type="http://schemas.openxmlformats.org/officeDocument/2006/relationships/image" Target="../media/image9.jpeg"/><Relationship Id="rPictId9" Type="http://schemas.openxmlformats.org/officeDocument/2006/relationships/image" Target="../media/image10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758282" y="892097"/>
            <a:ext cx="517417" cy="142736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98130" y="1284620"/>
            <a:ext cx="1396133" cy="86087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>
          <a:blip r:embed="rPictId2"/>
          <a:stretch>
            <a:fillRect/>
          </a:stretch>
        </p:blipFill>
        <p:spPr>
          <a:xfrm>
            <a:off x="107051" y="2225783"/>
            <a:ext cx="1347068" cy="294392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PictId3"/>
          <a:stretch>
            <a:fillRect/>
          </a:stretch>
        </p:blipFill>
        <p:spPr>
          <a:xfrm>
            <a:off x="53525" y="2667371"/>
            <a:ext cx="1507645" cy="129800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PictId4"/>
          <a:stretch>
            <a:fillRect/>
          </a:stretch>
        </p:blipFill>
        <p:spPr>
          <a:xfrm>
            <a:off x="191800" y="4206240"/>
            <a:ext cx="419286" cy="39698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>
          <a:blip r:embed="rPictId5"/>
          <a:stretch>
            <a:fillRect/>
          </a:stretch>
        </p:blipFill>
        <p:spPr>
          <a:xfrm>
            <a:off x="142735" y="5285678"/>
            <a:ext cx="1275700" cy="114634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PictId6"/>
          <a:stretch>
            <a:fillRect/>
          </a:stretch>
        </p:blipFill>
        <p:spPr>
          <a:xfrm>
            <a:off x="62446" y="6490009"/>
            <a:ext cx="1431817" cy="49957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>
          <a:blip r:embed="rPictId7"/>
          <a:stretch>
            <a:fillRect/>
          </a:stretch>
        </p:blipFill>
        <p:spPr>
          <a:xfrm>
            <a:off x="187340" y="7257213"/>
            <a:ext cx="325616" cy="562022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>
          <a:blip r:embed="rPictId8"/>
          <a:stretch>
            <a:fillRect/>
          </a:stretch>
        </p:blipFill>
        <p:spPr>
          <a:xfrm>
            <a:off x="677994" y="7083254"/>
            <a:ext cx="883176" cy="735981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>
          <a:blip r:embed="rPictId9"/>
          <a:stretch>
            <a:fillRect/>
          </a:stretch>
        </p:blipFill>
        <p:spPr>
          <a:xfrm>
            <a:off x="49065" y="8060101"/>
            <a:ext cx="1463040" cy="2587083"/>
          </a:xfrm>
          <a:prstGeom prst="rect">
            <a:avLst/>
          </a:prstGeom>
        </p:spPr>
      </p:pic>
      <p:sp>
        <p:nvSpPr>
          <p:cNvPr id="12" name=""/>
          <p:cNvSpPr/>
          <p:nvPr/>
        </p:nvSpPr>
        <p:spPr>
          <a:xfrm>
            <a:off x="93670" y="918860"/>
            <a:ext cx="365760" cy="10259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de" sz="600">
                <a:latin typeface="Calibri"/>
              </a:rPr>
              <a:t>Open </a:t>
            </a:r>
            <a:r>
              <a:rPr lang="fr" sz="600">
                <a:latin typeface="Calibri"/>
              </a:rPr>
              <a:t>Sans</a:t>
            </a:r>
          </a:p>
        </p:txBody>
      </p:sp>
      <p:sp>
        <p:nvSpPr>
          <p:cNvPr id="13" name=""/>
          <p:cNvSpPr/>
          <p:nvPr/>
        </p:nvSpPr>
        <p:spPr>
          <a:xfrm>
            <a:off x="115972" y="1744050"/>
            <a:ext cx="84749" cy="165038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 vert="vert270">
            <a:normAutofit fontScale="90000"/>
          </a:bodyPr>
          <a:p>
            <a:pPr indent="0"/>
            <a:r>
              <a:rPr lang="fr" sz="400">
                <a:latin typeface="Arial"/>
              </a:rPr>
              <a:t>H H</a:t>
            </a:r>
          </a:p>
        </p:txBody>
      </p:sp>
      <p:sp>
        <p:nvSpPr>
          <p:cNvPr id="15" name=""/>
          <p:cNvSpPr/>
          <p:nvPr/>
        </p:nvSpPr>
        <p:spPr>
          <a:xfrm>
            <a:off x="682454" y="4453797"/>
            <a:ext cx="385832" cy="146081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90000"/>
          </a:bodyPr>
          <a:p>
            <a:pPr indent="0"/>
            <a:r>
              <a:rPr lang="fr" baseline="-25000" sz="600">
                <a:solidFill>
                  <a:srgbClr val="DBBF5D"/>
                </a:solidFill>
                <a:latin typeface="Arial"/>
              </a:rPr>
              <a:t>0S0SSS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