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2404533" cy="10705253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517226" y="494453"/>
            <a:ext cx="887307" cy="55880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450426" y="1212426"/>
            <a:ext cx="1395307" cy="931334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0" y="2817706"/>
            <a:ext cx="2404533" cy="283464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3386" y="6576906"/>
            <a:ext cx="2235200" cy="105664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731520" y="8226213"/>
            <a:ext cx="274320" cy="189653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0" y="8466666"/>
            <a:ext cx="2404533" cy="1713654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1888066" y="255693"/>
            <a:ext cx="155787" cy="186267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>
            <a:normAutofit fontScale="90000"/>
          </a:bodyPr>
          <a:p>
            <a:pPr algn="ctr" indent="0"/>
            <a:r>
              <a:rPr lang="en-US" sz="950">
                <a:solidFill>
                  <a:srgbClr val="FFFFFF"/>
                </a:solidFill>
                <a:latin typeface="Times New Roman"/>
              </a:rPr>
              <a:t>11</a:t>
            </a:r>
          </a:p>
        </p:txBody>
      </p:sp>
      <p:sp>
        <p:nvSpPr>
          <p:cNvPr id="9" name=""/>
          <p:cNvSpPr/>
          <p:nvPr/>
        </p:nvSpPr>
        <p:spPr>
          <a:xfrm>
            <a:off x="169333" y="308186"/>
            <a:ext cx="1060027" cy="270934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u="sng" sz="1700">
                <a:solidFill>
                  <a:srgbClr val="FACC06"/>
                </a:solidFill>
                <a:latin typeface="Arial"/>
              </a:rPr>
              <a:t>dPLISENS</a:t>
            </a:r>
          </a:p>
        </p:txBody>
      </p:sp>
      <p:sp>
        <p:nvSpPr>
          <p:cNvPr id="10" name=""/>
          <p:cNvSpPr/>
          <p:nvPr/>
        </p:nvSpPr>
        <p:spPr>
          <a:xfrm>
            <a:off x="10160" y="941493"/>
            <a:ext cx="565573" cy="74507"/>
          </a:xfrm>
          <a:prstGeom prst="rect">
            <a:avLst/>
          </a:prstGeom>
          <a:solidFill>
            <a:srgbClr val="000000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b="1" sz="400">
                <a:solidFill>
                  <a:srgbClr val="FACC06"/>
                </a:solidFill>
                <a:latin typeface="Arial"/>
              </a:rPr>
              <a:t>-------- </a:t>
            </a:r>
            <a:r>
              <a:rPr lang="en-US" b="1" sz="400">
                <a:solidFill>
                  <a:srgbClr val="FFFFFF"/>
                </a:solidFill>
                <a:latin typeface="Arial"/>
              </a:rPr>
              <a:t>MAIN PAGE</a:t>
            </a:r>
          </a:p>
        </p:txBody>
      </p:sp>
      <p:sp>
        <p:nvSpPr>
          <p:cNvPr id="11" name=""/>
          <p:cNvSpPr/>
          <p:nvPr/>
        </p:nvSpPr>
        <p:spPr>
          <a:xfrm>
            <a:off x="287866" y="6248400"/>
            <a:ext cx="778934" cy="10329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fr" sz="600">
                <a:latin typeface="Arial"/>
              </a:rPr>
              <a:t>«               </a:t>
            </a:r>
            <a:r>
              <a:rPr lang="en-US" sz="600">
                <a:latin typeface="Arial"/>
              </a:rPr>
              <a:t>J</a:t>
            </a:r>
          </a:p>
        </p:txBody>
      </p:sp>
      <p:sp>
        <p:nvSpPr>
          <p:cNvPr id="12" name=""/>
          <p:cNvSpPr/>
          <p:nvPr/>
        </p:nvSpPr>
        <p:spPr>
          <a:xfrm>
            <a:off x="287866" y="6492240"/>
            <a:ext cx="778934" cy="914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sz="600">
                <a:latin typeface="Arial"/>
              </a:rPr>
              <a:t>is </a:t>
            </a:r>
            <a:r>
              <a:rPr lang="fr" sz="600">
                <a:latin typeface="Arial"/>
              </a:rPr>
              <a:t>©      </a:t>
            </a:r>
            <a:r>
              <a:rPr lang="en-US" sz="600">
                <a:latin typeface="Arial"/>
              </a:rPr>
              <a:t>•</a:t>
            </a:r>
          </a:p>
        </p:txBody>
      </p:sp>
      <p:sp>
        <p:nvSpPr>
          <p:cNvPr id="13" name=""/>
          <p:cNvSpPr/>
          <p:nvPr/>
        </p:nvSpPr>
        <p:spPr>
          <a:xfrm>
            <a:off x="0" y="7968826"/>
            <a:ext cx="474133" cy="7450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b="1" sz="400">
                <a:latin typeface="Arial"/>
              </a:rPr>
              <a:t>-------- FONTS</a:t>
            </a:r>
          </a:p>
        </p:txBody>
      </p:sp>
      <p:sp>
        <p:nvSpPr>
          <p:cNvPr id="14" name=""/>
          <p:cNvSpPr/>
          <p:nvPr/>
        </p:nvSpPr>
        <p:spPr>
          <a:xfrm>
            <a:off x="1158240" y="8277013"/>
            <a:ext cx="440266" cy="15917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b="1" sz="550">
                <a:latin typeface="Segoe UI"/>
              </a:rPr>
              <a:t>PT Sans</a:t>
            </a:r>
          </a:p>
          <a:p>
            <a:pPr algn="just" indent="0"/>
            <a:r>
              <a:rPr lang="en-US" sz="400">
                <a:latin typeface="Arial"/>
              </a:rPr>
              <a:t>Regular, Italic, Medium, Bold</a:t>
            </a:r>
          </a:p>
        </p:txBody>
      </p:sp>
      <p:sp>
        <p:nvSpPr>
          <p:cNvPr id="15" name=""/>
          <p:cNvSpPr/>
          <p:nvPr/>
        </p:nvSpPr>
        <p:spPr>
          <a:xfrm>
            <a:off x="1439333" y="10166773"/>
            <a:ext cx="646853" cy="2336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r" indent="0">
              <a:spcAft>
                <a:spcPts val="210"/>
              </a:spcAft>
            </a:pPr>
            <a:r>
              <a:rPr lang="en-US" sz="600">
                <a:latin typeface="Arial"/>
              </a:rPr>
              <a:t>THANK YOU</a:t>
            </a:r>
          </a:p>
          <a:p>
            <a:pPr algn="r" indent="0"/>
            <a:r>
              <a:rPr lang="en-US" sz="600">
                <a:latin typeface="Arial"/>
              </a:rPr>
              <a:t>FOR WATCHING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