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272988" cy="1068324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39444" y="103990"/>
            <a:ext cx="1133139" cy="209415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2280621"/>
            <a:ext cx="1143896" cy="158137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40254" y="5758927"/>
            <a:ext cx="896470" cy="53071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96818" y="6382870"/>
            <a:ext cx="1075765" cy="95384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96818" y="7767021"/>
            <a:ext cx="1032734" cy="55222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39444" y="8444752"/>
            <a:ext cx="1100866" cy="2097742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28687" y="3955228"/>
            <a:ext cx="1027355" cy="11510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700">
                <a:solidFill>
                  <a:srgbClr val="27384B"/>
                </a:solidFill>
                <a:latin typeface="Arial"/>
              </a:rPr>
              <a:t>I </a:t>
            </a:r>
            <a:r>
              <a:rPr lang="ru" sz="5700">
                <a:solidFill>
                  <a:srgbClr val="714836"/>
                </a:solidFill>
                <a:latin typeface="Arial"/>
              </a:rPr>
              <a:t>"</a:t>
            </a:r>
          </a:p>
          <a:p>
            <a:pPr indent="0">
              <a:lnSpc>
                <a:spcPct val="85000"/>
              </a:lnSpc>
            </a:pPr>
            <a:r>
              <a:rPr lang="en-US" sz="5700">
                <a:solidFill>
                  <a:srgbClr val="27384B"/>
                </a:solidFill>
                <a:latin typeface="Arial"/>
              </a:rPr>
              <a:t>I</a:t>
            </a:r>
          </a:p>
        </p:txBody>
      </p:sp>
      <p:sp>
        <p:nvSpPr>
          <p:cNvPr id="9" name=""/>
          <p:cNvSpPr/>
          <p:nvPr/>
        </p:nvSpPr>
        <p:spPr>
          <a:xfrm>
            <a:off x="75303" y="5719482"/>
            <a:ext cx="226807" cy="58808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700">
                <a:solidFill>
                  <a:srgbClr val="27384B"/>
                </a:solidFill>
                <a:latin typeface="Arial"/>
              </a:rPr>
              <a:t>I</a:t>
            </a:r>
          </a:p>
        </p:txBody>
      </p:sp>
      <p:sp>
        <p:nvSpPr>
          <p:cNvPr id="10" name=""/>
          <p:cNvSpPr/>
          <p:nvPr/>
        </p:nvSpPr>
        <p:spPr>
          <a:xfrm>
            <a:off x="28687" y="7462221"/>
            <a:ext cx="89647" cy="23846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600">
                <a:latin typeface="Arial"/>
              </a:rPr>
              <a:t>i</a:t>
            </a:r>
          </a:p>
          <a:p>
            <a:pPr indent="0"/>
            <a:r>
              <a:rPr lang="en-US" sz="600">
                <a:latin typeface="Arial"/>
              </a:rPr>
              <a:t>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