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presentation.xml" ContentType="application/vnd.openxmlformats-officedocument.presentationml.presentation.main+xml"/>
  <Override PartName="/ppt/slideMasters/slideMaster.xml" ContentType="application/vnd.openxmlformats-officedocument.presentationml.slideMaster+xml"/>
  <Override PartName="/ppt/slideLayouts/slideLayout.xml" ContentType="application/vnd.openxmlformats-officedocument.presentationml.slideLayout+xml"/>
  <Override PartName="/ppt/theme/theme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</Types>
</file>

<file path=_rels/.rels>&#65279;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>
  <p:sldMasterIdLst>
    <p:sldMasterId id="2147483648" r:id="rId1"/>
  </p:sldMasterIdLst>
  <p:sldIdLst>
    <p:sldId id="256" r:id="rId5"/>
  </p:sldIdLst>
  <p:sldSz cx="1939636" cy="10733116"/>
  <p:notesSz cx="6858000" cy="9144000"/>
</p:presentation>
</file>

<file path=ppt/presProps.xml><?xml version="1.0" encoding="utf-8"?>
<p:presentationPr xmlns:p="http://schemas.openxmlformats.org/presentationml/2006/main" xmlns:a="http://schemas.openxmlformats.org/drawingml/2006/main" xmlns:r="http://schemas.openxmlformats.org/officeDocument/2006/relationships">
</p:presentationPr>
</file>

<file path=ppt/tableStyles.xml><?xml version="1.0" encoding="utf-8"?>
<a:tblStyleLst xmlns:a="http://schemas.openxmlformats.org/drawingml/2006/main" def="{5C22544A-7EE6-4342-B048-85BDC9FD1C3A}">
</a:tblStyleLst>
</file>

<file path=ppt/_rels/presentation.xml.rels>&#65279;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.xml"/><Relationship Id="rId2" Type="http://schemas.openxmlformats.org/officeDocument/2006/relationships/theme" Target="theme/theme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" Target="slides/slide1.xml"/></Relationships>
</file>

<file path=ppt/slideLayouts/_rels/slideLayout.xml.rels>&#65279;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Masters/_rels/slideMaster.xml.rels>&#65279;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theme" Target="../theme/theme.xml"/></Relationships>
</file>

<file path=ppt/slideMasters/slideMaster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s/_rels/slide1.xml.rels>&#65279;<?xml version="1.0" encoding="UTF-8" standalone="yes"?>
<Relationships xmlns="http://schemas.openxmlformats.org/package/2006/relationships"><Relationship Id="rPictId0" Type="http://schemas.openxmlformats.org/officeDocument/2006/relationships/image" Target="../media/image1.jpeg"/><Relationship Id="rPictId1" Type="http://schemas.openxmlformats.org/officeDocument/2006/relationships/image" Target="../media/image2.jpeg"/><Relationship Id="rId1" Type="http://schemas.openxmlformats.org/officeDocument/2006/relationships/slideLayout" Target="../slideLayouts/slideLayout.xml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6EE8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"/>
          <p:cNvPicPr>
            <a:picLocks noChangeAspect="1"/>
          </p:cNvPicPr>
          <p:nvPr/>
        </p:nvPicPr>
        <p:blipFill>
          <a:blip r:embed="rPictId0"/>
          <a:stretch>
            <a:fillRect/>
          </a:stretch>
        </p:blipFill>
        <p:spPr>
          <a:xfrm>
            <a:off x="83127" y="2770"/>
            <a:ext cx="1856509" cy="1598815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>
          <a:blip r:embed="rPictId1"/>
          <a:stretch>
            <a:fillRect/>
          </a:stretch>
        </p:blipFill>
        <p:spPr>
          <a:xfrm>
            <a:off x="160712" y="1734589"/>
            <a:ext cx="1778924" cy="767541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