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040780" cy="10720782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65420"/>
            <a:ext cx="1040780" cy="42820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713678"/>
            <a:ext cx="1040780" cy="139464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30840" y="3615968"/>
            <a:ext cx="799915" cy="41036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21920" y="4430751"/>
            <a:ext cx="790993" cy="203695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520390" y="7746380"/>
            <a:ext cx="362786" cy="38954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04078" y="8379769"/>
            <a:ext cx="850466" cy="40144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71367" y="8915028"/>
            <a:ext cx="903993" cy="41631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0" y="9703047"/>
            <a:ext cx="1040780" cy="749362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60577" y="2798212"/>
            <a:ext cx="335280" cy="1011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sz="1300">
                <a:solidFill>
                  <a:srgbClr val="55BAC1"/>
                </a:solidFill>
                <a:latin typeface="Arial"/>
              </a:rPr>
              <a:t>'• </a:t>
            </a:r>
            <a:r>
              <a:rPr lang="ru" sz="1300">
                <a:solidFill>
                  <a:srgbClr val="3E5E70"/>
                </a:solidFill>
                <a:latin typeface="Arial"/>
              </a:rPr>
              <a:t>•</a:t>
            </a:r>
          </a:p>
        </p:txBody>
      </p:sp>
      <p:sp>
        <p:nvSpPr>
          <p:cNvPr id="11" name=""/>
          <p:cNvSpPr/>
          <p:nvPr/>
        </p:nvSpPr>
        <p:spPr>
          <a:xfrm>
            <a:off x="0" y="7136780"/>
            <a:ext cx="348661" cy="24978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sz="550">
                <a:solidFill>
                  <a:srgbClr val="3E5E70"/>
                </a:solidFill>
                <a:latin typeface="Arial"/>
              </a:rPr>
              <a:t>? </a:t>
            </a:r>
            <a:r>
              <a:rPr lang="ru" sz="550">
                <a:solidFill>
                  <a:srgbClr val="183A4C"/>
                </a:solidFill>
                <a:latin typeface="Arial"/>
              </a:rPr>
              <a:t>О</a:t>
            </a:r>
          </a:p>
          <a:p>
            <a:pPr indent="0">
              <a:lnSpc>
                <a:spcPct val="95000"/>
              </a:lnSpc>
            </a:pPr>
            <a:r>
              <a:rPr lang="ru" sz="900">
                <a:solidFill>
                  <a:srgbClr val="183A4C"/>
                </a:solidFill>
                <a:latin typeface="Arial"/>
              </a:rPr>
              <a:t>М </a:t>
            </a:r>
            <a:r>
              <a:rPr lang="en-US" sz="900">
                <a:solidFill>
                  <a:srgbClr val="183A4C"/>
                </a:solidFill>
                <a:latin typeface="Arial"/>
              </a:rPr>
              <a:t>f w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