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909482" cy="10706548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0"/>
            <a:ext cx="282388" cy="52712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543261" y="185569"/>
            <a:ext cx="204395" cy="21246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102658" y="2689"/>
            <a:ext cx="618565" cy="80413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0" y="962809"/>
            <a:ext cx="1909482" cy="87136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0" y="2073536"/>
            <a:ext cx="1909482" cy="8181191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395343" y="395343"/>
            <a:ext cx="500231" cy="12371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ctr" indent="0">
              <a:lnSpc>
                <a:spcPct val="81000"/>
              </a:lnSpc>
            </a:pPr>
            <a:r>
              <a:rPr lang="en-US" b="1" sz="400">
                <a:solidFill>
                  <a:srgbClr val="03BA22"/>
                </a:solidFill>
                <a:latin typeface="Tahoma"/>
              </a:rPr>
              <a:t>LIFESTYLE</a:t>
            </a:r>
            <a:br/>
            <a:r>
              <a:rPr lang="en-US" b="1" sz="400">
                <a:solidFill>
                  <a:srgbClr val="FD8205"/>
                </a:solidFill>
                <a:latin typeface="Tahoma"/>
              </a:rPr>
              <a:t>BOARDGAMES LTD.</a:t>
            </a:r>
          </a:p>
        </p:txBody>
      </p:sp>
      <p:sp>
        <p:nvSpPr>
          <p:cNvPr id="8" name=""/>
          <p:cNvSpPr/>
          <p:nvPr/>
        </p:nvSpPr>
        <p:spPr>
          <a:xfrm>
            <a:off x="325418" y="10238590"/>
            <a:ext cx="656217" cy="20977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>
              <a:lnSpc>
                <a:spcPct val="121000"/>
              </a:lnSpc>
            </a:pPr>
            <a:r>
              <a:rPr lang="en-US" sz="600">
                <a:latin typeface="Arial"/>
              </a:rPr>
              <a:t>THANK YOU</a:t>
            </a:r>
            <a:br/>
            <a:r>
              <a:rPr lang="en-US" sz="600">
                <a:latin typeface="Arial"/>
              </a:rPr>
              <a:t>FOR WATCHING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