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</p:sldIdLst>
  <p:sldSz cx="1583473" cy="10633802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PictId1" Type="http://schemas.openxmlformats.org/officeDocument/2006/relationships/image" Target="../media/image2.jpeg"/><Relationship Id="rPictId2" Type="http://schemas.openxmlformats.org/officeDocument/2006/relationships/image" Target="../media/image3.jpeg"/><Relationship Id="rPictId3" Type="http://schemas.openxmlformats.org/officeDocument/2006/relationships/image" Target="../media/image4.jpeg"/><Relationship Id="rPictId4" Type="http://schemas.openxmlformats.org/officeDocument/2006/relationships/image" Target="../media/image5.jpeg"/><Relationship Id="rPictId5" Type="http://schemas.openxmlformats.org/officeDocument/2006/relationships/image" Target="../media/image6.jpeg"/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0" y="388062"/>
            <a:ext cx="1583473" cy="727059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120433" y="1378290"/>
            <a:ext cx="1342607" cy="325616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120433" y="2118731"/>
            <a:ext cx="1369369" cy="1953694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40144" y="6061802"/>
            <a:ext cx="1422896" cy="1525487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40144" y="7605131"/>
            <a:ext cx="1422896" cy="776125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PictId5"/>
          <a:stretch>
            <a:fillRect/>
          </a:stretch>
        </p:blipFill>
        <p:spPr>
          <a:xfrm>
            <a:off x="0" y="8403559"/>
            <a:ext cx="1583473" cy="1855562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597705" y="129354"/>
            <a:ext cx="512956" cy="13827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en-US" sz="500">
                <a:solidFill>
                  <a:srgbClr val="E15759"/>
                </a:solidFill>
                <a:latin typeface="Arial"/>
              </a:rPr>
              <a:t>Dumbo </a:t>
            </a:r>
            <a:r>
              <a:rPr lang="en-US" sz="500">
                <a:latin typeface="Arial"/>
              </a:rPr>
              <a:t>Moving</a:t>
            </a:r>
          </a:p>
        </p:txBody>
      </p:sp>
      <p:sp>
        <p:nvSpPr>
          <p:cNvPr id="9" name=""/>
          <p:cNvSpPr/>
          <p:nvPr/>
        </p:nvSpPr>
        <p:spPr>
          <a:xfrm>
            <a:off x="330076" y="4317752"/>
            <a:ext cx="490653" cy="21521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en-US" sz="1500">
                <a:latin typeface="Arial"/>
              </a:rPr>
              <a:t>Aa -</a:t>
            </a:r>
          </a:p>
        </p:txBody>
      </p:sp>
      <p:sp>
        <p:nvSpPr>
          <p:cNvPr id="10" name=""/>
          <p:cNvSpPr/>
          <p:nvPr/>
        </p:nvSpPr>
        <p:spPr>
          <a:xfrm>
            <a:off x="994688" y="10330489"/>
            <a:ext cx="472812" cy="169499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algn="r" indent="0"/>
            <a:r>
              <a:rPr lang="en-US" sz="500">
                <a:latin typeface="Corbel"/>
              </a:rPr>
              <a:t>THANKYOU</a:t>
            </a:r>
          </a:p>
          <a:p>
            <a:pPr algn="r" indent="0"/>
            <a:r>
              <a:rPr lang="en-US" sz="500">
                <a:latin typeface="Corbel"/>
              </a:rPr>
              <a:t>FOR WATCHING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