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2061028" cy="1068106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2061028" cy="127145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97394" y="2095862"/>
            <a:ext cx="1747520" cy="8011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602514"/>
            <a:ext cx="2061028" cy="143981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21920" y="7094582"/>
            <a:ext cx="1939108" cy="11872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49645" y="8636000"/>
            <a:ext cx="1672046" cy="134112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149531" y="10006148"/>
            <a:ext cx="496389" cy="124823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68960" y="1544320"/>
            <a:ext cx="836022" cy="406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469900">
              <a:spcAft>
                <a:spcPts val="210"/>
              </a:spcAft>
            </a:pPr>
            <a:r>
              <a:rPr lang="ru" cap="small" sz="800">
                <a:solidFill>
                  <a:srgbClr val="146F99"/>
                </a:solidFill>
                <a:latin typeface="Arial"/>
              </a:rPr>
              <a:t>ф</a:t>
            </a:r>
            <a:r>
              <a:rPr lang="ru" sz="750">
                <a:solidFill>
                  <a:srgbClr val="146F99"/>
                </a:solidFill>
                <a:latin typeface="Arial"/>
              </a:rPr>
              <a:t> гёг нт ® в</a:t>
            </a:r>
          </a:p>
          <a:p>
            <a:pPr indent="469900">
              <a:spcAft>
                <a:spcPts val="210"/>
              </a:spcAft>
            </a:pPr>
            <a:r>
              <a:rPr lang="ru" sz="750">
                <a:solidFill>
                  <a:srgbClr val="B64747"/>
                </a:solidFill>
                <a:latin typeface="Arial"/>
              </a:rPr>
              <a:t>©   &amp; о © &amp;</a:t>
            </a:r>
          </a:p>
          <a:p>
            <a:pPr indent="469900"/>
            <a:r>
              <a:rPr lang="ru" sz="750">
                <a:latin typeface="Arial"/>
              </a:rPr>
              <a:t>Л &amp; О   В</a:t>
            </a:r>
          </a:p>
        </p:txBody>
      </p:sp>
      <p:sp>
        <p:nvSpPr>
          <p:cNvPr id="9" name=""/>
          <p:cNvSpPr/>
          <p:nvPr/>
        </p:nvSpPr>
        <p:spPr>
          <a:xfrm>
            <a:off x="571862" y="3094445"/>
            <a:ext cx="992778" cy="19739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469900"/>
            <a:r>
              <a:rPr lang="ru" sz="2300">
                <a:solidFill>
                  <a:srgbClr val="146F99"/>
                </a:solidFill>
                <a:latin typeface="Arial"/>
              </a:rPr>
              <a:t>• </a:t>
            </a:r>
            <a:r>
              <a:rPr lang="ru" sz="2300">
                <a:latin typeface="Arial"/>
              </a:rPr>
              <a:t>•</a:t>
            </a:r>
          </a:p>
          <a:p>
            <a:pPr marL="636738" indent="0">
              <a:lnSpc>
                <a:spcPct val="75000"/>
              </a:lnSpc>
            </a:pPr>
            <a:r>
              <a:rPr lang="ru" sz="2300">
                <a:solidFill>
                  <a:srgbClr val="B64747"/>
                </a:solidFill>
                <a:latin typeface="Arial"/>
              </a:rPr>
              <a:t>• </a:t>
            </a:r>
            <a:r>
              <a:rPr lang="ru" sz="2300">
                <a:latin typeface="Arial"/>
              </a:rPr>
              <a:t>•</a:t>
            </a:r>
          </a:p>
        </p:txBody>
      </p:sp>
      <p:sp>
        <p:nvSpPr>
          <p:cNvPr id="10" name=""/>
          <p:cNvSpPr/>
          <p:nvPr/>
        </p:nvSpPr>
        <p:spPr>
          <a:xfrm>
            <a:off x="795382" y="3645988"/>
            <a:ext cx="470263" cy="10740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ru" b="1" sz="600">
                <a:latin typeface="Arial"/>
              </a:rPr>
              <a:t>Интерфейс</a:t>
            </a: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101600" y="4569097"/>
          <a:ext cx="1869440" cy="505097"/>
        </p:xfrm>
        <a:graphic>
          <a:graphicData uri="http://schemas.openxmlformats.org/drawingml/2006/table">
            <a:tbl>
              <a:tblPr/>
              <a:tblGrid>
                <a:gridCol w="502194"/>
                <a:gridCol w="1367245"/>
              </a:tblGrid>
              <a:tr h="139337">
                <a:tc>
                  <a:txBody>
                    <a:bodyPr lIns="0" tIns="0" rIns="0" bIns="0">
                      <a:normAutofit fontScale="90000"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endParaRPr sz="700"/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 lIns="0" tIns="0" rIns="0" bIns="0">
                      <a:normAutofit fontScale="90000"/>
                    </a:bodyPr>
                    <a:p>
                      <a:pPr indent="0"/>
                      <a:r>
                        <a:rPr lang="ru" sz="1400">
                          <a:solidFill>
                            <a:srgbClr val="637478"/>
                          </a:solidFill>
                          <a:latin typeface="Times New Roman"/>
                        </a:rPr>
                        <a:t>■гз_._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endParaRPr sz="18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>
            <a:off x="1332411" y="5503817"/>
            <a:ext cx="537029" cy="754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b="1" sz="400">
                <a:solidFill>
                  <a:srgbClr val="146F99"/>
                </a:solidFill>
                <a:latin typeface="Arial"/>
              </a:rPr>
              <a:t>--- </a:t>
            </a:r>
            <a:r>
              <a:rPr lang="ru" b="1" sz="400">
                <a:latin typeface="Arial"/>
              </a:rPr>
              <a:t>0.2 Отзывы</a:t>
            </a:r>
          </a:p>
        </p:txBody>
      </p:sp>
      <p:sp>
        <p:nvSpPr>
          <p:cNvPr id="13" name=""/>
          <p:cNvSpPr/>
          <p:nvPr/>
        </p:nvSpPr>
        <p:spPr>
          <a:xfrm>
            <a:off x="177074" y="7033622"/>
            <a:ext cx="542834" cy="725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b="1" sz="400">
                <a:latin typeface="Arial"/>
              </a:rPr>
              <a:t>— 0.3 Каталог</a:t>
            </a:r>
          </a:p>
        </p:txBody>
      </p:sp>
      <p:sp>
        <p:nvSpPr>
          <p:cNvPr id="14" name=""/>
          <p:cNvSpPr/>
          <p:nvPr/>
        </p:nvSpPr>
        <p:spPr>
          <a:xfrm>
            <a:off x="397691" y="10371908"/>
            <a:ext cx="1233714" cy="13933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ru" b="1" sz="850">
                <a:latin typeface="Arial"/>
              </a:rPr>
              <a:t>Спасибо за просмотр.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