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Override PartName="/ppt/presentation.xml" ContentType="application/vnd.openxmlformats-officedocument.presentationml.presentation.main+xml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theme/theme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slides/slide1.xml" ContentType="application/vnd.openxmlformats-officedocument.presentationml.slide+xml"/>
</Types>
</file>

<file path=_rels/.rels>&#65279;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>
  <p:sldMasterIdLst>
    <p:sldMasterId id="2147483648" r:id="rId1"/>
  </p:sldMasterIdLst>
  <p:sldIdLst>
    <p:sldId id="256" r:id="rId5"/>
  </p:sldIdLst>
  <p:sldSz cx="1109784" cy="10699261"/>
  <p:notesSz cx="6858000" cy="9144000"/>
</p:presentation>
</file>

<file path=ppt/presProps.xml><?xml version="1.0" encoding="utf-8"?>
<p:presentationPr xmlns:p="http://schemas.openxmlformats.org/presentationml/2006/main" xmlns:a="http://schemas.openxmlformats.org/drawingml/2006/main" xmlns:r="http://schemas.openxmlformats.org/officeDocument/2006/relationships">
</p:presentationPr>
</file>

<file path=ppt/tableStyles.xml><?xml version="1.0" encoding="utf-8"?>
<a:tblStyleLst xmlns:a="http://schemas.openxmlformats.org/drawingml/2006/main" def="{5C22544A-7EE6-4342-B048-85BDC9FD1C3A}">
</a:tblStyleLst>
</file>

<file path=ppt/_rels/presentation.xml.rels>&#65279;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.xml"/><Relationship Id="rId2" Type="http://schemas.openxmlformats.org/officeDocument/2006/relationships/theme" Target="theme/theme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5" Type="http://schemas.openxmlformats.org/officeDocument/2006/relationships/slide" Target="slides/slide1.xml"/></Relationships>
</file>

<file path=ppt/slideLayouts/_rels/slideLayout.xml.rels>&#65279;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slideLayout.xml><?xml version="1.0" encoding="utf-8"?>
<p:sldLayout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Layout>
</file>

<file path=ppt/slideMasters/_rels/slideMaster.xml.rels>&#65279;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theme" Target="../theme/theme.xml"/></Relationships>
</file>

<file path=ppt/slideMasters/slideMaster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/>
    <p:bodyStyle/>
    <p:otherStyle/>
  </p:txStyles>
</p:sldMaster>
</file>

<file path=ppt/slides/_rels/slide1.xml.rels>&#65279;<?xml version="1.0" encoding="UTF-8" standalone="yes"?>
<Relationships xmlns="http://schemas.openxmlformats.org/package/2006/relationships"><Relationship Id="rPictId0" Type="http://schemas.openxmlformats.org/officeDocument/2006/relationships/image" Target="../media/image1.jpeg"/><Relationship Id="rPictId1" Type="http://schemas.openxmlformats.org/officeDocument/2006/relationships/image" Target="../media/image2.jpeg"/><Relationship Id="rId1" Type="http://schemas.openxmlformats.org/officeDocument/2006/relationships/slideLayout" Target="../slideLayouts/slideLayout.xml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"/>
          <p:cNvPicPr>
            <a:picLocks noChangeAspect="1"/>
          </p:cNvPicPr>
          <p:nvPr/>
        </p:nvPicPr>
        <p:blipFill>
          <a:blip r:embed="rPictId0"/>
          <a:stretch>
            <a:fillRect/>
          </a:stretch>
        </p:blipFill>
        <p:spPr>
          <a:xfrm>
            <a:off x="490806" y="3923323"/>
            <a:ext cx="618978" cy="537698"/>
          </a:xfrm>
          <a:prstGeom prst="rect">
            <a:avLst/>
          </a:prstGeom>
        </p:spPr>
      </p:pic>
      <p:pic>
        <p:nvPicPr>
          <p:cNvPr id="3" name=""/>
          <p:cNvPicPr>
            <a:picLocks noChangeAspect="1"/>
          </p:cNvPicPr>
          <p:nvPr/>
        </p:nvPicPr>
        <p:blipFill>
          <a:blip r:embed="rPictId1"/>
          <a:stretch>
            <a:fillRect/>
          </a:stretch>
        </p:blipFill>
        <p:spPr>
          <a:xfrm>
            <a:off x="0" y="6167901"/>
            <a:ext cx="1059766" cy="3923323"/>
          </a:xfrm>
          <a:prstGeom prst="rect">
            <a:avLst/>
          </a:prstGeom>
        </p:spPr>
      </p:pic>
      <p:sp>
        <p:nvSpPr>
          <p:cNvPr id="4" name=""/>
          <p:cNvSpPr/>
          <p:nvPr/>
        </p:nvSpPr>
        <p:spPr>
          <a:xfrm>
            <a:off x="587716" y="4567310"/>
            <a:ext cx="437662" cy="312616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rmAutofit fontScale="90000"/>
          </a:bodyPr>
          <a:p>
            <a:pPr algn="just" indent="0"/>
            <a:r>
              <a:rPr lang="de" cap="small" sz="1000">
                <a:solidFill>
                  <a:srgbClr val="8A786E"/>
                </a:solidFill>
                <a:latin typeface="Arial"/>
              </a:rPr>
              <a:t>ä|o|« </a:t>
            </a:r>
            <a:r>
              <a:rPr lang="fr" cap="small" sz="1000">
                <a:solidFill>
                  <a:srgbClr val="8A786E"/>
                </a:solidFill>
                <a:latin typeface="Arial"/>
              </a:rPr>
              <a:t>û</a:t>
            </a:r>
          </a:p>
          <a:p>
            <a:pPr algn="just" indent="0"/>
            <a:r>
              <a:rPr lang="de" cap="small" sz="1000">
                <a:solidFill>
                  <a:srgbClr val="A33C45"/>
                </a:solidFill>
                <a:latin typeface="Arial"/>
              </a:rPr>
              <a:t>ö </a:t>
            </a:r>
            <a:r>
              <a:rPr lang="de" cap="small" sz="1000">
                <a:solidFill>
                  <a:srgbClr val="8A786E"/>
                </a:solidFill>
                <a:latin typeface="Arial"/>
              </a:rPr>
              <a:t>&lt;**ft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