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1729945" cy="10662645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PictId6" Type="http://schemas.openxmlformats.org/officeDocument/2006/relationships/image" Target="../media/image7.jpeg"/><Relationship Id="rPictId7" Type="http://schemas.openxmlformats.org/officeDocument/2006/relationships/image" Target="../media/image8.jpeg"/><Relationship Id="rPictId8" Type="http://schemas.openxmlformats.org/officeDocument/2006/relationships/image" Target="../media/image9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90294" y="380588"/>
            <a:ext cx="1294988" cy="1564365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21096" y="2928551"/>
            <a:ext cx="1608849" cy="462143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121096" y="3749040"/>
            <a:ext cx="1608849" cy="2723429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123567" y="6551552"/>
            <a:ext cx="1243090" cy="160143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434957" y="8187587"/>
            <a:ext cx="869916" cy="252077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672207" y="8748583"/>
            <a:ext cx="578296" cy="29162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1181305" y="9225554"/>
            <a:ext cx="215008" cy="11121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PictId7"/>
          <a:stretch>
            <a:fillRect/>
          </a:stretch>
        </p:blipFill>
        <p:spPr>
          <a:xfrm>
            <a:off x="835316" y="9440562"/>
            <a:ext cx="318805" cy="103796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PictId8"/>
          <a:stretch>
            <a:fillRect/>
          </a:stretch>
        </p:blipFill>
        <p:spPr>
          <a:xfrm>
            <a:off x="237249" y="9574015"/>
            <a:ext cx="1235676" cy="963827"/>
          </a:xfrm>
          <a:prstGeom prst="rect">
            <a:avLst/>
          </a:prstGeom>
        </p:spPr>
      </p:pic>
      <p:sp>
        <p:nvSpPr>
          <p:cNvPr id="11" name=""/>
          <p:cNvSpPr/>
          <p:nvPr/>
        </p:nvSpPr>
        <p:spPr>
          <a:xfrm>
            <a:off x="736462" y="34598"/>
            <a:ext cx="257021" cy="6672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b="1" sz="400">
                <a:latin typeface="Arial"/>
              </a:rPr>
              <a:t>Partalomeo</a:t>
            </a:r>
          </a:p>
        </p:txBody>
      </p:sp>
      <p:sp>
        <p:nvSpPr>
          <p:cNvPr id="12" name=""/>
          <p:cNvSpPr/>
          <p:nvPr/>
        </p:nvSpPr>
        <p:spPr>
          <a:xfrm>
            <a:off x="541225" y="145809"/>
            <a:ext cx="123568" cy="88969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i="1" sz="450">
                <a:latin typeface="Arial"/>
              </a:rPr>
              <a:t>@</a:t>
            </a:r>
          </a:p>
        </p:txBody>
      </p:sp>
      <p:sp>
        <p:nvSpPr>
          <p:cNvPr id="13" name=""/>
          <p:cNvSpPr/>
          <p:nvPr/>
        </p:nvSpPr>
        <p:spPr>
          <a:xfrm>
            <a:off x="261963" y="2162432"/>
            <a:ext cx="1208491" cy="20388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sz="1400">
                <a:latin typeface="Arial"/>
              </a:rPr>
              <a:t>AB C ABC</a:t>
            </a:r>
          </a:p>
        </p:txBody>
      </p:sp>
      <p:sp>
        <p:nvSpPr>
          <p:cNvPr id="14" name=""/>
          <p:cNvSpPr/>
          <p:nvPr/>
        </p:nvSpPr>
        <p:spPr>
          <a:xfrm>
            <a:off x="585710" y="8516276"/>
            <a:ext cx="558525" cy="20265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b="1" sz="1900">
                <a:latin typeface="Arial"/>
              </a:rPr>
              <a:t>4 4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