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2270234" cy="10769424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243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106739" y="249095"/>
            <a:ext cx="321616" cy="135583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01798" y="542333"/>
            <a:ext cx="671611" cy="115718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958543" y="750438"/>
            <a:ext cx="1236017" cy="90494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21616" y="1999067"/>
            <a:ext cx="1633308" cy="78197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3250849"/>
            <a:ext cx="2222937" cy="297653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233329" y="6962052"/>
            <a:ext cx="1844566" cy="114457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0" y="8346264"/>
            <a:ext cx="2222937" cy="1854025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82880" y="192339"/>
            <a:ext cx="706295" cy="12297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500">
                <a:solidFill>
                  <a:srgbClr val="192238"/>
                </a:solidFill>
                <a:latin typeface="Arial"/>
              </a:rPr>
              <a:t>PERMISSION </a:t>
            </a:r>
            <a:r>
              <a:rPr lang="en-US" sz="500">
                <a:solidFill>
                  <a:srgbClr val="FD6363"/>
                </a:solidFill>
                <a:latin typeface="Arial"/>
              </a:rPr>
              <a:t>•</a:t>
            </a:r>
          </a:p>
        </p:txBody>
      </p:sp>
      <p:sp>
        <p:nvSpPr>
          <p:cNvPr id="10" name=""/>
          <p:cNvSpPr/>
          <p:nvPr/>
        </p:nvSpPr>
        <p:spPr>
          <a:xfrm>
            <a:off x="1182413" y="425668"/>
            <a:ext cx="198646" cy="851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50">
                <a:solidFill>
                  <a:srgbClr val="192238"/>
                </a:solidFill>
                <a:latin typeface="Arial"/>
              </a:rPr>
              <a:t>Home</a:t>
            </a:r>
          </a:p>
        </p:txBody>
      </p:sp>
      <p:sp>
        <p:nvSpPr>
          <p:cNvPr id="11" name=""/>
          <p:cNvSpPr/>
          <p:nvPr/>
        </p:nvSpPr>
        <p:spPr>
          <a:xfrm>
            <a:off x="1213944" y="573864"/>
            <a:ext cx="618009" cy="7252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solidFill>
                  <a:srgbClr val="404457"/>
                </a:solidFill>
                <a:latin typeface="Arial"/>
              </a:rPr>
              <a:t>Portfolio              □ Me</a:t>
            </a:r>
          </a:p>
        </p:txBody>
      </p:sp>
      <p:sp>
        <p:nvSpPr>
          <p:cNvPr id="12" name=""/>
          <p:cNvSpPr/>
          <p:nvPr/>
        </p:nvSpPr>
        <p:spPr>
          <a:xfrm>
            <a:off x="627467" y="3310758"/>
            <a:ext cx="318464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solidFill>
                  <a:srgbClr val="192238"/>
                </a:solidFill>
                <a:latin typeface="Arial"/>
              </a:rPr>
              <a:t>Home page</a:t>
            </a:r>
          </a:p>
        </p:txBody>
      </p:sp>
      <p:sp>
        <p:nvSpPr>
          <p:cNvPr id="13" name=""/>
          <p:cNvSpPr/>
          <p:nvPr/>
        </p:nvSpPr>
        <p:spPr>
          <a:xfrm>
            <a:off x="627467" y="5130099"/>
            <a:ext cx="375219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solidFill>
                  <a:srgbClr val="192238"/>
                </a:solidFill>
                <a:latin typeface="Arial"/>
              </a:rPr>
              <a:t>Portfolio page</a:t>
            </a:r>
          </a:p>
        </p:txBody>
      </p:sp>
      <p:sp>
        <p:nvSpPr>
          <p:cNvPr id="14" name=""/>
          <p:cNvSpPr/>
          <p:nvPr/>
        </p:nvSpPr>
        <p:spPr>
          <a:xfrm>
            <a:off x="1308537" y="3913001"/>
            <a:ext cx="320040" cy="1765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>
              <a:lnSpc>
                <a:spcPct val="87000"/>
              </a:lnSpc>
            </a:pPr>
            <a:r>
              <a:rPr lang="fr" sz="700">
                <a:latin typeface="Arial"/>
              </a:rPr>
              <a:t>« </a:t>
            </a:r>
            <a:r>
              <a:rPr lang="en-US" sz="700">
                <a:latin typeface="Arial"/>
              </a:rPr>
              <a:t>IB-</a:t>
            </a:r>
            <a:br/>
            <a:r>
              <a:rPr lang="en-US" sz="700">
                <a:latin typeface="Arial"/>
              </a:rPr>
              <a:t>nr</a:t>
            </a:r>
          </a:p>
        </p:txBody>
      </p:sp>
      <p:sp>
        <p:nvSpPr>
          <p:cNvPr id="15" name=""/>
          <p:cNvSpPr/>
          <p:nvPr/>
        </p:nvSpPr>
        <p:spPr>
          <a:xfrm>
            <a:off x="1374753" y="6820162"/>
            <a:ext cx="245942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solidFill>
                  <a:srgbClr val="192238"/>
                </a:solidFill>
                <a:latin typeface="Arial"/>
              </a:rPr>
              <a:t>Me page</a:t>
            </a:r>
          </a:p>
        </p:txBody>
      </p:sp>
      <p:sp>
        <p:nvSpPr>
          <p:cNvPr id="16" name=""/>
          <p:cNvSpPr/>
          <p:nvPr/>
        </p:nvSpPr>
        <p:spPr>
          <a:xfrm>
            <a:off x="271166" y="10187677"/>
            <a:ext cx="903365" cy="406750"/>
          </a:xfrm>
          <a:prstGeom prst="rect">
            <a:avLst/>
          </a:prstGeom>
          <a:solidFill>
            <a:srgbClr val="16243F"/>
          </a:solidFill>
        </p:spPr>
        <p:txBody>
          <a:bodyPr lIns="0" tIns="0" rIns="0" bIns="0">
            <a:normAutofit fontScale="90000"/>
          </a:bodyPr>
          <a:p>
            <a:pPr indent="0">
              <a:lnSpc>
                <a:spcPct val="93000"/>
              </a:lnSpc>
            </a:pPr>
            <a:r>
              <a:rPr lang="en-US" sz="1400">
                <a:solidFill>
                  <a:srgbClr val="FFFFFF"/>
                </a:solidFill>
                <a:latin typeface="Arial"/>
              </a:rPr>
              <a:t>Thanks for</a:t>
            </a:r>
            <a:br/>
            <a:r>
              <a:rPr lang="en-US" sz="1400">
                <a:solidFill>
                  <a:srgbClr val="FFFFFF"/>
                </a:solidFill>
                <a:latin typeface="Arial"/>
              </a:rPr>
              <a:t>Watching!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