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presentation.xml" ContentType="application/vnd.openxmlformats-officedocument.presentationml.presentation.main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theme/theme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</Types>
</file>

<file path=_rels/.rels>&#65279;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>
  <p:sldMasterIdLst>
    <p:sldMasterId id="2147483648" r:id="rId1"/>
  </p:sldMasterIdLst>
  <p:sldIdLst>
    <p:sldId id="256" r:id="rId5"/>
  </p:sldIdLst>
  <p:sldSz cx="1666754" cy="10679960"/>
  <p:notesSz cx="6858000" cy="9144000"/>
</p:presentation>
</file>

<file path=ppt/presProps.xml><?xml version="1.0" encoding="utf-8"?>
<p:presentationPr xmlns:p="http://schemas.openxmlformats.org/presentationml/2006/main" xmlns:a="http://schemas.openxmlformats.org/drawingml/2006/main" xmlns:r="http://schemas.openxmlformats.org/officeDocument/2006/relationships">
</p:presentationPr>
</file>

<file path=ppt/tableStyles.xml><?xml version="1.0" encoding="utf-8"?>
<a:tblStyleLst xmlns:a="http://schemas.openxmlformats.org/drawingml/2006/main" def="{5C22544A-7EE6-4342-B048-85BDC9FD1C3A}">
</a:tblStyleLst>
</file>

<file path=ppt/_rels/presentation.xml.rels>&#65279;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.xml"/><Relationship Id="rId2" Type="http://schemas.openxmlformats.org/officeDocument/2006/relationships/theme" Target="theme/theme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" Target="slides/slide1.xml"/></Relationships>
</file>

<file path=ppt/slideLayouts/_rels/slideLayout.xml.rels>&#65279;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Masters/_rels/slideMaster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theme" Target="../theme/theme.xml"/></Relationships>
</file>

<file path=ppt/slideMasters/slideMaster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s/_rels/slide1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1.jpeg"/><Relationship Id="rPictId1" Type="http://schemas.openxmlformats.org/officeDocument/2006/relationships/image" Target="../media/image2.jpeg"/><Relationship Id="rPictId2" Type="http://schemas.openxmlformats.org/officeDocument/2006/relationships/image" Target="../media/image3.jpeg"/><Relationship Id="rPictId3" Type="http://schemas.openxmlformats.org/officeDocument/2006/relationships/image" Target="../media/image4.jpeg"/><Relationship Id="rPictId4" Type="http://schemas.openxmlformats.org/officeDocument/2006/relationships/image" Target="../media/image5.jpeg"/><Relationship Id="rPictId5" Type="http://schemas.openxmlformats.org/officeDocument/2006/relationships/image" Target="../media/image6.jpeg"/><Relationship Id="rPictId6" Type="http://schemas.openxmlformats.org/officeDocument/2006/relationships/image" Target="../media/image7.jpeg"/><Relationship Id="rPictId7" Type="http://schemas.openxmlformats.org/officeDocument/2006/relationships/image" Target="../media/image8.jpeg"/><Relationship Id="rId1" Type="http://schemas.openxmlformats.org/officeDocument/2006/relationships/slideLayout" Target="../slideLayouts/slideLayout.xml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E6D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2314" y="293996"/>
            <a:ext cx="1578787" cy="1011628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312516" y="1523228"/>
            <a:ext cx="1041721" cy="155101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PictId2"/>
          <a:stretch>
            <a:fillRect/>
          </a:stretch>
        </p:blipFill>
        <p:spPr>
          <a:xfrm>
            <a:off x="122691" y="2511706"/>
            <a:ext cx="548640" cy="354185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PictId3"/>
          <a:stretch>
            <a:fillRect/>
          </a:stretch>
        </p:blipFill>
        <p:spPr>
          <a:xfrm>
            <a:off x="1419056" y="2407534"/>
            <a:ext cx="247698" cy="601883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PictId4"/>
          <a:stretch>
            <a:fillRect/>
          </a:stretch>
        </p:blipFill>
        <p:spPr>
          <a:xfrm>
            <a:off x="0" y="3178408"/>
            <a:ext cx="1638975" cy="1879728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>
          <a:blip r:embed="rPictId5"/>
          <a:stretch>
            <a:fillRect/>
          </a:stretch>
        </p:blipFill>
        <p:spPr>
          <a:xfrm>
            <a:off x="189824" y="3419161"/>
            <a:ext cx="1088021" cy="1516284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>
          <a:blip r:embed="rPictId6"/>
          <a:stretch>
            <a:fillRect/>
          </a:stretch>
        </p:blipFill>
        <p:spPr>
          <a:xfrm>
            <a:off x="0" y="5190088"/>
            <a:ext cx="1666754" cy="2747829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>
          <a:blip r:embed="rPictId7"/>
          <a:stretch>
            <a:fillRect/>
          </a:stretch>
        </p:blipFill>
        <p:spPr>
          <a:xfrm>
            <a:off x="81022" y="8366181"/>
            <a:ext cx="1585732" cy="2313779"/>
          </a:xfrm>
          <a:prstGeom prst="rect">
            <a:avLst/>
          </a:prstGeom>
        </p:spPr>
      </p:pic>
      <p:sp>
        <p:nvSpPr>
          <p:cNvPr id="10" name=""/>
          <p:cNvSpPr/>
          <p:nvPr/>
        </p:nvSpPr>
        <p:spPr>
          <a:xfrm>
            <a:off x="618088" y="185194"/>
            <a:ext cx="1000052" cy="120377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indent="0"/>
            <a:r>
              <a:rPr lang="de" b="1" sz="800">
                <a:latin typeface="Verdana"/>
              </a:rPr>
              <a:t>World </a:t>
            </a:r>
            <a:r>
              <a:rPr lang="en-US" b="1" sz="800">
                <a:latin typeface="Verdana"/>
              </a:rPr>
              <a:t>of </a:t>
            </a:r>
            <a:r>
              <a:rPr lang="de" b="1" sz="800">
                <a:latin typeface="Verdana"/>
              </a:rPr>
              <a:t>Flowers</a:t>
            </a:r>
          </a:p>
        </p:txBody>
      </p:sp>
      <p:sp>
        <p:nvSpPr>
          <p:cNvPr id="11" name=""/>
          <p:cNvSpPr/>
          <p:nvPr/>
        </p:nvSpPr>
        <p:spPr>
          <a:xfrm>
            <a:off x="616930" y="1951491"/>
            <a:ext cx="559057" cy="245383"/>
          </a:xfrm>
          <a:prstGeom prst="rect">
            <a:avLst/>
          </a:prstGeom>
          <a:solidFill>
            <a:srgbClr val="F2DCD3"/>
          </a:solidFill>
        </p:spPr>
        <p:txBody>
          <a:bodyPr lIns="0" tIns="0" rIns="0" bIns="0">
            <a:normAutofit fontScale="90000"/>
          </a:bodyPr>
          <a:p>
            <a:pPr marL="116400" indent="0">
              <a:lnSpc>
                <a:spcPct val="107000"/>
              </a:lnSpc>
            </a:pPr>
            <a:r>
              <a:rPr lang="en-US" sz="550">
                <a:solidFill>
                  <a:srgbClr val="FFFFFF"/>
                </a:solidFill>
                <a:latin typeface="Verdana"/>
              </a:rPr>
              <a:t>WORLD OF</a:t>
            </a:r>
            <a:br/>
            <a:r>
              <a:rPr lang="de" sz="550">
                <a:solidFill>
                  <a:srgbClr val="FFFFFF"/>
                </a:solidFill>
                <a:latin typeface="Verdana"/>
              </a:rPr>
              <a:t>FLOWERS</a:t>
            </a:r>
          </a:p>
        </p:txBody>
      </p:sp>
      <p:sp>
        <p:nvSpPr>
          <p:cNvPr id="12" name=""/>
          <p:cNvSpPr/>
          <p:nvPr/>
        </p:nvSpPr>
        <p:spPr>
          <a:xfrm>
            <a:off x="954911" y="2729310"/>
            <a:ext cx="378492" cy="111117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algn="r" indent="0"/>
            <a:r>
              <a:rPr lang="de" sz="450">
                <a:latin typeface="Trebuchet MS"/>
              </a:rPr>
              <a:t>Roboto Font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