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952089" cy="10656355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64391" y="271237"/>
            <a:ext cx="1010977" cy="768507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398637" y="1623316"/>
            <a:ext cx="1158925" cy="238361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0" y="3402800"/>
            <a:ext cx="1952089" cy="559736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406856" y="9201535"/>
            <a:ext cx="1138377" cy="698642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686313" y="189044"/>
            <a:ext cx="583572" cy="6575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400">
                <a:latin typeface="Arial"/>
              </a:rPr>
              <a:t>Made a website so people would smile)</a:t>
            </a:r>
          </a:p>
        </p:txBody>
      </p:sp>
      <p:sp>
        <p:nvSpPr>
          <p:cNvPr id="7" name=""/>
          <p:cNvSpPr/>
          <p:nvPr/>
        </p:nvSpPr>
        <p:spPr>
          <a:xfrm>
            <a:off x="764397" y="1075704"/>
            <a:ext cx="550695" cy="9965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400">
                <a:latin typeface="Arial"/>
              </a:rPr>
              <a:t>UX, Design, Front-end, Back-end, Seo,</a:t>
            </a:r>
          </a:p>
        </p:txBody>
      </p:sp>
      <p:sp>
        <p:nvSpPr>
          <p:cNvPr id="8" name=""/>
          <p:cNvSpPr/>
          <p:nvPr/>
        </p:nvSpPr>
        <p:spPr>
          <a:xfrm>
            <a:off x="378088" y="1323311"/>
            <a:ext cx="1204132" cy="16438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ctr" indent="0"/>
            <a:r>
              <a:rPr lang="fr" b="1" sz="1100">
                <a:latin typeface="Arial"/>
              </a:rPr>
              <a:t>P </a:t>
            </a:r>
            <a:r>
              <a:rPr lang="fr" b="1" sz="1100">
                <a:solidFill>
                  <a:srgbClr val="6D212B"/>
                </a:solidFill>
                <a:latin typeface="Arial"/>
              </a:rPr>
              <a:t>A </a:t>
            </a:r>
            <a:r>
              <a:rPr lang="en-US" b="1" sz="1100">
                <a:solidFill>
                  <a:srgbClr val="6D212B"/>
                </a:solidFill>
                <a:latin typeface="Arial"/>
              </a:rPr>
              <a:t>L‘E I </a:t>
            </a:r>
            <a:r>
              <a:rPr lang="fr" b="1" sz="1100">
                <a:latin typeface="Arial"/>
              </a:rPr>
              <a:t>T </a:t>
            </a:r>
            <a:r>
              <a:rPr lang="en-US" b="1" sz="1100">
                <a:solidFill>
                  <a:srgbClr val="6D212B"/>
                </a:solidFill>
                <a:latin typeface="Arial"/>
              </a:rPr>
              <a:t>E</a:t>
            </a:r>
          </a:p>
        </p:txBody>
      </p:sp>
      <p:sp>
        <p:nvSpPr>
          <p:cNvPr id="9" name=""/>
          <p:cNvSpPr/>
          <p:nvPr/>
        </p:nvSpPr>
        <p:spPr>
          <a:xfrm>
            <a:off x="341102" y="1845238"/>
            <a:ext cx="110960" cy="12329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just" indent="0"/>
            <a:r>
              <a:rPr lang="en-US" sz="2200">
                <a:solidFill>
                  <a:srgbClr val="EE6441"/>
                </a:solidFill>
                <a:latin typeface="Arial"/>
              </a:rPr>
              <a:t>*</a:t>
            </a:r>
          </a:p>
        </p:txBody>
      </p:sp>
      <p:sp>
        <p:nvSpPr>
          <p:cNvPr id="10" name=""/>
          <p:cNvSpPr/>
          <p:nvPr/>
        </p:nvSpPr>
        <p:spPr>
          <a:xfrm>
            <a:off x="398637" y="2313740"/>
            <a:ext cx="842481" cy="595901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>
            <a:normAutofit fontScale="90000"/>
          </a:bodyPr>
          <a:p>
            <a:pPr indent="0">
              <a:spcAft>
                <a:spcPts val="630"/>
              </a:spcAft>
            </a:pPr>
            <a:r>
              <a:rPr lang="en-US" sz="1000">
                <a:solidFill>
                  <a:srgbClr val="FFFFFF"/>
                </a:solidFill>
                <a:latin typeface="Arial"/>
              </a:rPr>
              <a:t>FONTS</a:t>
            </a:r>
          </a:p>
          <a:p>
            <a:pPr marL="663614" indent="0"/>
            <a:r>
              <a:rPr lang="en-US" sz="400">
                <a:solidFill>
                  <a:srgbClr val="FFFFFF"/>
                </a:solidFill>
                <a:latin typeface="Arial"/>
              </a:rPr>
              <a:t>Light</a:t>
            </a:r>
          </a:p>
          <a:p>
            <a:pPr marL="663614" indent="0">
              <a:lnSpc>
                <a:spcPct val="87000"/>
              </a:lnSpc>
            </a:pPr>
            <a:r>
              <a:rPr lang="en-US" i="1" sz="400">
                <a:solidFill>
                  <a:srgbClr val="FFFFFF"/>
                </a:solidFill>
                <a:latin typeface="Arial"/>
              </a:rPr>
              <a:t>Light Ita</a:t>
            </a:r>
          </a:p>
          <a:p>
            <a:pPr indent="177800">
              <a:lnSpc>
                <a:spcPct val="87000"/>
              </a:lnSpc>
            </a:pPr>
            <a:r>
              <a:rPr lang="en-US" i="1" sz="800">
                <a:solidFill>
                  <a:srgbClr val="FFFFFF"/>
                </a:solidFill>
                <a:latin typeface="Arial"/>
              </a:rPr>
              <a:t>f\</a:t>
            </a:r>
            <a:r>
              <a:rPr lang="en-US" sz="500">
                <a:solidFill>
                  <a:srgbClr val="FFFFFF"/>
                </a:solidFill>
                <a:latin typeface="Arial"/>
              </a:rPr>
              <a:t>               </a:t>
            </a:r>
            <a:r>
              <a:rPr lang="en-US" baseline="30000" sz="500">
                <a:solidFill>
                  <a:srgbClr val="FFFFFF"/>
                </a:solidFill>
                <a:latin typeface="Arial"/>
              </a:rPr>
              <a:t>Re</a:t>
            </a:r>
            <a:r>
              <a:rPr lang="en-US" sz="500">
                <a:solidFill>
                  <a:srgbClr val="FFFFFF"/>
                </a:solidFill>
                <a:latin typeface="Arial"/>
              </a:rPr>
              <a:t>9</a:t>
            </a:r>
            <a:r>
              <a:rPr lang="en-US" baseline="30000" sz="500">
                <a:solidFill>
                  <a:srgbClr val="FFFFFF"/>
                </a:solidFill>
                <a:latin typeface="Arial"/>
              </a:rPr>
              <a:t>ular</a:t>
            </a:r>
          </a:p>
          <a:p>
            <a:pPr indent="152400">
              <a:lnSpc>
                <a:spcPct val="75000"/>
              </a:lnSpc>
            </a:pPr>
            <a:r>
              <a:rPr lang="en-US" sz="1000">
                <a:solidFill>
                  <a:srgbClr val="FFFFFF"/>
                </a:solidFill>
                <a:latin typeface="Arial"/>
              </a:rPr>
              <a:t>Mcl</a:t>
            </a:r>
          </a:p>
          <a:p>
            <a:pPr indent="152400">
              <a:lnSpc>
                <a:spcPct val="95000"/>
              </a:lnSpc>
            </a:pPr>
            <a:r>
              <a:rPr lang="en-US" sz="400">
                <a:solidFill>
                  <a:srgbClr val="FFFFFF"/>
                </a:solidFill>
                <a:latin typeface="Arial"/>
              </a:rPr>
              <a:t>HelveticaNeue           </a:t>
            </a:r>
            <a:r>
              <a:rPr lang="en-US" b="1" i="1" sz="400">
                <a:solidFill>
                  <a:srgbClr val="FFFFFF"/>
                </a:solidFill>
                <a:latin typeface="Arial"/>
              </a:rPr>
              <a:t>Boiditt</a:t>
            </a:r>
          </a:p>
        </p:txBody>
      </p:sp>
      <p:sp>
        <p:nvSpPr>
          <p:cNvPr id="11" name=""/>
          <p:cNvSpPr/>
          <p:nvPr/>
        </p:nvSpPr>
        <p:spPr>
          <a:xfrm>
            <a:off x="386308" y="3254853"/>
            <a:ext cx="682204" cy="13150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1000">
                <a:latin typeface="Arial"/>
              </a:rPr>
              <a:t>MAIN</a:t>
            </a:r>
          </a:p>
        </p:txBody>
      </p:sp>
      <p:sp>
        <p:nvSpPr>
          <p:cNvPr id="12" name=""/>
          <p:cNvSpPr/>
          <p:nvPr/>
        </p:nvSpPr>
        <p:spPr>
          <a:xfrm>
            <a:off x="386308" y="8983723"/>
            <a:ext cx="1066457" cy="15205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1000">
                <a:latin typeface="Arial"/>
              </a:rPr>
              <a:t>MOBILE</a:t>
            </a:r>
          </a:p>
        </p:txBody>
      </p:sp>
      <p:sp>
        <p:nvSpPr>
          <p:cNvPr id="13" name=""/>
          <p:cNvSpPr/>
          <p:nvPr/>
        </p:nvSpPr>
        <p:spPr>
          <a:xfrm>
            <a:off x="361650" y="10076893"/>
            <a:ext cx="1224679" cy="42740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ctr" indent="0"/>
            <a:r>
              <a:rPr lang="en-US" b="1" sz="1000">
                <a:latin typeface="Arial"/>
              </a:rPr>
              <a:t>THANKS</a:t>
            </a:r>
            <a:br/>
            <a:r>
              <a:rPr lang="en-US" b="1" sz="1000">
                <a:latin typeface="Arial"/>
              </a:rPr>
              <a:t>FOR</a:t>
            </a:r>
            <a:br/>
            <a:r>
              <a:rPr lang="en-US" b="1" sz="1000">
                <a:latin typeface="Arial"/>
              </a:rPr>
              <a:t>WATCHING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