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376516" cy="10697496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0"/>
            <a:ext cx="1376516" cy="106149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