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583473" cy="10668371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20433" y="401443"/>
            <a:ext cx="1463040" cy="244434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218563" y="3144643"/>
            <a:ext cx="1150806" cy="15611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3439036"/>
            <a:ext cx="1583473" cy="308219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0" y="7399949"/>
            <a:ext cx="1449658" cy="109281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200721" y="8733635"/>
            <a:ext cx="1186490" cy="49511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26762" y="9291196"/>
            <a:ext cx="1556711" cy="967925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503184" y="8184995"/>
            <a:ext cx="80289" cy="23194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en-US" sz="1500">
                <a:solidFill>
                  <a:srgbClr val="9622A6"/>
                </a:solidFill>
                <a:latin typeface="Arial"/>
              </a:rPr>
              <a:t>(</a:t>
            </a:r>
          </a:p>
        </p:txBody>
      </p:sp>
      <p:sp>
        <p:nvSpPr>
          <p:cNvPr id="9" name=""/>
          <p:cNvSpPr/>
          <p:nvPr/>
        </p:nvSpPr>
        <p:spPr>
          <a:xfrm>
            <a:off x="927781" y="10326029"/>
            <a:ext cx="481733" cy="16949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r" indent="0"/>
            <a:r>
              <a:rPr lang="en-US" sz="450">
                <a:latin typeface="Arial"/>
              </a:rPr>
              <a:t>THANK YOU</a:t>
            </a:r>
          </a:p>
          <a:p>
            <a:pPr algn="r" indent="0"/>
            <a:r>
              <a:rPr lang="en-US" sz="450">
                <a:latin typeface="Arial"/>
              </a:rPr>
              <a:t>FOR WATCHING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