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1458930" cy="10739576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PictId6" Type="http://schemas.openxmlformats.org/officeDocument/2006/relationships/image" Target="../media/image7.jpeg"/><Relationship Id="rPictId7" Type="http://schemas.openxmlformats.org/officeDocument/2006/relationships/image" Target="../media/image8.jpeg"/><Relationship Id="rPictId8" Type="http://schemas.openxmlformats.org/officeDocument/2006/relationships/image" Target="../media/image9.jpeg"/><Relationship Id="rPictId9" Type="http://schemas.openxmlformats.org/officeDocument/2006/relationships/image" Target="../media/image10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846590" y="193154"/>
            <a:ext cx="612340" cy="558914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10960" y="891796"/>
            <a:ext cx="1237009" cy="809604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110960" y="1845238"/>
            <a:ext cx="1237009" cy="78494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209592" y="2691829"/>
            <a:ext cx="1039745" cy="505488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110960" y="3328826"/>
            <a:ext cx="1241119" cy="1084951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193154" y="4545287"/>
            <a:ext cx="1105499" cy="1417833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110960" y="6764505"/>
            <a:ext cx="1237009" cy="96166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PictId7"/>
          <a:stretch>
            <a:fillRect/>
          </a:stretch>
        </p:blipFill>
        <p:spPr>
          <a:xfrm>
            <a:off x="143838" y="8552208"/>
            <a:ext cx="1315092" cy="221922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PictId8"/>
          <a:stretch>
            <a:fillRect/>
          </a:stretch>
        </p:blipFill>
        <p:spPr>
          <a:xfrm>
            <a:off x="110960" y="8860433"/>
            <a:ext cx="1347970" cy="1409614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>
          <a:blip r:embed="rPictId9"/>
          <a:stretch>
            <a:fillRect/>
          </a:stretch>
        </p:blipFill>
        <p:spPr>
          <a:xfrm>
            <a:off x="110960" y="8880981"/>
            <a:ext cx="1237009" cy="1076732"/>
          </a:xfrm>
          <a:prstGeom prst="rect">
            <a:avLst/>
          </a:prstGeom>
        </p:spPr>
      </p:pic>
      <p:sp>
        <p:nvSpPr>
          <p:cNvPr id="12" name=""/>
          <p:cNvSpPr/>
          <p:nvPr/>
        </p:nvSpPr>
        <p:spPr>
          <a:xfrm>
            <a:off x="110960" y="394527"/>
            <a:ext cx="480831" cy="9041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b="1" sz="550">
                <a:solidFill>
                  <a:srgbClr val="667D90"/>
                </a:solidFill>
                <a:latin typeface="Arial"/>
              </a:rPr>
              <a:t>ULTRACONS</a:t>
            </a:r>
          </a:p>
        </p:txBody>
      </p:sp>
      <p:sp>
        <p:nvSpPr>
          <p:cNvPr id="13" name=""/>
          <p:cNvSpPr/>
          <p:nvPr/>
        </p:nvSpPr>
        <p:spPr>
          <a:xfrm>
            <a:off x="110960" y="493159"/>
            <a:ext cx="620560" cy="6164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ru" sz="400">
                <a:solidFill>
                  <a:srgbClr val="667D90"/>
                </a:solidFill>
                <a:latin typeface="Arial"/>
              </a:rPr>
              <a:t>КОНСОЛИДИРОВАННАЯ СИСТЕМА В2В</a:t>
            </a:r>
          </a:p>
        </p:txBody>
      </p:sp>
      <p:sp>
        <p:nvSpPr>
          <p:cNvPr id="14" name=""/>
          <p:cNvSpPr/>
          <p:nvPr/>
        </p:nvSpPr>
        <p:spPr>
          <a:xfrm>
            <a:off x="505488" y="10417995"/>
            <a:ext cx="447953" cy="15616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r" indent="0"/>
            <a:r>
              <a:rPr lang="en-US" sz="400">
                <a:latin typeface="Arial"/>
              </a:rPr>
              <a:t>THANKYOU</a:t>
            </a:r>
          </a:p>
          <a:p>
            <a:pPr algn="r" indent="0"/>
            <a:r>
              <a:rPr lang="en-US" sz="400">
                <a:latin typeface="Arial"/>
              </a:rPr>
              <a:t>FOR WATCHING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