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09482" cy="10615108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10757"/>
            <a:ext cx="1909482" cy="111610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64054" y="1253265"/>
            <a:ext cx="212463" cy="20977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408790" y="1586752"/>
            <a:ext cx="330798" cy="3146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167204" y="1589442"/>
            <a:ext cx="336177" cy="31197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58675" y="2310204"/>
            <a:ext cx="1748117" cy="287229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04887" y="5306209"/>
            <a:ext cx="1804595" cy="147648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330797" y="6911788"/>
            <a:ext cx="1220993" cy="44375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53296" y="7481943"/>
            <a:ext cx="209774" cy="20977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99016" y="7807362"/>
            <a:ext cx="712694" cy="82833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201705" y="9036423"/>
            <a:ext cx="704626" cy="46526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984324" y="7874597"/>
            <a:ext cx="718073" cy="134739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1126863" y="9324190"/>
            <a:ext cx="430306" cy="27969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338865" y="9679192"/>
            <a:ext cx="432996" cy="277010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661595" y="1307054"/>
            <a:ext cx="586292" cy="10219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50">
                <a:solidFill>
                  <a:srgbClr val="394B5F"/>
                </a:solidFill>
                <a:latin typeface="Calibri"/>
              </a:rPr>
              <a:t>Color &amp; Typography</a:t>
            </a:r>
          </a:p>
        </p:txBody>
      </p:sp>
      <p:sp>
        <p:nvSpPr>
          <p:cNvPr id="16" name=""/>
          <p:cNvSpPr/>
          <p:nvPr/>
        </p:nvSpPr>
        <p:spPr>
          <a:xfrm>
            <a:off x="317350" y="2014369"/>
            <a:ext cx="513678" cy="18825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>
              <a:spcAft>
                <a:spcPts val="140"/>
              </a:spcAft>
            </a:pPr>
            <a:r>
              <a:rPr lang="en-US" sz="550">
                <a:latin typeface="Calibri"/>
              </a:rPr>
              <a:t>Aa</a:t>
            </a:r>
          </a:p>
          <a:p>
            <a:pPr algn="ctr" indent="0"/>
            <a:r>
              <a:rPr lang="en-US" sz="400">
                <a:latin typeface="Arial"/>
              </a:rPr>
              <a:t>Source Sans Pro Regular</a:t>
            </a:r>
          </a:p>
        </p:txBody>
      </p:sp>
      <p:sp>
        <p:nvSpPr>
          <p:cNvPr id="17" name=""/>
          <p:cNvSpPr/>
          <p:nvPr/>
        </p:nvSpPr>
        <p:spPr>
          <a:xfrm>
            <a:off x="1132242" y="2014369"/>
            <a:ext cx="451821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>
              <a:spcAft>
                <a:spcPts val="140"/>
              </a:spcAft>
            </a:pPr>
            <a:r>
              <a:rPr lang="en-US" b="1" sz="550">
                <a:latin typeface="Calibri"/>
              </a:rPr>
              <a:t>Aa</a:t>
            </a:r>
          </a:p>
          <a:p>
            <a:pPr algn="ctr" indent="0"/>
            <a:r>
              <a:rPr lang="en-US" sz="400">
                <a:latin typeface="Arial"/>
              </a:rPr>
              <a:t>Source Sans Pro Bold</a:t>
            </a:r>
          </a:p>
        </p:txBody>
      </p:sp>
      <p:sp>
        <p:nvSpPr>
          <p:cNvPr id="18" name=""/>
          <p:cNvSpPr/>
          <p:nvPr/>
        </p:nvSpPr>
        <p:spPr>
          <a:xfrm>
            <a:off x="771861" y="7549178"/>
            <a:ext cx="371139" cy="1021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ctr" indent="0"/>
            <a:r>
              <a:rPr lang="en-US" sz="550">
                <a:solidFill>
                  <a:srgbClr val="394B5F"/>
                </a:solidFill>
                <a:latin typeface="Calibri"/>
              </a:rPr>
              <a:t>Other pages</a:t>
            </a:r>
          </a:p>
        </p:txBody>
      </p:sp>
      <p:sp>
        <p:nvSpPr>
          <p:cNvPr id="19" name=""/>
          <p:cNvSpPr/>
          <p:nvPr/>
        </p:nvSpPr>
        <p:spPr>
          <a:xfrm>
            <a:off x="344244" y="8791687"/>
            <a:ext cx="107577" cy="3254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>
            <a:normAutofit fontScale="90000"/>
          </a:bodyPr>
          <a:p>
            <a:pPr algn="just" indent="0"/>
            <a:r>
              <a:rPr lang="en-US" sz="500">
                <a:solidFill>
                  <a:srgbClr val="394B5F"/>
                </a:solidFill>
                <a:latin typeface="Times New Roman"/>
              </a:rPr>
              <a:t>I </a:t>
            </a:r>
            <a:r>
              <a:rPr lang="en-US" sz="850">
                <a:solidFill>
                  <a:srgbClr val="394B5F"/>
                </a:solidFill>
                <a:latin typeface="Arial"/>
              </a:rPr>
              <a:t>e ©</a:t>
            </a:r>
          </a:p>
        </p:txBody>
      </p:sp>
      <p:sp>
        <p:nvSpPr>
          <p:cNvPr id="20" name=""/>
          <p:cNvSpPr/>
          <p:nvPr/>
        </p:nvSpPr>
        <p:spPr>
          <a:xfrm>
            <a:off x="505609" y="8791687"/>
            <a:ext cx="255494" cy="995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sz="850">
                <a:solidFill>
                  <a:srgbClr val="394B5F"/>
                </a:solidFill>
                <a:latin typeface="Arial"/>
              </a:rPr>
              <a:t>• e</a:t>
            </a:r>
          </a:p>
        </p:txBody>
      </p:sp>
      <p:sp>
        <p:nvSpPr>
          <p:cNvPr id="21" name=""/>
          <p:cNvSpPr/>
          <p:nvPr/>
        </p:nvSpPr>
        <p:spPr>
          <a:xfrm>
            <a:off x="505609" y="8950362"/>
            <a:ext cx="255494" cy="995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sz="1900">
                <a:solidFill>
                  <a:srgbClr val="394B5F"/>
                </a:solidFill>
                <a:latin typeface="Arial"/>
              </a:rPr>
              <a:t>• </a:t>
            </a:r>
            <a:r>
              <a:rPr lang="en-US" sz="1900">
                <a:solidFill>
                  <a:srgbClr val="F96769"/>
                </a:solidFill>
                <a:latin typeface="Arial"/>
              </a:rPr>
              <a:t>•</a:t>
            </a:r>
          </a:p>
        </p:txBody>
      </p:sp>
      <p:sp>
        <p:nvSpPr>
          <p:cNvPr id="22" name=""/>
          <p:cNvSpPr/>
          <p:nvPr/>
        </p:nvSpPr>
        <p:spPr>
          <a:xfrm>
            <a:off x="1140310" y="9749117"/>
            <a:ext cx="267597" cy="6992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400">
                <a:solidFill>
                  <a:srgbClr val="394B5F"/>
                </a:solidFill>
                <a:latin typeface="Arial"/>
              </a:rPr>
              <a:t>ji? a</a:t>
            </a:r>
          </a:p>
        </p:txBody>
      </p:sp>
      <p:sp>
        <p:nvSpPr>
          <p:cNvPr id="23" name=""/>
          <p:cNvSpPr/>
          <p:nvPr/>
        </p:nvSpPr>
        <p:spPr>
          <a:xfrm>
            <a:off x="1143000" y="9859383"/>
            <a:ext cx="398032" cy="6992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en-US" sz="400">
                <a:latin typeface="Arial"/>
              </a:rPr>
              <a:t>X </a:t>
            </a:r>
            <a:r>
              <a:rPr lang="fr" sz="400">
                <a:latin typeface="Arial"/>
              </a:rPr>
              <a:t>B 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