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xml" ContentType="application/vnd.openxmlformats-officedocument.presentationml.slideMaster+xml"/>
  <Override PartName="/ppt/slideLayouts/slideLayout.xml" ContentType="application/vnd.openxmlformats-officedocument.presentationml.slideLayout+xml"/>
  <Override PartName="/ppt/theme/theme.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slides/slide1.xml" ContentType="application/vnd.openxmlformats-officedocument.presentationml.slide+xml"/>
</Types>
</file>

<file path=_rels/.rels>&#65279;<?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p="http://schemas.openxmlformats.org/presentationml/2006/main" xmlns:a="http://schemas.openxmlformats.org/drawingml/2006/main" xmlns:r="http://schemas.openxmlformats.org/officeDocument/2006/relationships">
  <p:sldMasterIdLst>
    <p:sldMasterId id="2147483648" r:id="rId1"/>
  </p:sldMasterIdLst>
  <p:sldIdLst>
    <p:sldId id="256" r:id="rId5"/>
  </p:sldIdLst>
  <p:sldSz cx="11637818" cy="40441418"/>
  <p:notesSz cx="6858000" cy="9144000"/>
</p:presentation>
</file>

<file path=ppt/presProps.xml><?xml version="1.0" encoding="utf-8"?>
<p:presentationPr xmlns:p="http://schemas.openxmlformats.org/presentationml/2006/main" xmlns:a="http://schemas.openxmlformats.org/drawingml/2006/main" xmlns:r="http://schemas.openxmlformats.org/officeDocument/2006/relationships">
</p:presentationPr>
</file>

<file path=ppt/tableStyles.xml><?xml version="1.0" encoding="utf-8"?>
<a:tblStyleLst xmlns:a="http://schemas.openxmlformats.org/drawingml/2006/main" def="{5C22544A-7EE6-4342-B048-85BDC9FD1C3A}">
</a:tblStyleLst>
</file>

<file path=ppt/_rels/presentation.xml.rels>&#65279;<?xml version="1.0" encoding="UTF-8" standalone="yes"?>
<Relationships xmlns="http://schemas.openxmlformats.org/package/2006/relationships"><Relationship Id="rId1" Type="http://schemas.openxmlformats.org/officeDocument/2006/relationships/slideMaster" Target="slideMasters/slideMaster.xml"/><Relationship Id="rId2" Type="http://schemas.openxmlformats.org/officeDocument/2006/relationships/theme" Target="theme/theme.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 Target="slides/slide1.xml"/></Relationships>
</file>

<file path=ppt/slideLayouts/_rels/slideLayout.xml.rels>&#65279;<?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p="http://schemas.openxmlformats.org/presentationml/2006/main" xmlns:a="http://schemas.openxmlformats.org/drawingml/2006/main" xmlns:r="http://schemas.openxmlformats.org/officeDocument/2006/relationships">
  <p:cSld>
    <p:spTree>
      <p:nvGrpSpPr>
        <p:cNvPr id="1" name=""/>
        <p:cNvGrpSpPr/>
        <p:nvPr/>
      </p:nvGrpSpPr>
      <p:grpSpPr/>
    </p:spTree>
  </p:cSld>
  <p:clrMapOvr>
    <a:masterClrMapping/>
  </p:clrMapOvr>
</p:sldLayout>
</file>

<file path=ppt/slideMasters/_rels/slideMaster.xml.rels>&#65279;<?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theme" Target="../theme/theme.xml"/></Relationships>
</file>

<file path=ppt/slideMasters/slideMaster.xml><?xml version="1.0" encoding="utf-8"?>
<p:sldMaster xmlns:p="http://schemas.openxmlformats.org/presentationml/2006/main" xmlns:a="http://schemas.openxmlformats.org/drawingml/2006/main" xmlns:r="http://schemas.openxmlformats.org/officeDocument/2006/relationships">
  <p:cSld>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s/_rels/slide1.xml.rels>&#65279;<?xml version="1.0" encoding="UTF-8" standalone="yes"?>
<Relationships xmlns="http://schemas.openxmlformats.org/package/2006/relationships"><Relationship Id="rPictId0" Type="http://schemas.openxmlformats.org/officeDocument/2006/relationships/image" Target="../media/image1.jpeg"/><Relationship Id="rPictId1" Type="http://schemas.openxmlformats.org/officeDocument/2006/relationships/image" Target="../media/image2.jpeg"/><Relationship Id="rPictId2" Type="http://schemas.openxmlformats.org/officeDocument/2006/relationships/image" Target="../media/image3.jpeg"/><Relationship Id="rPictId3" Type="http://schemas.openxmlformats.org/officeDocument/2006/relationships/image" Target="../media/image4.jpeg"/><Relationship Id="rPictId4" Type="http://schemas.openxmlformats.org/officeDocument/2006/relationships/image" Target="../media/image5.jpeg"/><Relationship Id="rPictId5" Type="http://schemas.openxmlformats.org/officeDocument/2006/relationships/image" Target="../media/image6.jpeg"/><Relationship Id="rPictId6" Type="http://schemas.openxmlformats.org/officeDocument/2006/relationships/image" Target="../media/image7.jpeg"/><Relationship Id="rPictId7" Type="http://schemas.openxmlformats.org/officeDocument/2006/relationships/image" Target="../media/image8.jpeg"/><Relationship Id="rPictId8" Type="http://schemas.openxmlformats.org/officeDocument/2006/relationships/image" Target="../media/image9.jpeg"/><Relationship Id="rPictId9" Type="http://schemas.openxmlformats.org/officeDocument/2006/relationships/image" Target="../media/image10.jpeg"/><Relationship Id="rPictId10" Type="http://schemas.openxmlformats.org/officeDocument/2006/relationships/image" Target="../media/image11.jpeg"/><Relationship Id="rPictId11" Type="http://schemas.openxmlformats.org/officeDocument/2006/relationships/image" Target="../media/image12.jpeg"/><Relationship Id="rPictId12" Type="http://schemas.openxmlformats.org/officeDocument/2006/relationships/image" Target="../media/image13.jpeg"/><Relationship Id="rPictId13" Type="http://schemas.openxmlformats.org/officeDocument/2006/relationships/image" Target="../media/image14.jpeg"/><Relationship Id="rPictId14" Type="http://schemas.openxmlformats.org/officeDocument/2006/relationships/image" Target="../media/image15.jpeg"/><Relationship Id="rPictId15" Type="http://schemas.openxmlformats.org/officeDocument/2006/relationships/image" Target="../media/image16.jpeg"/><Relationship Id="rPictId16" Type="http://schemas.openxmlformats.org/officeDocument/2006/relationships/image" Target="../media/image17.jpeg"/><Relationship Id="rPictId17" Type="http://schemas.openxmlformats.org/officeDocument/2006/relationships/image" Target="../media/image18.jpeg"/><Relationship Id="rPictId18" Type="http://schemas.openxmlformats.org/officeDocument/2006/relationships/image" Target="../media/image19.jpeg"/><Relationship Id="rPictId19" Type="http://schemas.openxmlformats.org/officeDocument/2006/relationships/image" Target="../media/image20.jpeg"/><Relationship Id="rId1" Type="http://schemas.openxmlformats.org/officeDocument/2006/relationships/slideLayout" Target="../slideLayouts/slideLayout.xml"/></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p:pic>
        <p:nvPicPr>
          <p:cNvPr id="2" name=""/>
          <p:cNvPicPr>
            <a:picLocks noChangeAspect="1"/>
          </p:cNvPicPr>
          <p:nvPr/>
        </p:nvPicPr>
        <p:blipFill>
          <a:blip r:embed="rPictId0"/>
          <a:stretch>
            <a:fillRect/>
          </a:stretch>
        </p:blipFill>
        <p:spPr>
          <a:xfrm>
            <a:off x="4746567" y="972589"/>
            <a:ext cx="6882938" cy="3399905"/>
          </a:xfrm>
          <a:prstGeom prst="rect">
            <a:avLst/>
          </a:prstGeom>
        </p:spPr>
      </p:pic>
      <p:pic>
        <p:nvPicPr>
          <p:cNvPr id="3" name=""/>
          <p:cNvPicPr>
            <a:picLocks noChangeAspect="1"/>
          </p:cNvPicPr>
          <p:nvPr/>
        </p:nvPicPr>
        <p:blipFill>
          <a:blip r:embed="rPictId1"/>
          <a:stretch>
            <a:fillRect/>
          </a:stretch>
        </p:blipFill>
        <p:spPr>
          <a:xfrm>
            <a:off x="5877098" y="5428210"/>
            <a:ext cx="1745672" cy="1138844"/>
          </a:xfrm>
          <a:prstGeom prst="rect">
            <a:avLst/>
          </a:prstGeom>
        </p:spPr>
      </p:pic>
      <p:pic>
        <p:nvPicPr>
          <p:cNvPr id="4" name=""/>
          <p:cNvPicPr>
            <a:picLocks noChangeAspect="1"/>
          </p:cNvPicPr>
          <p:nvPr/>
        </p:nvPicPr>
        <p:blipFill>
          <a:blip r:embed="rPictId2"/>
          <a:stretch>
            <a:fillRect/>
          </a:stretch>
        </p:blipFill>
        <p:spPr>
          <a:xfrm>
            <a:off x="656705" y="8470669"/>
            <a:ext cx="3657600" cy="689956"/>
          </a:xfrm>
          <a:prstGeom prst="rect">
            <a:avLst/>
          </a:prstGeom>
        </p:spPr>
      </p:pic>
      <p:pic>
        <p:nvPicPr>
          <p:cNvPr id="5" name=""/>
          <p:cNvPicPr>
            <a:picLocks noChangeAspect="1"/>
          </p:cNvPicPr>
          <p:nvPr/>
        </p:nvPicPr>
        <p:blipFill>
          <a:blip r:embed="rPictId3"/>
          <a:stretch>
            <a:fillRect/>
          </a:stretch>
        </p:blipFill>
        <p:spPr>
          <a:xfrm>
            <a:off x="640080" y="10656916"/>
            <a:ext cx="2593570" cy="2252749"/>
          </a:xfrm>
          <a:prstGeom prst="rect">
            <a:avLst/>
          </a:prstGeom>
        </p:spPr>
      </p:pic>
      <p:pic>
        <p:nvPicPr>
          <p:cNvPr id="6" name=""/>
          <p:cNvPicPr>
            <a:picLocks noChangeAspect="1"/>
          </p:cNvPicPr>
          <p:nvPr/>
        </p:nvPicPr>
        <p:blipFill>
          <a:blip r:embed="rPictId4"/>
          <a:stretch>
            <a:fillRect/>
          </a:stretch>
        </p:blipFill>
        <p:spPr>
          <a:xfrm>
            <a:off x="3749040" y="10656916"/>
            <a:ext cx="2593570" cy="2078182"/>
          </a:xfrm>
          <a:prstGeom prst="rect">
            <a:avLst/>
          </a:prstGeom>
        </p:spPr>
      </p:pic>
      <p:pic>
        <p:nvPicPr>
          <p:cNvPr id="7" name=""/>
          <p:cNvPicPr>
            <a:picLocks noChangeAspect="1"/>
          </p:cNvPicPr>
          <p:nvPr/>
        </p:nvPicPr>
        <p:blipFill>
          <a:blip r:embed="rPictId5"/>
          <a:stretch>
            <a:fillRect/>
          </a:stretch>
        </p:blipFill>
        <p:spPr>
          <a:xfrm>
            <a:off x="6808123" y="10656916"/>
            <a:ext cx="2643447" cy="2269374"/>
          </a:xfrm>
          <a:prstGeom prst="rect">
            <a:avLst/>
          </a:prstGeom>
        </p:spPr>
      </p:pic>
      <p:pic>
        <p:nvPicPr>
          <p:cNvPr id="8" name=""/>
          <p:cNvPicPr>
            <a:picLocks noChangeAspect="1"/>
          </p:cNvPicPr>
          <p:nvPr/>
        </p:nvPicPr>
        <p:blipFill>
          <a:blip r:embed="rPictId6"/>
          <a:stretch>
            <a:fillRect/>
          </a:stretch>
        </p:blipFill>
        <p:spPr>
          <a:xfrm>
            <a:off x="5037512" y="14746778"/>
            <a:ext cx="2543695" cy="2136371"/>
          </a:xfrm>
          <a:prstGeom prst="rect">
            <a:avLst/>
          </a:prstGeom>
        </p:spPr>
      </p:pic>
      <p:pic>
        <p:nvPicPr>
          <p:cNvPr id="9" name=""/>
          <p:cNvPicPr>
            <a:picLocks noChangeAspect="1"/>
          </p:cNvPicPr>
          <p:nvPr/>
        </p:nvPicPr>
        <p:blipFill>
          <a:blip r:embed="rPictId7"/>
          <a:stretch>
            <a:fillRect/>
          </a:stretch>
        </p:blipFill>
        <p:spPr>
          <a:xfrm>
            <a:off x="10690167" y="14746778"/>
            <a:ext cx="822960" cy="2011680"/>
          </a:xfrm>
          <a:prstGeom prst="rect">
            <a:avLst/>
          </a:prstGeom>
        </p:spPr>
      </p:pic>
      <p:pic>
        <p:nvPicPr>
          <p:cNvPr id="10" name=""/>
          <p:cNvPicPr>
            <a:picLocks noChangeAspect="1"/>
          </p:cNvPicPr>
          <p:nvPr/>
        </p:nvPicPr>
        <p:blipFill>
          <a:blip r:embed="rPictId8"/>
          <a:stretch>
            <a:fillRect/>
          </a:stretch>
        </p:blipFill>
        <p:spPr>
          <a:xfrm>
            <a:off x="8312" y="19518283"/>
            <a:ext cx="2859578" cy="2493818"/>
          </a:xfrm>
          <a:prstGeom prst="rect">
            <a:avLst/>
          </a:prstGeom>
        </p:spPr>
      </p:pic>
      <p:pic>
        <p:nvPicPr>
          <p:cNvPr id="11" name=""/>
          <p:cNvPicPr>
            <a:picLocks noChangeAspect="1"/>
          </p:cNvPicPr>
          <p:nvPr/>
        </p:nvPicPr>
        <p:blipFill>
          <a:blip r:embed="rPictId9"/>
          <a:stretch>
            <a:fillRect/>
          </a:stretch>
        </p:blipFill>
        <p:spPr>
          <a:xfrm>
            <a:off x="4256116" y="19518283"/>
            <a:ext cx="3133898" cy="2493818"/>
          </a:xfrm>
          <a:prstGeom prst="rect">
            <a:avLst/>
          </a:prstGeom>
        </p:spPr>
      </p:pic>
      <p:pic>
        <p:nvPicPr>
          <p:cNvPr id="12" name=""/>
          <p:cNvPicPr>
            <a:picLocks noChangeAspect="1"/>
          </p:cNvPicPr>
          <p:nvPr/>
        </p:nvPicPr>
        <p:blipFill>
          <a:blip r:embed="rPictId10"/>
          <a:stretch>
            <a:fillRect/>
          </a:stretch>
        </p:blipFill>
        <p:spPr>
          <a:xfrm>
            <a:off x="8778240" y="19518283"/>
            <a:ext cx="2859578" cy="2360815"/>
          </a:xfrm>
          <a:prstGeom prst="rect">
            <a:avLst/>
          </a:prstGeom>
        </p:spPr>
      </p:pic>
      <p:pic>
        <p:nvPicPr>
          <p:cNvPr id="13" name=""/>
          <p:cNvPicPr>
            <a:picLocks noChangeAspect="1"/>
          </p:cNvPicPr>
          <p:nvPr/>
        </p:nvPicPr>
        <p:blipFill>
          <a:blip r:embed="rPictId11"/>
          <a:stretch>
            <a:fillRect/>
          </a:stretch>
        </p:blipFill>
        <p:spPr>
          <a:xfrm>
            <a:off x="1221970" y="22477614"/>
            <a:ext cx="10415848" cy="349135"/>
          </a:xfrm>
          <a:prstGeom prst="rect">
            <a:avLst/>
          </a:prstGeom>
        </p:spPr>
      </p:pic>
      <p:pic>
        <p:nvPicPr>
          <p:cNvPr id="14" name=""/>
          <p:cNvPicPr>
            <a:picLocks noChangeAspect="1"/>
          </p:cNvPicPr>
          <p:nvPr/>
        </p:nvPicPr>
        <p:blipFill>
          <a:blip r:embed="rPictId12"/>
          <a:stretch>
            <a:fillRect/>
          </a:stretch>
        </p:blipFill>
        <p:spPr>
          <a:xfrm>
            <a:off x="1446414" y="28396276"/>
            <a:ext cx="2294313" cy="307571"/>
          </a:xfrm>
          <a:prstGeom prst="rect">
            <a:avLst/>
          </a:prstGeom>
        </p:spPr>
      </p:pic>
      <p:pic>
        <p:nvPicPr>
          <p:cNvPr id="15" name=""/>
          <p:cNvPicPr>
            <a:picLocks noChangeAspect="1"/>
          </p:cNvPicPr>
          <p:nvPr/>
        </p:nvPicPr>
        <p:blipFill>
          <a:blip r:embed="rPictId13"/>
          <a:stretch>
            <a:fillRect/>
          </a:stretch>
        </p:blipFill>
        <p:spPr>
          <a:xfrm>
            <a:off x="1654232" y="29044669"/>
            <a:ext cx="1886989" cy="1205345"/>
          </a:xfrm>
          <a:prstGeom prst="rect">
            <a:avLst/>
          </a:prstGeom>
        </p:spPr>
      </p:pic>
      <p:pic>
        <p:nvPicPr>
          <p:cNvPr id="16" name=""/>
          <p:cNvPicPr>
            <a:picLocks noChangeAspect="1"/>
          </p:cNvPicPr>
          <p:nvPr/>
        </p:nvPicPr>
        <p:blipFill>
          <a:blip r:embed="rPictId14"/>
          <a:stretch>
            <a:fillRect/>
          </a:stretch>
        </p:blipFill>
        <p:spPr>
          <a:xfrm>
            <a:off x="1454727" y="32818647"/>
            <a:ext cx="2277687" cy="382385"/>
          </a:xfrm>
          <a:prstGeom prst="rect">
            <a:avLst/>
          </a:prstGeom>
        </p:spPr>
      </p:pic>
      <p:pic>
        <p:nvPicPr>
          <p:cNvPr id="17" name=""/>
          <p:cNvPicPr>
            <a:picLocks noChangeAspect="1"/>
          </p:cNvPicPr>
          <p:nvPr/>
        </p:nvPicPr>
        <p:blipFill>
          <a:blip r:embed="rPictId15"/>
          <a:stretch>
            <a:fillRect/>
          </a:stretch>
        </p:blipFill>
        <p:spPr>
          <a:xfrm>
            <a:off x="5660967" y="27190930"/>
            <a:ext cx="5976851" cy="340822"/>
          </a:xfrm>
          <a:prstGeom prst="rect">
            <a:avLst/>
          </a:prstGeom>
        </p:spPr>
      </p:pic>
      <p:pic>
        <p:nvPicPr>
          <p:cNvPr id="18" name=""/>
          <p:cNvPicPr>
            <a:picLocks noChangeAspect="1"/>
          </p:cNvPicPr>
          <p:nvPr/>
        </p:nvPicPr>
        <p:blipFill>
          <a:blip r:embed="rPictId16"/>
          <a:stretch>
            <a:fillRect/>
          </a:stretch>
        </p:blipFill>
        <p:spPr>
          <a:xfrm>
            <a:off x="5993476" y="28404589"/>
            <a:ext cx="3125585" cy="2593571"/>
          </a:xfrm>
          <a:prstGeom prst="rect">
            <a:avLst/>
          </a:prstGeom>
        </p:spPr>
      </p:pic>
      <p:pic>
        <p:nvPicPr>
          <p:cNvPr id="19" name=""/>
          <p:cNvPicPr>
            <a:picLocks noChangeAspect="1"/>
          </p:cNvPicPr>
          <p:nvPr/>
        </p:nvPicPr>
        <p:blipFill>
          <a:blip r:embed="rPictId17"/>
          <a:stretch>
            <a:fillRect/>
          </a:stretch>
        </p:blipFill>
        <p:spPr>
          <a:xfrm>
            <a:off x="9260378" y="28587469"/>
            <a:ext cx="2360814" cy="515389"/>
          </a:xfrm>
          <a:prstGeom prst="rect">
            <a:avLst/>
          </a:prstGeom>
        </p:spPr>
      </p:pic>
      <p:pic>
        <p:nvPicPr>
          <p:cNvPr id="20" name=""/>
          <p:cNvPicPr>
            <a:picLocks noChangeAspect="1"/>
          </p:cNvPicPr>
          <p:nvPr/>
        </p:nvPicPr>
        <p:blipFill>
          <a:blip r:embed="rPictId18"/>
          <a:stretch>
            <a:fillRect/>
          </a:stretch>
        </p:blipFill>
        <p:spPr>
          <a:xfrm>
            <a:off x="5660967" y="32851898"/>
            <a:ext cx="5976851" cy="290945"/>
          </a:xfrm>
          <a:prstGeom prst="rect">
            <a:avLst/>
          </a:prstGeom>
        </p:spPr>
      </p:pic>
      <p:pic>
        <p:nvPicPr>
          <p:cNvPr id="21" name=""/>
          <p:cNvPicPr>
            <a:picLocks noChangeAspect="1"/>
          </p:cNvPicPr>
          <p:nvPr/>
        </p:nvPicPr>
        <p:blipFill>
          <a:blip r:embed="rPictId19"/>
          <a:stretch>
            <a:fillRect/>
          </a:stretch>
        </p:blipFill>
        <p:spPr>
          <a:xfrm>
            <a:off x="4680065" y="34905141"/>
            <a:ext cx="2261062" cy="1745673"/>
          </a:xfrm>
          <a:prstGeom prst="rect">
            <a:avLst/>
          </a:prstGeom>
        </p:spPr>
      </p:pic>
      <p:sp>
        <p:nvSpPr>
          <p:cNvPr id="22" name=""/>
          <p:cNvSpPr/>
          <p:nvPr/>
        </p:nvSpPr>
        <p:spPr>
          <a:xfrm>
            <a:off x="4763192" y="415636"/>
            <a:ext cx="5619404" cy="199505"/>
          </a:xfrm>
          <a:prstGeom prst="rect">
            <a:avLst/>
          </a:prstGeom>
          <a:solidFill>
            <a:srgbClr val="FFFFFF"/>
          </a:solidFill>
        </p:spPr>
        <p:txBody>
          <a:bodyPr lIns="0" tIns="0" rIns="0" bIns="0" wrap="none">
            <a:noAutofit/>
          </a:bodyPr>
          <a:p>
            <a:pPr algn="ctr" indent="0"/>
            <a:r>
              <a:rPr lang="ru" sz="1300">
                <a:latin typeface="Arial"/>
              </a:rPr>
              <a:t>Russische Niederlassung des britischen Fonds </a:t>
            </a:r>
            <a:r>
              <a:rPr lang="en-US" sz="1300">
                <a:latin typeface="Arial"/>
              </a:rPr>
              <a:t>Charities Aid Foundation (CAF)</a:t>
            </a:r>
          </a:p>
        </p:txBody>
      </p:sp>
      <p:sp>
        <p:nvSpPr>
          <p:cNvPr id="23" name=""/>
          <p:cNvSpPr/>
          <p:nvPr/>
        </p:nvSpPr>
        <p:spPr>
          <a:xfrm>
            <a:off x="640080" y="1521229"/>
            <a:ext cx="2784763" cy="1820487"/>
          </a:xfrm>
          <a:prstGeom prst="rect">
            <a:avLst/>
          </a:prstGeom>
          <a:solidFill>
            <a:srgbClr val="FFFFFF"/>
          </a:solidFill>
        </p:spPr>
        <p:txBody>
          <a:bodyPr lIns="0" tIns="0" rIns="0" bIns="0">
            <a:noAutofit/>
          </a:bodyPr>
          <a:p>
            <a:pPr indent="0">
              <a:spcAft>
                <a:spcPts val="1260"/>
              </a:spcAft>
            </a:pPr>
            <a:r>
              <a:rPr lang="en-US" sz="1200">
                <a:latin typeface="Arial"/>
              </a:rPr>
              <a:t>25 </a:t>
            </a:r>
            <a:r>
              <a:rPr lang="ru" sz="1200">
                <a:latin typeface="Arial"/>
              </a:rPr>
              <a:t>Jahre des sozialen Wandels</a:t>
            </a:r>
          </a:p>
          <a:p>
            <a:pPr indent="0">
              <a:lnSpc>
                <a:spcPct val="127000"/>
              </a:lnSpc>
              <a:spcAft>
                <a:spcPts val="840"/>
              </a:spcAft>
            </a:pPr>
            <a:r>
              <a:rPr lang="ru" sz="850">
                <a:latin typeface="Arial"/>
              </a:rPr>
              <a:t>Fonds für die Unterstützung und Entwicklung der Philanthropie „CAF“ -Russisch sozial orientierte Non-Profit-Organisation, deren Zweck -sposobstvovat, dass die Gesellschaft sicherzustellen, ist aktiv und mit größerer Wirkung in der Liebe teilzunehmen.</a:t>
            </a:r>
          </a:p>
          <a:p>
            <a:pPr indent="0">
              <a:lnSpc>
                <a:spcPct val="127000"/>
              </a:lnSpc>
            </a:pPr>
            <a:r>
              <a:rPr lang="ru" sz="850">
                <a:latin typeface="Arial"/>
              </a:rPr>
              <a:t>Die Website berichtet über die Ergebnisse von 25 Jahren gesellschaftlichen Veränderungen durch konkrete Tatsachen.</a:t>
            </a:r>
          </a:p>
        </p:txBody>
      </p:sp>
      <p:sp>
        <p:nvSpPr>
          <p:cNvPr id="24" name=""/>
          <p:cNvSpPr/>
          <p:nvPr/>
        </p:nvSpPr>
        <p:spPr>
          <a:xfrm>
            <a:off x="648392" y="3865418"/>
            <a:ext cx="1521229" cy="157942"/>
          </a:xfrm>
          <a:prstGeom prst="rect">
            <a:avLst/>
          </a:prstGeom>
          <a:solidFill>
            <a:srgbClr val="FFFFFF"/>
          </a:solidFill>
        </p:spPr>
        <p:txBody>
          <a:bodyPr lIns="0" tIns="0" rIns="0" bIns="0" wrap="none">
            <a:noAutofit/>
          </a:bodyPr>
          <a:p>
            <a:pPr indent="0"/>
            <a:r>
              <a:rPr lang="ru" sz="850">
                <a:latin typeface="Arial"/>
              </a:rPr>
              <a:t>Social Project - 2018</a:t>
            </a:r>
          </a:p>
        </p:txBody>
      </p:sp>
      <p:sp>
        <p:nvSpPr>
          <p:cNvPr id="25" name=""/>
          <p:cNvSpPr/>
          <p:nvPr/>
        </p:nvSpPr>
        <p:spPr>
          <a:xfrm>
            <a:off x="640080" y="5436523"/>
            <a:ext cx="1687483" cy="1122218"/>
          </a:xfrm>
          <a:prstGeom prst="rect">
            <a:avLst/>
          </a:prstGeom>
          <a:solidFill>
            <a:srgbClr val="FFFFFF"/>
          </a:solidFill>
        </p:spPr>
        <p:txBody>
          <a:bodyPr lIns="0" tIns="0" rIns="0" bIns="0" wrap="none">
            <a:noAutofit/>
          </a:bodyPr>
          <a:p>
            <a:pPr indent="0"/>
            <a:r>
              <a:rPr lang="ru" sz="11000">
                <a:latin typeface="Arial"/>
              </a:rPr>
              <a:t>Aa</a:t>
            </a:r>
          </a:p>
        </p:txBody>
      </p:sp>
      <p:sp>
        <p:nvSpPr>
          <p:cNvPr id="26" name=""/>
          <p:cNvSpPr/>
          <p:nvPr/>
        </p:nvSpPr>
        <p:spPr>
          <a:xfrm>
            <a:off x="2909454" y="5918661"/>
            <a:ext cx="1346662" cy="598517"/>
          </a:xfrm>
          <a:prstGeom prst="rect">
            <a:avLst/>
          </a:prstGeom>
          <a:solidFill>
            <a:srgbClr val="FFFFFF"/>
          </a:solidFill>
        </p:spPr>
        <p:txBody>
          <a:bodyPr lIns="0" tIns="0" rIns="0" bIns="0">
            <a:noAutofit/>
          </a:bodyPr>
          <a:p>
            <a:pPr indent="0">
              <a:spcAft>
                <a:spcPts val="630"/>
              </a:spcAft>
            </a:pPr>
            <a:r>
              <a:rPr lang="de" sz="2200">
                <a:latin typeface="Tahoma"/>
              </a:rPr>
              <a:t>Open Sans</a:t>
            </a:r>
          </a:p>
          <a:p>
            <a:pPr indent="0"/>
            <a:r>
              <a:rPr lang="en-US" sz="1200">
                <a:latin typeface="Arial"/>
              </a:rPr>
              <a:t>Licht regelmäßig</a:t>
            </a:r>
          </a:p>
        </p:txBody>
      </p:sp>
      <p:sp>
        <p:nvSpPr>
          <p:cNvPr id="27" name=""/>
          <p:cNvSpPr/>
          <p:nvPr/>
        </p:nvSpPr>
        <p:spPr>
          <a:xfrm>
            <a:off x="8096596" y="5868785"/>
            <a:ext cx="806334" cy="274320"/>
          </a:xfrm>
          <a:prstGeom prst="rect">
            <a:avLst/>
          </a:prstGeom>
          <a:solidFill>
            <a:srgbClr val="FFFFFF"/>
          </a:solidFill>
        </p:spPr>
        <p:txBody>
          <a:bodyPr lIns="0" tIns="0" rIns="0" bIns="0" wrap="none">
            <a:noAutofit/>
          </a:bodyPr>
          <a:p>
            <a:pPr indent="0"/>
            <a:r>
              <a:rPr lang="en-US" sz="3000">
                <a:latin typeface="Times New Roman"/>
              </a:rPr>
              <a:t>Prata</a:t>
            </a:r>
          </a:p>
        </p:txBody>
      </p:sp>
      <p:sp>
        <p:nvSpPr>
          <p:cNvPr id="28" name=""/>
          <p:cNvSpPr/>
          <p:nvPr/>
        </p:nvSpPr>
        <p:spPr>
          <a:xfrm>
            <a:off x="8104909" y="6317672"/>
            <a:ext cx="540327" cy="199506"/>
          </a:xfrm>
          <a:prstGeom prst="rect">
            <a:avLst/>
          </a:prstGeom>
          <a:solidFill>
            <a:srgbClr val="FFFFFF"/>
          </a:solidFill>
        </p:spPr>
        <p:txBody>
          <a:bodyPr lIns="0" tIns="0" rIns="0" bIns="0" wrap="none">
            <a:noAutofit/>
          </a:bodyPr>
          <a:p>
            <a:pPr indent="0"/>
            <a:r>
              <a:rPr lang="en-US" sz="1400">
                <a:latin typeface="Times New Roman"/>
              </a:rPr>
              <a:t>regelmäßig</a:t>
            </a:r>
          </a:p>
        </p:txBody>
      </p:sp>
      <p:sp>
        <p:nvSpPr>
          <p:cNvPr id="29" name=""/>
          <p:cNvSpPr/>
          <p:nvPr/>
        </p:nvSpPr>
        <p:spPr>
          <a:xfrm>
            <a:off x="8163098" y="8079970"/>
            <a:ext cx="490451" cy="124691"/>
          </a:xfrm>
          <a:prstGeom prst="rect">
            <a:avLst/>
          </a:prstGeom>
          <a:solidFill>
            <a:srgbClr val="FFFFFF"/>
          </a:solidFill>
        </p:spPr>
        <p:txBody>
          <a:bodyPr lIns="0" tIns="0" rIns="0" bIns="0" wrap="none">
            <a:noAutofit/>
          </a:bodyPr>
          <a:p>
            <a:pPr indent="0"/>
            <a:r>
              <a:rPr lang="en-US" sz="750">
                <a:latin typeface="Arial"/>
              </a:rPr>
              <a:t>#FFFFFF</a:t>
            </a:r>
          </a:p>
        </p:txBody>
      </p:sp>
      <p:sp>
        <p:nvSpPr>
          <p:cNvPr id="30" name=""/>
          <p:cNvSpPr/>
          <p:nvPr/>
        </p:nvSpPr>
        <p:spPr>
          <a:xfrm>
            <a:off x="10490661" y="5428210"/>
            <a:ext cx="124691" cy="141317"/>
          </a:xfrm>
          <a:prstGeom prst="rect">
            <a:avLst/>
          </a:prstGeom>
          <a:solidFill>
            <a:srgbClr val="FFFFFF"/>
          </a:solidFill>
        </p:spPr>
        <p:txBody>
          <a:bodyPr lIns="0" tIns="0" rIns="0" bIns="0" wrap="none">
            <a:noAutofit/>
          </a:bodyPr>
          <a:p>
            <a:pPr algn="just" indent="0"/>
            <a:r>
              <a:rPr lang="ru" sz="1300">
                <a:latin typeface="Arial"/>
              </a:rPr>
              <a:t>über</a:t>
            </a:r>
          </a:p>
        </p:txBody>
      </p:sp>
      <p:sp>
        <p:nvSpPr>
          <p:cNvPr id="31" name=""/>
          <p:cNvSpPr/>
          <p:nvPr/>
        </p:nvSpPr>
        <p:spPr>
          <a:xfrm>
            <a:off x="10490661" y="8063345"/>
            <a:ext cx="365760" cy="174567"/>
          </a:xfrm>
          <a:prstGeom prst="rect">
            <a:avLst/>
          </a:prstGeom>
          <a:solidFill>
            <a:srgbClr val="FFFFFF"/>
          </a:solidFill>
        </p:spPr>
        <p:txBody>
          <a:bodyPr lIns="0" tIns="0" rIns="0" bIns="0" wrap="none">
            <a:noAutofit/>
          </a:bodyPr>
          <a:p>
            <a:pPr algn="just" indent="0"/>
            <a:r>
              <a:rPr lang="ru" sz="1400">
                <a:latin typeface="Times New Roman"/>
              </a:rPr>
              <a:t>etwa u</a:t>
            </a:r>
          </a:p>
        </p:txBody>
      </p:sp>
      <p:sp>
        <p:nvSpPr>
          <p:cNvPr id="32" name=""/>
          <p:cNvSpPr/>
          <p:nvPr/>
        </p:nvSpPr>
        <p:spPr>
          <a:xfrm>
            <a:off x="822960" y="8071658"/>
            <a:ext cx="706581" cy="141316"/>
          </a:xfrm>
          <a:prstGeom prst="rect">
            <a:avLst/>
          </a:prstGeom>
          <a:solidFill>
            <a:srgbClr val="FFFFFF"/>
          </a:solidFill>
        </p:spPr>
        <p:txBody>
          <a:bodyPr lIns="0" tIns="0" rIns="0" bIns="0" wrap="none">
            <a:noAutofit/>
          </a:bodyPr>
          <a:p>
            <a:pPr indent="0"/>
            <a:r>
              <a:rPr lang="en-US" b="1" sz="500">
                <a:latin typeface="Arial"/>
              </a:rPr>
              <a:t>00 ^ &lt;Q 56</a:t>
            </a:r>
          </a:p>
        </p:txBody>
      </p:sp>
      <p:sp>
        <p:nvSpPr>
          <p:cNvPr id="33" name=""/>
          <p:cNvSpPr/>
          <p:nvPr/>
        </p:nvSpPr>
        <p:spPr>
          <a:xfrm>
            <a:off x="10490661" y="10648603"/>
            <a:ext cx="124691" cy="141317"/>
          </a:xfrm>
          <a:prstGeom prst="rect">
            <a:avLst/>
          </a:prstGeom>
          <a:solidFill>
            <a:srgbClr val="FFFFFF"/>
          </a:solidFill>
        </p:spPr>
        <p:txBody>
          <a:bodyPr lIns="0" tIns="0" rIns="0" bIns="0" wrap="none">
            <a:noAutofit/>
          </a:bodyPr>
          <a:p>
            <a:pPr algn="just" indent="0"/>
            <a:r>
              <a:rPr lang="en-US" b="1" sz="500">
                <a:latin typeface="Arial"/>
              </a:rPr>
              <a:t>0</a:t>
            </a:r>
          </a:p>
        </p:txBody>
      </p:sp>
      <p:sp>
        <p:nvSpPr>
          <p:cNvPr id="34" name=""/>
          <p:cNvSpPr/>
          <p:nvPr/>
        </p:nvSpPr>
        <p:spPr>
          <a:xfrm>
            <a:off x="8296101" y="14256327"/>
            <a:ext cx="2128059" cy="99753"/>
          </a:xfrm>
          <a:prstGeom prst="rect">
            <a:avLst/>
          </a:prstGeom>
          <a:solidFill>
            <a:srgbClr val="FFFFFF"/>
          </a:solidFill>
        </p:spPr>
        <p:txBody>
          <a:bodyPr lIns="0" tIns="0" rIns="0" bIns="0" wrap="none">
            <a:noAutofit/>
          </a:bodyPr>
          <a:p>
            <a:pPr indent="0"/>
            <a:r>
              <a:rPr lang="ru" b="1" sz="500">
                <a:latin typeface="Arial"/>
              </a:rPr>
              <a:t>Anali Home&gt; Über fl.too </a:t>
            </a:r>
            <a:r>
              <a:rPr lang="en-US" b="1" sz="500">
                <a:latin typeface="Arial"/>
              </a:rPr>
              <a:t>npoe.ro</a:t>
            </a:r>
            <a:r>
              <a:rPr lang="en-US" b="1" sz="500">
                <a:latin typeface="Arial"/>
              </a:rPr>
              <a:t> </a:t>
            </a:r>
            <a:r>
              <a:rPr lang="ru" b="1" sz="500">
                <a:latin typeface="Arial"/>
              </a:rPr>
              <a:t>Über Fopds &lt;AF</a:t>
            </a:r>
          </a:p>
        </p:txBody>
      </p:sp>
      <p:sp>
        <p:nvSpPr>
          <p:cNvPr id="35" name=""/>
          <p:cNvSpPr/>
          <p:nvPr/>
        </p:nvSpPr>
        <p:spPr>
          <a:xfrm>
            <a:off x="640080" y="14871469"/>
            <a:ext cx="3092334" cy="1828800"/>
          </a:xfrm>
          <a:prstGeom prst="rect">
            <a:avLst/>
          </a:prstGeom>
          <a:solidFill>
            <a:srgbClr val="FFFFFF"/>
          </a:solidFill>
        </p:spPr>
        <p:txBody>
          <a:bodyPr lIns="0" tIns="0" rIns="0" bIns="0">
            <a:noAutofit/>
          </a:bodyPr>
          <a:p>
            <a:pPr indent="0">
              <a:spcAft>
                <a:spcPts val="1260"/>
              </a:spcAft>
            </a:pPr>
            <a:r>
              <a:rPr lang="ru" sz="1200">
                <a:latin typeface="Arial"/>
              </a:rPr>
              <a:t>Seite CAF Fakten</a:t>
            </a:r>
          </a:p>
          <a:p>
            <a:pPr indent="0">
              <a:lnSpc>
                <a:spcPct val="127000"/>
              </a:lnSpc>
              <a:spcAft>
                <a:spcPts val="840"/>
              </a:spcAft>
            </a:pPr>
            <a:r>
              <a:rPr lang="ru" sz="850">
                <a:latin typeface="Arial"/>
              </a:rPr>
              <a:t>Die Seite wird Veranstaltungen im Jahr, am unteren Rand der Zeitleiste Belegung Seite Markierung angegeben. Einige Jahre können von einer bis drei Fakten CAF hinzugefügt werden.</a:t>
            </a:r>
          </a:p>
          <a:p>
            <a:pPr indent="0">
              <a:lnSpc>
                <a:spcPct val="127000"/>
              </a:lnSpc>
            </a:pPr>
            <a:r>
              <a:rPr lang="ru" sz="850">
                <a:latin typeface="Arial"/>
              </a:rPr>
              <a:t>Die Seite enthält eine Zusammenfassung der Fakten, auf die Fähigkeit, es in sozialen zu teilen. Netzwerke.</a:t>
            </a:r>
          </a:p>
          <a:p>
            <a:pPr indent="0">
              <a:lnSpc>
                <a:spcPct val="127000"/>
              </a:lnSpc>
            </a:pPr>
            <a:r>
              <a:rPr lang="ru" sz="850">
                <a:latin typeface="Arial"/>
              </a:rPr>
              <a:t>Benutzerdefinierte Fakten Taste und das Hinzufügen neue Tatsache, die sie unter der Hauptsache.</a:t>
            </a:r>
          </a:p>
        </p:txBody>
      </p:sp>
      <p:sp>
        <p:nvSpPr>
          <p:cNvPr id="36" name=""/>
          <p:cNvSpPr/>
          <p:nvPr/>
        </p:nvSpPr>
        <p:spPr>
          <a:xfrm>
            <a:off x="7730836" y="16243069"/>
            <a:ext cx="1712422" cy="448887"/>
          </a:xfrm>
          <a:prstGeom prst="rect">
            <a:avLst/>
          </a:prstGeom>
          <a:solidFill>
            <a:srgbClr val="FFFFFF"/>
          </a:solidFill>
        </p:spPr>
        <p:txBody>
          <a:bodyPr lIns="0" tIns="0" rIns="0" bIns="0">
            <a:noAutofit/>
          </a:bodyPr>
          <a:p>
            <a:pPr indent="0">
              <a:spcAft>
                <a:spcPts val="210"/>
              </a:spcAft>
            </a:pPr>
            <a:r>
              <a:rPr lang="ru" sz="750">
                <a:solidFill>
                  <a:srgbClr val="B5C6CE"/>
                </a:solidFill>
                <a:latin typeface="Arial"/>
              </a:rPr>
              <a:t>Ihre Fakten</a:t>
            </a:r>
          </a:p>
          <a:p>
            <a:pPr indent="0">
              <a:lnSpc>
                <a:spcPct val="87000"/>
              </a:lnSpc>
            </a:pPr>
            <a:r>
              <a:rPr lang="en-US" sz="2600">
                <a:latin typeface="Arial"/>
              </a:rPr>
              <a:t>4V </a:t>
            </a:r>
            <a:r>
              <a:rPr lang="ru" sz="2600">
                <a:latin typeface="Arial"/>
              </a:rPr>
              <a:t>C ®</a:t>
            </a:r>
          </a:p>
        </p:txBody>
      </p:sp>
      <p:sp>
        <p:nvSpPr>
          <p:cNvPr id="37" name=""/>
          <p:cNvSpPr/>
          <p:nvPr/>
        </p:nvSpPr>
        <p:spPr>
          <a:xfrm>
            <a:off x="7730836" y="14838218"/>
            <a:ext cx="2793076" cy="1305098"/>
          </a:xfrm>
          <a:prstGeom prst="rect">
            <a:avLst/>
          </a:prstGeom>
          <a:solidFill>
            <a:srgbClr val="FFFFFF"/>
          </a:solidFill>
        </p:spPr>
        <p:txBody>
          <a:bodyPr lIns="0" tIns="0" rIns="0" bIns="0">
            <a:noAutofit/>
          </a:bodyPr>
          <a:p>
            <a:pPr indent="0">
              <a:lnSpc>
                <a:spcPct val="194000"/>
              </a:lnSpc>
            </a:pPr>
            <a:r>
              <a:rPr lang="ru" b="1" sz="500">
                <a:latin typeface="Arial"/>
              </a:rPr>
              <a:t>ICH WAR Anmerkung 2; .HOM OE O13YA2. .TLLoMOg'1</a:t>
            </a:r>
            <a:r>
              <a:rPr lang="ru" b="1" cap="small" sz="500">
                <a:latin typeface="Arial"/>
              </a:rPr>
              <a:t>sgrahozlm '|' 1</a:t>
            </a:r>
            <a:r>
              <a:rPr lang="ru" b="1" sz="500">
                <a:latin typeface="Arial"/>
              </a:rPr>
              <a:t> des Lebens und </a:t>
            </a:r>
            <a:r>
              <a:rPr lang="ru" b="1" cap="small" sz="500">
                <a:latin typeface="Arial"/>
              </a:rPr>
              <a:t>gesund:.</a:t>
            </a:r>
          </a:p>
          <a:p>
            <a:pPr indent="0">
              <a:lnSpc>
                <a:spcPct val="122000"/>
              </a:lnSpc>
              <a:spcAft>
                <a:spcPts val="630"/>
              </a:spcAft>
            </a:pPr>
            <a:r>
              <a:rPr lang="ru" sz="600">
                <a:latin typeface="Arial"/>
              </a:rPr>
              <a:t>Das Gesetz verpflichtet! das Leben und die Gesundheit des militärischen Personals zu gewährleisten. Website rybatekst Hilfe der Designer, Schriftsetzer, unser Webmaster Eskperty generieren Website-Designer rybatekst Hilfe der Designer, Schriftsetzer. Das Gesetz verlangt, das Leben und die Gesundheit der Soldaten Designer, Schriftsetzer Eskperty Unsere versichern Webmaster dizayneruverstalschiku paar Absätze von Artikel enerirovat eskperty Webmaster generieren. &gt;</a:t>
            </a:r>
          </a:p>
          <a:p>
            <a:pPr marL="1801575" indent="0">
              <a:lnSpc>
                <a:spcPct val="194000"/>
              </a:lnSpc>
            </a:pPr>
            <a:r>
              <a:rPr lang="ru" b="1" sz="500">
                <a:latin typeface="Arial"/>
              </a:rPr>
              <a:t>Gde / ychkya:</a:t>
            </a:r>
          </a:p>
        </p:txBody>
      </p:sp>
      <p:sp>
        <p:nvSpPr>
          <p:cNvPr id="38" name=""/>
          <p:cNvSpPr/>
          <p:nvPr/>
        </p:nvSpPr>
        <p:spPr>
          <a:xfrm>
            <a:off x="6450676" y="17847425"/>
            <a:ext cx="2003367" cy="99753"/>
          </a:xfrm>
          <a:prstGeom prst="rect">
            <a:avLst/>
          </a:prstGeom>
          <a:solidFill>
            <a:srgbClr val="FFFFFF"/>
          </a:solidFill>
        </p:spPr>
        <p:txBody>
          <a:bodyPr lIns="0" tIns="0" rIns="0" bIns="0" wrap="none">
            <a:noAutofit/>
          </a:bodyPr>
          <a:p>
            <a:pPr algn="ctr" indent="0"/>
            <a:r>
              <a:rPr lang="ru" b="1" sz="500">
                <a:latin typeface="Arial"/>
              </a:rPr>
              <a:t>Über die Stiftung CAF Schutz persönlicher dmgyh</a:t>
            </a:r>
          </a:p>
        </p:txBody>
      </p:sp>
      <p:sp>
        <p:nvSpPr>
          <p:cNvPr id="39" name=""/>
          <p:cNvSpPr/>
          <p:nvPr/>
        </p:nvSpPr>
        <p:spPr>
          <a:xfrm>
            <a:off x="10723418" y="17755985"/>
            <a:ext cx="673331" cy="241069"/>
          </a:xfrm>
          <a:prstGeom prst="rect">
            <a:avLst/>
          </a:prstGeom>
          <a:solidFill>
            <a:srgbClr val="FFFFFF"/>
          </a:solidFill>
        </p:spPr>
        <p:txBody>
          <a:bodyPr lIns="0" tIns="0" rIns="0" bIns="0">
            <a:noAutofit/>
          </a:bodyPr>
          <a:p>
            <a:pPr algn="r" indent="0"/>
            <a:r>
              <a:rPr lang="ru" b="1" sz="1100">
                <a:latin typeface="Arial"/>
              </a:rPr>
              <a:t>GMBH</a:t>
            </a:r>
          </a:p>
          <a:p>
            <a:pPr algn="r" indent="0"/>
            <a:r>
              <a:rPr lang="ru" b="1" sz="500">
                <a:latin typeface="Arial"/>
              </a:rPr>
              <a:t>II8 alles. "" Tse-m</a:t>
            </a:r>
          </a:p>
        </p:txBody>
      </p:sp>
      <p:sp>
        <p:nvSpPr>
          <p:cNvPr id="40" name=""/>
          <p:cNvSpPr/>
          <p:nvPr/>
        </p:nvSpPr>
        <p:spPr>
          <a:xfrm>
            <a:off x="1928552" y="24406167"/>
            <a:ext cx="556953" cy="116378"/>
          </a:xfrm>
          <a:prstGeom prst="rect">
            <a:avLst/>
          </a:prstGeom>
          <a:solidFill>
            <a:srgbClr val="FFFFFF"/>
          </a:solidFill>
        </p:spPr>
        <p:txBody>
          <a:bodyPr lIns="0" tIns="0" rIns="0" bIns="0" wrap="none">
            <a:noAutofit/>
          </a:bodyPr>
          <a:p>
            <a:pPr indent="0"/>
            <a:r>
              <a:rPr lang="ru" sz="850">
                <a:latin typeface="Arial"/>
              </a:rPr>
              <a:t>Tatsache CAF</a:t>
            </a:r>
          </a:p>
        </p:txBody>
      </p:sp>
      <p:sp>
        <p:nvSpPr>
          <p:cNvPr id="41" name=""/>
          <p:cNvSpPr/>
          <p:nvPr/>
        </p:nvSpPr>
        <p:spPr>
          <a:xfrm>
            <a:off x="5128952" y="24397854"/>
            <a:ext cx="1379913" cy="149629"/>
          </a:xfrm>
          <a:prstGeom prst="rect">
            <a:avLst/>
          </a:prstGeom>
          <a:solidFill>
            <a:srgbClr val="FFFFFF"/>
          </a:solidFill>
        </p:spPr>
        <p:txBody>
          <a:bodyPr lIns="0" tIns="0" rIns="0" bIns="0" wrap="none">
            <a:noAutofit/>
          </a:bodyPr>
          <a:p>
            <a:pPr indent="0"/>
            <a:r>
              <a:rPr lang="ru" sz="850">
                <a:latin typeface="Arial"/>
              </a:rPr>
              <a:t>Benutzer Tatsache</a:t>
            </a:r>
          </a:p>
        </p:txBody>
      </p:sp>
      <p:sp>
        <p:nvSpPr>
          <p:cNvPr id="42" name=""/>
          <p:cNvSpPr/>
          <p:nvPr/>
        </p:nvSpPr>
        <p:spPr>
          <a:xfrm>
            <a:off x="9094123" y="24397854"/>
            <a:ext cx="656706" cy="157942"/>
          </a:xfrm>
          <a:prstGeom prst="rect">
            <a:avLst/>
          </a:prstGeom>
          <a:solidFill>
            <a:srgbClr val="FFFFFF"/>
          </a:solidFill>
        </p:spPr>
        <p:txBody>
          <a:bodyPr lIns="0" tIns="0" rIns="0" bIns="0" wrap="none">
            <a:noAutofit/>
          </a:bodyPr>
          <a:p>
            <a:pPr indent="0"/>
            <a:r>
              <a:rPr lang="ru" sz="850">
                <a:latin typeface="Arial"/>
              </a:rPr>
              <a:t>keine Fakten</a:t>
            </a:r>
          </a:p>
        </p:txBody>
      </p:sp>
      <p:sp>
        <p:nvSpPr>
          <p:cNvPr id="43" name=""/>
          <p:cNvSpPr/>
          <p:nvPr/>
        </p:nvSpPr>
        <p:spPr>
          <a:xfrm>
            <a:off x="656705" y="25062872"/>
            <a:ext cx="3108960" cy="473826"/>
          </a:xfrm>
          <a:prstGeom prst="rect">
            <a:avLst/>
          </a:prstGeom>
          <a:solidFill>
            <a:srgbClr val="FFFFFF"/>
          </a:solidFill>
        </p:spPr>
        <p:txBody>
          <a:bodyPr lIns="0" tIns="0" rIns="0" bIns="0">
            <a:noAutofit/>
          </a:bodyPr>
          <a:p>
            <a:pPr algn="ctr" indent="0">
              <a:lnSpc>
                <a:spcPct val="127000"/>
              </a:lnSpc>
            </a:pPr>
            <a:r>
              <a:rPr lang="ru" sz="850">
                <a:latin typeface="Arial"/>
              </a:rPr>
              <a:t>Auf der Seite, in eine solche Marker, die Fakten von CAF angibt markiert, mit der Fähigkeit, neue Benutzer der Tatsachen hinzuzufügen.</a:t>
            </a:r>
          </a:p>
        </p:txBody>
      </p:sp>
      <p:sp>
        <p:nvSpPr>
          <p:cNvPr id="44" name=""/>
          <p:cNvSpPr/>
          <p:nvPr/>
        </p:nvSpPr>
        <p:spPr>
          <a:xfrm>
            <a:off x="4355869" y="25062872"/>
            <a:ext cx="2926080" cy="473826"/>
          </a:xfrm>
          <a:prstGeom prst="rect">
            <a:avLst/>
          </a:prstGeom>
          <a:solidFill>
            <a:srgbClr val="FFFFFF"/>
          </a:solidFill>
        </p:spPr>
        <p:txBody>
          <a:bodyPr lIns="0" tIns="0" rIns="0" bIns="0">
            <a:noAutofit/>
          </a:bodyPr>
          <a:p>
            <a:pPr algn="ctr" indent="0">
              <a:lnSpc>
                <a:spcPct val="127000"/>
              </a:lnSpc>
            </a:pPr>
            <a:r>
              <a:rPr lang="ru" sz="850">
                <a:latin typeface="Arial"/>
              </a:rPr>
              <a:t>Bezeichnung der Seite, wo es keine Fakten von CAF, aber es werden von den Benutzern Tatsachen hinzugefügt. Benutzer können neue Tatsachen hinzufügen.</a:t>
            </a:r>
          </a:p>
        </p:txBody>
      </p:sp>
      <p:sp>
        <p:nvSpPr>
          <p:cNvPr id="45" name=""/>
          <p:cNvSpPr/>
          <p:nvPr/>
        </p:nvSpPr>
        <p:spPr>
          <a:xfrm>
            <a:off x="8129847" y="25062872"/>
            <a:ext cx="2593571" cy="473826"/>
          </a:xfrm>
          <a:prstGeom prst="rect">
            <a:avLst/>
          </a:prstGeom>
          <a:solidFill>
            <a:srgbClr val="FFFFFF"/>
          </a:solidFill>
        </p:spPr>
        <p:txBody>
          <a:bodyPr lIns="0" tIns="0" rIns="0" bIns="0">
            <a:noAutofit/>
          </a:bodyPr>
          <a:p>
            <a:pPr algn="ctr" indent="0">
              <a:lnSpc>
                <a:spcPct val="127000"/>
              </a:lnSpc>
            </a:pPr>
            <a:r>
              <a:rPr lang="ru" sz="850">
                <a:latin typeface="Arial"/>
              </a:rPr>
              <a:t>Diese Seite hat keine CAF Fakten und Tatsachen gibt es keine Benutzer, können Sie die Tatsache, für den ersten Tag des Jahres hinzufügen.</a:t>
            </a:r>
          </a:p>
        </p:txBody>
      </p:sp>
      <p:sp>
        <p:nvSpPr>
          <p:cNvPr id="46" name=""/>
          <p:cNvSpPr/>
          <p:nvPr/>
        </p:nvSpPr>
        <p:spPr>
          <a:xfrm>
            <a:off x="4796443" y="27199243"/>
            <a:ext cx="299258" cy="299258"/>
          </a:xfrm>
          <a:prstGeom prst="rect">
            <a:avLst/>
          </a:prstGeom>
          <a:solidFill>
            <a:srgbClr val="000000"/>
          </a:solidFill>
        </p:spPr>
        <p:txBody>
          <a:bodyPr lIns="0" tIns="0" rIns="0" bIns="0" wrap="none">
            <a:noAutofit/>
          </a:bodyPr>
          <a:p>
            <a:pPr algn="just" indent="0"/>
            <a:r>
              <a:rPr lang="ru" sz="4500">
                <a:solidFill>
                  <a:srgbClr val="FFFFFF"/>
                </a:solidFill>
                <a:latin typeface="Arial"/>
              </a:rPr>
              <a:t>g</a:t>
            </a:r>
          </a:p>
        </p:txBody>
      </p:sp>
      <p:sp>
        <p:nvSpPr>
          <p:cNvPr id="47" name=""/>
          <p:cNvSpPr/>
          <p:nvPr/>
        </p:nvSpPr>
        <p:spPr>
          <a:xfrm>
            <a:off x="1654232" y="30441207"/>
            <a:ext cx="1787237" cy="2236123"/>
          </a:xfrm>
          <a:prstGeom prst="rect">
            <a:avLst/>
          </a:prstGeom>
          <a:solidFill>
            <a:srgbClr val="FFFFFF"/>
          </a:solidFill>
        </p:spPr>
        <p:txBody>
          <a:bodyPr lIns="0" tIns="0" rIns="0" bIns="0">
            <a:noAutofit/>
          </a:bodyPr>
          <a:p>
            <a:pPr indent="0"/>
            <a:r>
              <a:rPr lang="ru" sz="850">
                <a:latin typeface="Arial"/>
              </a:rPr>
              <a:t>Zach PR'.MYAT wurde an</a:t>
            </a:r>
          </a:p>
          <a:p>
            <a:pPr indent="0">
              <a:spcAft>
                <a:spcPts val="840"/>
              </a:spcAft>
            </a:pPr>
            <a:r>
              <a:rPr lang="ru" sz="850">
                <a:latin typeface="Arial"/>
              </a:rPr>
              <a:t>Pflicht sLNOI FEARS / .YACHI</a:t>
            </a:r>
          </a:p>
          <a:p>
            <a:pPr indent="0">
              <a:spcAft>
                <a:spcPts val="560"/>
              </a:spcAft>
            </a:pPr>
            <a:r>
              <a:rPr lang="ru" b="1" cap="small" sz="500">
                <a:latin typeface="Arial"/>
              </a:rPr>
              <a:t>Heulen :: Mosley mit ‚lsch'- | X</a:t>
            </a:r>
          </a:p>
          <a:p>
            <a:pPr indent="0">
              <a:lnSpc>
                <a:spcPct val="122000"/>
              </a:lnSpc>
              <a:spcAft>
                <a:spcPts val="560"/>
              </a:spcAft>
            </a:pPr>
            <a:r>
              <a:rPr lang="ru" sz="600">
                <a:latin typeface="Arial"/>
              </a:rPr>
              <a:t>Das Gesetz verlangt, das Leben und die Gesundheit des militärischen Personals zu gewährleisten. Website rybatekst Hilfe der Designer, Schriftsetzer. Unser Webmaster Eskperty generieren Designer. Website rybatekst Hilfe der Designer, Schriftsetzer. Das Gesetz verlangt, das Leben und die Gesundheit des militärischen Personals zu gewährleisten.</a:t>
            </a:r>
          </a:p>
          <a:p>
            <a:pPr indent="0">
              <a:lnSpc>
                <a:spcPct val="124000"/>
              </a:lnSpc>
            </a:pPr>
            <a:r>
              <a:rPr lang="ru" sz="600">
                <a:latin typeface="Arial"/>
              </a:rPr>
              <a:t>Website rybatekst Hilfe der Designer, Schriftsetzer. Unser Webmaster Eskperty generieren Designer. Website rybatekst Hilfe der Designer, Schriftsetzer Eskperty Unser Webmaster dizayneruverstalschiku paar Absätze hkperty erzeugen Webmaster generieren.</a:t>
            </a:r>
          </a:p>
        </p:txBody>
      </p:sp>
      <p:sp>
        <p:nvSpPr>
          <p:cNvPr id="48" name=""/>
          <p:cNvSpPr/>
          <p:nvPr/>
        </p:nvSpPr>
        <p:spPr>
          <a:xfrm>
            <a:off x="1729047" y="32735520"/>
            <a:ext cx="1180407" cy="99752"/>
          </a:xfrm>
          <a:prstGeom prst="rect">
            <a:avLst/>
          </a:prstGeom>
          <a:solidFill>
            <a:srgbClr val="FFFFFF"/>
          </a:solidFill>
        </p:spPr>
        <p:txBody>
          <a:bodyPr lIns="0" tIns="0" rIns="0" bIns="0" wrap="none">
            <a:noAutofit/>
          </a:bodyPr>
          <a:p>
            <a:pPr indent="0"/>
            <a:r>
              <a:rPr lang="ru" b="1" sz="500">
                <a:latin typeface="Arial"/>
              </a:rPr>
              <a:t>1993 1994 1995 1</a:t>
            </a:r>
          </a:p>
        </p:txBody>
      </p:sp>
      <p:sp>
        <p:nvSpPr>
          <p:cNvPr id="49" name=""/>
          <p:cNvSpPr/>
          <p:nvPr/>
        </p:nvSpPr>
        <p:spPr>
          <a:xfrm>
            <a:off x="8636923" y="27772821"/>
            <a:ext cx="357447" cy="99753"/>
          </a:xfrm>
          <a:prstGeom prst="rect">
            <a:avLst/>
          </a:prstGeom>
          <a:solidFill>
            <a:srgbClr val="FFFFFF"/>
          </a:solidFill>
        </p:spPr>
        <p:txBody>
          <a:bodyPr lIns="0" tIns="0" rIns="0" bIns="0" wrap="none">
            <a:noAutofit/>
          </a:bodyPr>
          <a:p>
            <a:pPr indent="0"/>
            <a:r>
              <a:rPr lang="ru" sz="600">
                <a:latin typeface="Arial"/>
              </a:rPr>
              <a:t>Haupt-</a:t>
            </a:r>
          </a:p>
        </p:txBody>
      </p:sp>
      <p:sp>
        <p:nvSpPr>
          <p:cNvPr id="50" name=""/>
          <p:cNvSpPr/>
          <p:nvPr/>
        </p:nvSpPr>
        <p:spPr>
          <a:xfrm>
            <a:off x="9243752" y="27772821"/>
            <a:ext cx="640080" cy="116379"/>
          </a:xfrm>
          <a:prstGeom prst="rect">
            <a:avLst/>
          </a:prstGeom>
          <a:solidFill>
            <a:srgbClr val="FFFFFF"/>
          </a:solidFill>
        </p:spPr>
        <p:txBody>
          <a:bodyPr lIns="0" tIns="0" rIns="0" bIns="0" wrap="none">
            <a:noAutofit/>
          </a:bodyPr>
          <a:p>
            <a:pPr indent="0"/>
            <a:r>
              <a:rPr lang="ru" sz="600">
                <a:latin typeface="Arial"/>
              </a:rPr>
              <a:t>Analyse der Fakten</a:t>
            </a:r>
          </a:p>
        </p:txBody>
      </p:sp>
      <p:sp>
        <p:nvSpPr>
          <p:cNvPr id="51" name=""/>
          <p:cNvSpPr/>
          <p:nvPr/>
        </p:nvSpPr>
        <p:spPr>
          <a:xfrm>
            <a:off x="10133214" y="27772821"/>
            <a:ext cx="448887" cy="116379"/>
          </a:xfrm>
          <a:prstGeom prst="rect">
            <a:avLst/>
          </a:prstGeom>
          <a:solidFill>
            <a:srgbClr val="FFFFFF"/>
          </a:solidFill>
        </p:spPr>
        <p:txBody>
          <a:bodyPr lIns="0" tIns="0" rIns="0" bIns="0" wrap="none">
            <a:noAutofit/>
          </a:bodyPr>
          <a:p>
            <a:pPr indent="0"/>
            <a:r>
              <a:rPr lang="ru" sz="600">
                <a:latin typeface="Arial"/>
              </a:rPr>
              <a:t>Über das Projekt</a:t>
            </a:r>
          </a:p>
        </p:txBody>
      </p:sp>
      <p:sp>
        <p:nvSpPr>
          <p:cNvPr id="52" name=""/>
          <p:cNvSpPr/>
          <p:nvPr/>
        </p:nvSpPr>
        <p:spPr>
          <a:xfrm>
            <a:off x="10831483" y="27772821"/>
            <a:ext cx="581891" cy="116379"/>
          </a:xfrm>
          <a:prstGeom prst="rect">
            <a:avLst/>
          </a:prstGeom>
          <a:solidFill>
            <a:srgbClr val="FFFFFF"/>
          </a:solidFill>
        </p:spPr>
        <p:txBody>
          <a:bodyPr lIns="0" tIns="0" rIns="0" bIns="0" wrap="none">
            <a:noAutofit/>
          </a:bodyPr>
          <a:p>
            <a:pPr indent="0"/>
            <a:r>
              <a:rPr lang="ru" sz="600">
                <a:latin typeface="Arial"/>
              </a:rPr>
              <a:t>Die Stiftung CAF</a:t>
            </a:r>
          </a:p>
        </p:txBody>
      </p:sp>
      <p:sp>
        <p:nvSpPr>
          <p:cNvPr id="53" name=""/>
          <p:cNvSpPr/>
          <p:nvPr/>
        </p:nvSpPr>
        <p:spPr>
          <a:xfrm>
            <a:off x="9243752" y="29210923"/>
            <a:ext cx="2394066" cy="947651"/>
          </a:xfrm>
          <a:prstGeom prst="rect">
            <a:avLst/>
          </a:prstGeom>
          <a:solidFill>
            <a:srgbClr val="FFFFFF"/>
          </a:solidFill>
        </p:spPr>
        <p:txBody>
          <a:bodyPr lIns="0" tIns="0" rIns="0" bIns="0">
            <a:noAutofit/>
          </a:bodyPr>
          <a:p>
            <a:pPr algn="just" indent="0">
              <a:lnSpc>
                <a:spcPct val="122000"/>
              </a:lnSpc>
              <a:spcAft>
                <a:spcPts val="840"/>
              </a:spcAft>
            </a:pPr>
            <a:r>
              <a:rPr lang="ru" sz="750">
                <a:latin typeface="Arial"/>
              </a:rPr>
              <a:t>Das Gesetz verlangt, das Leben und die Gesundheit zu versichern </a:t>
            </a:r>
            <a:r>
              <a:rPr lang="de" sz="750">
                <a:latin typeface="Arial"/>
              </a:rPr>
              <a:t>eoeI </a:t>
            </a:r>
            <a:r>
              <a:rPr lang="ru" sz="750">
                <a:latin typeface="Arial"/>
              </a:rPr>
              <a:t>rybatekst Hilfe der Designer, Coder und gut &lt;ruhen. Website rybatekst Hilfe der Designer, Webmaster veg Eskperty erzeugen Designer, Ca Designer, Schriftsetzer. &gt;</a:t>
            </a:r>
          </a:p>
          <a:p>
            <a:pPr algn="r" indent="0">
              <a:lnSpc>
                <a:spcPct val="122000"/>
              </a:lnSpc>
            </a:pPr>
            <a:r>
              <a:rPr lang="ru" sz="750">
                <a:latin typeface="Arial"/>
              </a:rPr>
              <a:t>Feuerstelle.</a:t>
            </a:r>
          </a:p>
        </p:txBody>
      </p:sp>
      <p:sp>
        <p:nvSpPr>
          <p:cNvPr id="54" name=""/>
          <p:cNvSpPr/>
          <p:nvPr/>
        </p:nvSpPr>
        <p:spPr>
          <a:xfrm>
            <a:off x="9227127" y="30333141"/>
            <a:ext cx="2119745" cy="548640"/>
          </a:xfrm>
          <a:prstGeom prst="rect">
            <a:avLst/>
          </a:prstGeom>
          <a:solidFill>
            <a:srgbClr val="FFFFFF"/>
          </a:solidFill>
        </p:spPr>
        <p:txBody>
          <a:bodyPr lIns="0" tIns="0" rIns="0" bIns="0">
            <a:noAutofit/>
          </a:bodyPr>
          <a:p>
            <a:pPr indent="0">
              <a:spcAft>
                <a:spcPts val="560"/>
              </a:spcAft>
            </a:pPr>
            <a:r>
              <a:rPr lang="ru" b="1" sz="500">
                <a:latin typeface="Arial"/>
              </a:rPr>
              <a:t>Ihre</a:t>
            </a:r>
          </a:p>
          <a:p>
            <a:pPr algn="ctr" indent="0"/>
            <a:r>
              <a:rPr lang="ru" b="1" sz="500">
                <a:latin typeface="Arial"/>
              </a:rPr>
              <a:t>C </a:t>
            </a:r>
            <a:r>
              <a:rPr lang="ru" i="1" sz="2600">
                <a:latin typeface="Arial"/>
              </a:rPr>
              <a:t>g</a:t>
            </a:r>
            <a:r>
              <a:rPr lang="ru" b="1" sz="500">
                <a:latin typeface="Arial"/>
              </a:rPr>
              <a:t> </a:t>
            </a:r>
            <a:r>
              <a:rPr lang="de" b="1" sz="500">
                <a:latin typeface="Arial"/>
              </a:rPr>
              <a:t>j </a:t>
            </a:r>
            <a:r>
              <a:rPr lang="en-US" b="1" sz="500">
                <a:latin typeface="Arial"/>
              </a:rPr>
              <a:t>ft</a:t>
            </a:r>
          </a:p>
        </p:txBody>
      </p:sp>
      <p:sp>
        <p:nvSpPr>
          <p:cNvPr id="55" name=""/>
          <p:cNvSpPr/>
          <p:nvPr/>
        </p:nvSpPr>
        <p:spPr>
          <a:xfrm>
            <a:off x="7506392" y="32477825"/>
            <a:ext cx="2610197" cy="116378"/>
          </a:xfrm>
          <a:prstGeom prst="rect">
            <a:avLst/>
          </a:prstGeom>
          <a:solidFill>
            <a:srgbClr val="FFFFFF"/>
          </a:solidFill>
        </p:spPr>
        <p:txBody>
          <a:bodyPr lIns="0" tIns="0" rIns="0" bIns="0" wrap="none">
            <a:noAutofit/>
          </a:bodyPr>
          <a:p>
            <a:pPr indent="0"/>
            <a:r>
              <a:rPr lang="ru" sz="600">
                <a:latin typeface="Arial"/>
              </a:rPr>
              <a:t>Über die Stiftung CAF Schutz personenbezogener Daten</a:t>
            </a:r>
          </a:p>
        </p:txBody>
      </p:sp>
      <p:sp>
        <p:nvSpPr>
          <p:cNvPr id="56" name=""/>
          <p:cNvSpPr/>
          <p:nvPr/>
        </p:nvSpPr>
        <p:spPr>
          <a:xfrm>
            <a:off x="10607040" y="32569265"/>
            <a:ext cx="1030778" cy="99753"/>
          </a:xfrm>
          <a:prstGeom prst="rect">
            <a:avLst/>
          </a:prstGeom>
          <a:solidFill>
            <a:srgbClr val="FFFFFF"/>
          </a:solidFill>
        </p:spPr>
        <p:txBody>
          <a:bodyPr lIns="0" tIns="0" rIns="0" bIns="0" wrap="none">
            <a:noAutofit/>
          </a:bodyPr>
          <a:p>
            <a:pPr indent="0"/>
            <a:r>
              <a:rPr lang="ru" b="1" sz="500">
                <a:latin typeface="Arial"/>
              </a:rPr>
              <a:t>Mit -Cafe Fund. </a:t>
            </a:r>
            <a:r>
              <a:rPr lang="de" b="1" sz="500">
                <a:latin typeface="Arial"/>
              </a:rPr>
              <a:t>caf </a:t>
            </a:r>
            <a:r>
              <a:rPr lang="ru" b="1" sz="500">
                <a:latin typeface="Arial"/>
              </a:rPr>
              <a:t>Russland. 19</a:t>
            </a:r>
          </a:p>
        </p:txBody>
      </p:sp>
      <p:sp>
        <p:nvSpPr>
          <p:cNvPr id="57" name=""/>
          <p:cNvSpPr/>
          <p:nvPr/>
        </p:nvSpPr>
        <p:spPr>
          <a:xfrm>
            <a:off x="5511338" y="36825381"/>
            <a:ext cx="598516" cy="216131"/>
          </a:xfrm>
          <a:prstGeom prst="rect">
            <a:avLst/>
          </a:prstGeom>
          <a:solidFill>
            <a:srgbClr val="FFFFFF"/>
          </a:solidFill>
        </p:spPr>
        <p:txBody>
          <a:bodyPr lIns="0" tIns="0" rIns="0" bIns="0" wrap="none">
            <a:noAutofit/>
          </a:bodyPr>
          <a:p>
            <a:pPr indent="0"/>
            <a:r>
              <a:rPr lang="ru" sz="3000">
                <a:solidFill>
                  <a:srgbClr val="847771"/>
                </a:solidFill>
                <a:latin typeface="Times New Roman"/>
              </a:rPr>
              <a:t>Jahre</a:t>
            </a:r>
          </a:p>
        </p:txBody>
      </p:sp>
      <p:sp>
        <p:nvSpPr>
          <p:cNvPr id="58" name=""/>
          <p:cNvSpPr/>
          <p:nvPr/>
        </p:nvSpPr>
        <p:spPr>
          <a:xfrm>
            <a:off x="4912821" y="37265956"/>
            <a:ext cx="1803862" cy="174567"/>
          </a:xfrm>
          <a:prstGeom prst="rect">
            <a:avLst/>
          </a:prstGeom>
          <a:solidFill>
            <a:srgbClr val="FFFFFF"/>
          </a:solidFill>
        </p:spPr>
        <p:txBody>
          <a:bodyPr lIns="0" tIns="0" rIns="0" bIns="0" wrap="none">
            <a:noAutofit/>
          </a:bodyPr>
          <a:p>
            <a:pPr algn="ctr" indent="0"/>
            <a:r>
              <a:rPr lang="ru" sz="1400">
                <a:solidFill>
                  <a:srgbClr val="847771"/>
                </a:solidFill>
                <a:latin typeface="Times New Roman"/>
              </a:rPr>
              <a:t>sozialer Wandel</a:t>
            </a:r>
          </a:p>
        </p:txBody>
      </p:sp>
      <p:sp>
        <p:nvSpPr>
          <p:cNvPr id="59" name=""/>
          <p:cNvSpPr/>
          <p:nvPr/>
        </p:nvSpPr>
        <p:spPr>
          <a:xfrm>
            <a:off x="3532909" y="38878625"/>
            <a:ext cx="4572000" cy="315884"/>
          </a:xfrm>
          <a:prstGeom prst="rect">
            <a:avLst/>
          </a:prstGeom>
          <a:solidFill>
            <a:srgbClr val="FFFFFF"/>
          </a:solidFill>
        </p:spPr>
        <p:txBody>
          <a:bodyPr lIns="0" tIns="0" rIns="0" bIns="0" wrap="none">
            <a:noAutofit/>
          </a:bodyPr>
          <a:p>
            <a:pPr indent="0"/>
            <a:r>
              <a:rPr lang="ru" sz="2800">
                <a:latin typeface="Georgia"/>
              </a:rPr>
              <a:t>DANK FÜR DAS ANSEHEN</a:t>
            </a:r>
          </a:p>
        </p:txBody>
      </p:sp>
      <p:sp>
        <p:nvSpPr>
          <p:cNvPr id="60" name=""/>
          <p:cNvSpPr/>
          <p:nvPr/>
        </p:nvSpPr>
        <p:spPr>
          <a:xfrm>
            <a:off x="3873730" y="39510392"/>
            <a:ext cx="3898670" cy="157942"/>
          </a:xfrm>
          <a:prstGeom prst="rect">
            <a:avLst/>
          </a:prstGeom>
          <a:solidFill>
            <a:srgbClr val="FFFFFF"/>
          </a:solidFill>
        </p:spPr>
        <p:txBody>
          <a:bodyPr lIns="0" tIns="0" rIns="0" bIns="0" wrap="none">
            <a:noAutofit/>
          </a:bodyPr>
          <a:p>
            <a:pPr indent="0"/>
            <a:r>
              <a:rPr lang="ru" sz="850">
                <a:latin typeface="Arial"/>
              </a:rPr>
              <a:t>Victory - sind, und sie machen bereits das menschliche Leben besser und würdiger.</a:t>
            </a:r>
          </a:p>
        </p:txBody>
      </p:sp>
    </p:spTree>
  </p:cSld>
  <p:clrMapOvr>
    <a:overrideClrMapping bg1="lt1" tx1="dk1" bg2="lt2" tx2="dk2" accent1="accent1" accent2="accent2" accent3="accent3" accent4="accent4" accent5="accent5" accent6="accent6" hlink="hlink" folHlink="folHlink"/>
  </p:clrMapOvr>
</p:sld>
</file>

<file path=ppt/theme/theme.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