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8656638" cy="149225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86" y="-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83203" y="377686"/>
            <a:ext cx="3884212" cy="135172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 algn="ctr"/>
            <a:r>
              <a:rPr lang="de" sz="3800" i="1">
                <a:latin typeface="Arial"/>
              </a:rPr>
              <a:t>abc</a:t>
            </a:r>
          </a:p>
          <a:p>
            <a:pPr indent="0" algn="ctr">
              <a:spcAft>
                <a:spcPts val="1120"/>
              </a:spcAft>
            </a:pPr>
            <a:r>
              <a:rPr lang="de" sz="450">
                <a:latin typeface="Arial"/>
              </a:rPr>
              <a:t>GRUPPEN</a:t>
            </a:r>
          </a:p>
          <a:p>
            <a:pPr indent="0" algn="ctr">
              <a:lnSpc>
                <a:spcPct val="150000"/>
              </a:lnSpc>
            </a:pPr>
            <a:r>
              <a:rPr lang="en-US" sz="850">
                <a:latin typeface="Arial"/>
              </a:rPr>
              <a:t>This redesign </a:t>
            </a:r>
            <a:r>
              <a:rPr lang="de" sz="850">
                <a:latin typeface="Arial"/>
              </a:rPr>
              <a:t>was </a:t>
            </a:r>
            <a:r>
              <a:rPr lang="en-US" sz="850">
                <a:latin typeface="Arial"/>
              </a:rPr>
              <a:t>created for Swedish company </a:t>
            </a:r>
            <a:r>
              <a:rPr lang="de" sz="850">
                <a:latin typeface="Arial"/>
              </a:rPr>
              <a:t>ABC Gruppen </a:t>
            </a:r>
            <a:r>
              <a:rPr lang="en-US" sz="850">
                <a:latin typeface="Arial"/>
              </a:rPr>
              <a:t>where you can do an individual design of student hat you like. There you can create a unique 3D model of a student hat and complement embroidery texts, feeds and bands that match you and your program at a price that suits you.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A9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98" y="2681758"/>
            <a:ext cx="7408137" cy="657795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79813" y="770965"/>
            <a:ext cx="2497268" cy="16375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ct val="81000"/>
              </a:lnSpc>
            </a:pPr>
            <a:r>
              <a:rPr lang="en-US" sz="1400" dirty="0">
                <a:latin typeface="Arial"/>
              </a:rPr>
              <a:t>CHOOSING OF MODEL TYPE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7424"/>
            <a:ext cx="8656320" cy="585216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752" y="8016240"/>
            <a:ext cx="7211568" cy="343814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382512" y="749808"/>
            <a:ext cx="1658112" cy="15849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b="1" dirty="0">
                <a:latin typeface="Arial"/>
              </a:rPr>
              <a:t>CATALOG OF HATS WITH READY DESIGN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685800"/>
            <a:ext cx="4251960" cy="616915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98704" y="73152"/>
            <a:ext cx="603504" cy="481584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de" sz="3800" b="1">
                <a:solidFill>
                  <a:srgbClr val="E4D8CA"/>
                </a:solidFill>
                <a:latin typeface="Times New Roman"/>
              </a:rPr>
              <a:t>03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7656" y="338328"/>
            <a:ext cx="499872" cy="6400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de" sz="400" b="1" dirty="0">
                <a:latin typeface="Arial"/>
              </a:rPr>
              <a:t>MODEL </a:t>
            </a:r>
            <a:r>
              <a:rPr lang="en-US" sz="400" b="1" dirty="0">
                <a:latin typeface="Arial"/>
              </a:rPr>
              <a:t>CONFIGURATOR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12" y="1078992"/>
            <a:ext cx="2478024" cy="243535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133856" y="457200"/>
            <a:ext cx="1362456" cy="16764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 b="1" dirty="0">
                <a:latin typeface="Arial"/>
              </a:rPr>
              <a:t>VIEWING RESULT </a:t>
            </a:r>
            <a:r>
              <a:rPr lang="en-US" sz="400" b="1" dirty="0">
                <a:solidFill>
                  <a:srgbClr val="E4D8CA"/>
                </a:solidFill>
                <a:latin typeface="Arial"/>
              </a:rPr>
              <a:t>________________________________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672" y="320040"/>
            <a:ext cx="161544" cy="1097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664" y="478536"/>
            <a:ext cx="2508504" cy="127101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84" y="2346960"/>
            <a:ext cx="2859024" cy="178003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688080" y="341376"/>
            <a:ext cx="405384" cy="6705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ru" sz="400" b="1">
                <a:latin typeface="Arial"/>
              </a:rPr>
              <a:t>1269:- а % 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6512" y="1036320"/>
            <a:ext cx="417576" cy="13411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 b="1">
                <a:latin typeface="Arial"/>
              </a:rPr>
              <a:t>SIZE CHOOSING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51" y="774075"/>
            <a:ext cx="8314860" cy="605498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105719" y="639963"/>
            <a:ext cx="905256" cy="13411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de" sz="1400" b="1" dirty="0">
                <a:latin typeface="Arial"/>
              </a:rPr>
              <a:t>COLLECTION </a:t>
            </a:r>
            <a:r>
              <a:rPr lang="en-US" sz="1400" b="1" dirty="0">
                <a:latin typeface="Arial"/>
              </a:rPr>
              <a:t>OF </a:t>
            </a:r>
            <a:r>
              <a:rPr lang="de" sz="1400" b="1" dirty="0">
                <a:latin typeface="Arial"/>
              </a:rPr>
              <a:t>ADDITIONAL </a:t>
            </a:r>
            <a:r>
              <a:rPr lang="en-US" sz="1400" b="1" dirty="0">
                <a:latin typeface="Arial"/>
              </a:rPr>
              <a:t>PRODUCTS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384"/>
            <a:ext cx="4355592" cy="141366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856232" y="353568"/>
            <a:ext cx="448056" cy="13716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 b="1">
                <a:latin typeface="Arial"/>
              </a:rPr>
              <a:t>CHECKOUT STEPS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0368" y="341376"/>
            <a:ext cx="1502664" cy="515112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>
            <a:noAutofit/>
          </a:bodyPr>
          <a:lstStyle/>
          <a:p>
            <a:pPr indent="0" algn="ctr">
              <a:lnSpc>
                <a:spcPct val="95000"/>
              </a:lnSpc>
            </a:pPr>
            <a:r>
              <a:rPr lang="en-US" sz="1900" b="1">
                <a:solidFill>
                  <a:srgbClr val="FFFFFF"/>
                </a:solidFill>
                <a:latin typeface="Times New Roman"/>
              </a:rPr>
              <a:t>Thank you for watching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Произвольный</PresentationFormat>
  <Paragraphs>13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katitu</cp:lastModifiedBy>
  <cp:revision>2</cp:revision>
  <dcterms:modified xsi:type="dcterms:W3CDTF">2020-01-17T17:19:12Z</dcterms:modified>
</cp:coreProperties>
</file>