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656638" cy="149225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3203" y="377686"/>
            <a:ext cx="3884212" cy="135172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/>
            <a:r>
              <a:rPr lang="de" sz="3800" i="1">
                <a:latin typeface="Arial"/>
              </a:rPr>
              <a:t>ABC</a:t>
            </a:r>
          </a:p>
          <a:p>
            <a:pPr indent="0" algn="ctr">
              <a:spcAft>
                <a:spcPts val="1120"/>
              </a:spcAft>
            </a:pPr>
            <a:r>
              <a:rPr lang="de" sz="450">
                <a:latin typeface="Arial"/>
              </a:rPr>
              <a:t>GRUPPEN</a:t>
            </a:r>
          </a:p>
          <a:p>
            <a:pPr indent="0" algn="ctr">
              <a:lnSpc>
                <a:spcPct val="150000"/>
              </a:lnSpc>
            </a:pPr>
            <a:r>
              <a:rPr lang="en-US" sz="850">
                <a:latin typeface="Arial"/>
              </a:rPr>
              <a:t>Dieses Redesign </a:t>
            </a:r>
            <a:r>
              <a:rPr lang="de" sz="850">
                <a:latin typeface="Arial"/>
              </a:rPr>
              <a:t>war </a:t>
            </a:r>
            <a:r>
              <a:rPr lang="en-US" sz="850">
                <a:latin typeface="Arial"/>
              </a:rPr>
              <a:t>für schwedische Unternehmen geschaffen </a:t>
            </a:r>
            <a:r>
              <a:rPr lang="de" sz="850">
                <a:latin typeface="Arial"/>
              </a:rPr>
              <a:t>ABC Gruppen </a:t>
            </a:r>
            <a:r>
              <a:rPr lang="en-US" sz="850">
                <a:latin typeface="Arial"/>
              </a:rPr>
              <a:t>wo Sie ein individuelles Design von Student Hut tun Sie mögen. Dort können Sie ein einzigartiges 3D-Modell eines Studenten Hut erstellen und Stickereien Texte, Feeds und Bands ergänzen, die Sie und Ihr Programm zu einem Preis entsprechen, dass zu Ihnen passt.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98" y="2681758"/>
            <a:ext cx="7408137" cy="65779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9813" y="770965"/>
            <a:ext cx="2497268" cy="16375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ct val="81000"/>
              </a:lnSpc>
            </a:pPr>
            <a:r>
              <a:rPr lang="en-US" sz="1400" dirty="0">
                <a:latin typeface="Arial"/>
              </a:rPr>
              <a:t>WAHL DES MODELLART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424"/>
            <a:ext cx="8656320" cy="58521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52" y="8016240"/>
            <a:ext cx="7211568" cy="34381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82512" y="749808"/>
            <a:ext cx="1658112" cy="1584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b="1" dirty="0">
                <a:latin typeface="Arial"/>
              </a:rPr>
              <a:t>KATALOG DER MÜTZE MIT READY DESIGN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00"/>
            <a:ext cx="4251960" cy="61691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8704" y="73152"/>
            <a:ext cx="603504" cy="4815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3800" b="1">
                <a:solidFill>
                  <a:srgbClr val="E4D8CA"/>
                </a:solidFill>
                <a:latin typeface="Times New Roman"/>
              </a:rPr>
              <a:t>03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7656" y="338328"/>
            <a:ext cx="499872" cy="640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400" b="1" dirty="0">
                <a:latin typeface="Arial"/>
              </a:rPr>
              <a:t>MODELL </a:t>
            </a:r>
            <a:r>
              <a:rPr lang="en-US" sz="400" b="1" dirty="0">
                <a:latin typeface="Arial"/>
              </a:rPr>
              <a:t>KONFIGURATOR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1078992"/>
            <a:ext cx="2478024" cy="24353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3856" y="457200"/>
            <a:ext cx="1362456" cy="16764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 dirty="0">
                <a:latin typeface="Arial"/>
              </a:rPr>
              <a:t>BETRACHTUNG RESULT </a:t>
            </a:r>
            <a:r>
              <a:rPr lang="en-US" sz="400" b="1" dirty="0">
                <a:solidFill>
                  <a:srgbClr val="E4D8CA"/>
                </a:solidFill>
                <a:latin typeface="Arial"/>
              </a:rPr>
              <a:t>________________________________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72" y="320040"/>
            <a:ext cx="161544" cy="1097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64" y="478536"/>
            <a:ext cx="2508504" cy="12710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" y="2346960"/>
            <a:ext cx="2859024" cy="17800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88080" y="341376"/>
            <a:ext cx="405384" cy="670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ru" sz="400" b="1">
                <a:latin typeface="Arial"/>
              </a:rPr>
              <a:t>1269: - а% 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6512" y="1036320"/>
            <a:ext cx="417576" cy="1341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latin typeface="Arial"/>
              </a:rPr>
              <a:t>GRÖSSE WÄHLEN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1" y="774075"/>
            <a:ext cx="8314860" cy="605498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05719" y="639963"/>
            <a:ext cx="905256" cy="1341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1400" b="1" dirty="0">
                <a:latin typeface="Arial"/>
              </a:rPr>
              <a:t>SAMMLUNG </a:t>
            </a:r>
            <a:r>
              <a:rPr lang="en-US" sz="1400" b="1" dirty="0">
                <a:latin typeface="Arial"/>
              </a:rPr>
              <a:t>VON </a:t>
            </a:r>
            <a:r>
              <a:rPr lang="de" sz="1400" b="1" dirty="0">
                <a:latin typeface="Arial"/>
              </a:rPr>
              <a:t>ZUSÄTZLICH </a:t>
            </a:r>
            <a:r>
              <a:rPr lang="en-US" sz="1400" b="1" dirty="0">
                <a:latin typeface="Arial"/>
              </a:rPr>
              <a:t>PRODUKTE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4"/>
            <a:ext cx="4355592" cy="14136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56232" y="353568"/>
            <a:ext cx="448056" cy="1371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latin typeface="Arial"/>
              </a:rPr>
              <a:t>KASSE STEPS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0368" y="341376"/>
            <a:ext cx="1502664" cy="515112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ct val="95000"/>
              </a:lnSpc>
            </a:pPr>
            <a:r>
              <a:rPr lang="en-US" sz="1900" b="1">
                <a:solidFill>
                  <a:srgbClr val="FFFFFF"/>
                </a:solidFill>
                <a:latin typeface="Times New Roman"/>
              </a:rPr>
              <a:t>Vielen Dank für das Ansehen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Произвольный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katitu</cp:lastModifiedBy>
  <cp:revision>2</cp:revision>
  <dcterms:modified xsi:type="dcterms:W3CDTF">2020-01-17T17:19:12Z</dcterms:modified>
</cp:coreProperties>
</file>