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505325" cy="403383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200" d="100"/>
          <a:sy n="200" d="100"/>
        </p:scale>
        <p:origin x="955" y="-467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hyperlink" Target="mailto:info@it-devgroup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82" y="9459"/>
            <a:ext cx="577018" cy="4635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61" y="3153"/>
            <a:ext cx="233330" cy="2301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29" y="1882402"/>
            <a:ext cx="542334" cy="1545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222" y="495037"/>
            <a:ext cx="791429" cy="16333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024" y="2128344"/>
            <a:ext cx="428822" cy="7346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503" y="2721128"/>
            <a:ext cx="353148" cy="5360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757" y="4244077"/>
            <a:ext cx="233329" cy="23648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353" y="5760720"/>
            <a:ext cx="293238" cy="3878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4297" y="5669280"/>
            <a:ext cx="296392" cy="1545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5908" y="5666126"/>
            <a:ext cx="1601777" cy="18508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419" y="9957500"/>
            <a:ext cx="1336916" cy="1671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5572" y="11348019"/>
            <a:ext cx="2806262" cy="92385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80" y="12599801"/>
            <a:ext cx="3004907" cy="74097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415" y="13492129"/>
            <a:ext cx="3436882" cy="6337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8816" y="14841657"/>
            <a:ext cx="2308072" cy="35314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5037" y="18461420"/>
            <a:ext cx="4010747" cy="20211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908" y="24764474"/>
            <a:ext cx="4420652" cy="791113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521" y="32729213"/>
            <a:ext cx="302698" cy="53602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34617" y="33325150"/>
            <a:ext cx="255402" cy="4099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980" y="35273768"/>
            <a:ext cx="599090" cy="10089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" y="34958457"/>
            <a:ext cx="1800422" cy="169637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69324" y="35097194"/>
            <a:ext cx="1627001" cy="152294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5384" y="37364275"/>
            <a:ext cx="460353" cy="60539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08493" y="37692198"/>
            <a:ext cx="390985" cy="60224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8286" y="38354350"/>
            <a:ext cx="293239" cy="49503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7558" y="7397180"/>
            <a:ext cx="3231931" cy="23364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9806" y="10187677"/>
            <a:ext cx="2875631" cy="658998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2068435" y="573864"/>
            <a:ext cx="327923" cy="1198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00" b="1" i="1">
                <a:latin typeface="Arial"/>
              </a:rPr>
              <a:t>agil</a:t>
            </a:r>
          </a:p>
          <a:p>
            <a:pPr indent="0">
              <a:lnSpc>
                <a:spcPct val="75000"/>
              </a:lnSpc>
            </a:pPr>
            <a:r>
              <a:rPr lang="en-US" sz="400" b="1">
                <a:latin typeface="Arial"/>
              </a:rPr>
              <a:t>Akademiet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397291" y="709448"/>
            <a:ext cx="873409" cy="8355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190"/>
              </a:spcAft>
            </a:pPr>
            <a:r>
              <a:rPr lang="ru" sz="1700">
                <a:latin typeface="Arial"/>
              </a:rPr>
              <a:t>&gt;</a:t>
            </a:r>
          </a:p>
          <a:p>
            <a:pPr indent="0">
              <a:lnSpc>
                <a:spcPct val="140000"/>
              </a:lnSpc>
            </a:pPr>
            <a:r>
              <a:rPr lang="de" sz="800">
                <a:latin typeface="Arial"/>
              </a:rPr>
              <a:t>Build-Design </a:t>
            </a:r>
            <a:r>
              <a:rPr lang="en-US" sz="800">
                <a:latin typeface="Arial"/>
              </a:rPr>
              <a:t>zum </a:t>
            </a:r>
            <a:r>
              <a:rPr lang="de" sz="800">
                <a:latin typeface="Arial"/>
              </a:rPr>
              <a:t>online </a:t>
            </a:r>
            <a:r>
              <a:rPr lang="en-US" sz="800">
                <a:latin typeface="Arial"/>
              </a:rPr>
              <a:t>Plattform für die Ausbildung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074742" y="1084667"/>
            <a:ext cx="1409437" cy="47296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ct val="118000"/>
              </a:lnSpc>
            </a:pPr>
            <a:r>
              <a:rPr lang="de-DE" sz="950" b="1" dirty="0">
                <a:latin typeface="Arial"/>
              </a:rPr>
              <a:t>Die besten agilen Kurse, die besten Instruktoren, vereint auf einer Plattform.</a:t>
            </a:r>
            <a:endParaRPr lang="en-US" sz="950" b="1" dirty="0">
              <a:latin typeface="Arial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075208" y="3417964"/>
            <a:ext cx="1374753" cy="12927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800">
                <a:latin typeface="Arial"/>
              </a:rPr>
              <a:t>Partner Agile Akademiet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65748" y="3925613"/>
            <a:ext cx="419363" cy="15450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750">
                <a:latin typeface="Arial"/>
              </a:rPr>
              <a:t>Walmart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541401" y="3935073"/>
            <a:ext cx="406750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/>
            <a:r>
              <a:rPr lang="en-US" sz="700">
                <a:latin typeface="Times New Roman"/>
              </a:rPr>
              <a:t>HERMES</a:t>
            </a:r>
          </a:p>
          <a:p>
            <a:pPr indent="0" algn="ctr">
              <a:lnSpc>
                <a:spcPct val="91000"/>
              </a:lnSpc>
            </a:pPr>
            <a:r>
              <a:rPr lang="en-US" sz="400">
                <a:latin typeface="Arial"/>
              </a:rPr>
              <a:t>PARIS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4013900" y="3900388"/>
            <a:ext cx="425669" cy="1702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78300" indent="-114300" algn="just"/>
            <a:r>
              <a:rPr lang="en-US" sz="400">
                <a:latin typeface="Arial"/>
              </a:rPr>
              <a:t>□ NATIONAL </a:t>
            </a:r>
            <a:r>
              <a:rPr lang="de" sz="400">
                <a:latin typeface="Arial"/>
              </a:rPr>
              <a:t>GEOGRAPH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065748" y="4300833"/>
            <a:ext cx="397292" cy="11981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800" b="1">
                <a:latin typeface="Arial"/>
              </a:rPr>
              <a:t>\ Z \ IO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2118885" y="4303986"/>
            <a:ext cx="419363" cy="11666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latin typeface="Times New Roman"/>
              </a:rPr>
              <a:t>Kanon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752659" y="4278761"/>
            <a:ext cx="523415" cy="163961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800" b="1">
                <a:latin typeface="Arial"/>
              </a:rPr>
              <a:t>Allianz (fij)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4013900" y="4313445"/>
            <a:ext cx="428822" cy="8828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>
                <a:latin typeface="Times New Roman"/>
              </a:rPr>
              <a:t>FRED PERT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1718441" y="5331897"/>
            <a:ext cx="1002687" cy="12612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800">
                <a:latin typeface="Arial"/>
              </a:rPr>
              <a:t>Die nächsten Kurse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813500" y="6180082"/>
            <a:ext cx="1311691" cy="6779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ct val="131000"/>
              </a:lnSpc>
              <a:spcAft>
                <a:spcPts val="280"/>
              </a:spcAft>
            </a:pPr>
            <a:r>
              <a:rPr lang="de-DE" sz="600" dirty="0">
                <a:latin typeface="Arial"/>
              </a:rPr>
              <a:t>Die besten agilen Kurse, die besten Instruktoren, alles auf einer Plattform.</a:t>
            </a:r>
          </a:p>
          <a:p>
            <a:pPr indent="0" algn="just">
              <a:lnSpc>
                <a:spcPct val="131000"/>
              </a:lnSpc>
              <a:spcAft>
                <a:spcPts val="280"/>
              </a:spcAft>
            </a:pPr>
            <a:r>
              <a:rPr lang="de-DE" sz="600" dirty="0" err="1">
                <a:latin typeface="Arial"/>
              </a:rPr>
              <a:t>Lorem</a:t>
            </a:r>
            <a:r>
              <a:rPr lang="de-DE" sz="600" dirty="0">
                <a:latin typeface="Arial"/>
              </a:rPr>
              <a:t> </a:t>
            </a:r>
            <a:r>
              <a:rPr lang="de-DE" sz="600" dirty="0" err="1">
                <a:latin typeface="Arial"/>
              </a:rPr>
              <a:t>ipsum</a:t>
            </a:r>
            <a:r>
              <a:rPr lang="de-DE" sz="600" dirty="0">
                <a:latin typeface="Arial"/>
              </a:rPr>
              <a:t> ist ganz einfach ein Volltext aus der Druck- und </a:t>
            </a:r>
            <a:r>
              <a:rPr lang="de-DE" sz="600" dirty="0" err="1">
                <a:latin typeface="Arial"/>
              </a:rPr>
              <a:t>Typografieindustrie</a:t>
            </a:r>
            <a:r>
              <a:rPr lang="de-DE" sz="600" dirty="0">
                <a:latin typeface="Arial"/>
              </a:rPr>
              <a:t>. Lore, </a:t>
            </a:r>
            <a:r>
              <a:rPr lang="de-DE" sz="600" dirty="0" err="1">
                <a:latin typeface="Arial"/>
              </a:rPr>
              <a:t>ipsum</a:t>
            </a:r>
            <a:r>
              <a:rPr lang="de-DE" sz="600" dirty="0">
                <a:latin typeface="Arial"/>
              </a:rPr>
              <a:t> ihr </a:t>
            </a:r>
            <a:r>
              <a:rPr lang="de-DE" sz="600" dirty="0" err="1">
                <a:latin typeface="Arial"/>
              </a:rPr>
              <a:t>Weather</a:t>
            </a:r>
            <a:r>
              <a:rPr lang="de-DE" sz="600" dirty="0">
                <a:latin typeface="Arial"/>
              </a:rPr>
              <a:t> Standard Volltext seit dem 16. Jahrhundert.</a:t>
            </a:r>
            <a:endParaRPr lang="en-US" sz="600" dirty="0">
              <a:latin typeface="Arial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822960" y="9784080"/>
            <a:ext cx="1084667" cy="10720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00">
                <a:latin typeface="Arial"/>
              </a:rPr>
              <a:t>Partnere Agile Akademiet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1879249" y="10957034"/>
            <a:ext cx="706295" cy="10720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00" dirty="0" err="1">
                <a:latin typeface="Arial"/>
              </a:rPr>
              <a:t>seneste</a:t>
            </a:r>
            <a:r>
              <a:rPr lang="en-US" sz="600" dirty="0">
                <a:latin typeface="Arial"/>
              </a:rPr>
              <a:t> </a:t>
            </a:r>
            <a:r>
              <a:rPr lang="en-US" sz="600" dirty="0" err="1">
                <a:latin typeface="Arial"/>
              </a:rPr>
              <a:t>nyheder</a:t>
            </a:r>
            <a:endParaRPr lang="en-US" sz="600" dirty="0">
              <a:latin typeface="Arial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932852" y="15762364"/>
            <a:ext cx="618008" cy="11981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750">
                <a:latin typeface="Arial"/>
              </a:rPr>
              <a:t>Gotham pro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787343" y="15778129"/>
            <a:ext cx="154502" cy="788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latin typeface="Arial"/>
              </a:rPr>
              <a:t>Fett gedruckt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131031" y="15778129"/>
            <a:ext cx="239636" cy="7567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Mittel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3531475" y="15778129"/>
            <a:ext cx="236483" cy="8513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Regulär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592317" y="17348375"/>
            <a:ext cx="359454" cy="21125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600" dirty="0">
                <a:latin typeface="Arial"/>
              </a:rPr>
              <a:t>Desktop</a:t>
            </a:r>
          </a:p>
          <a:p>
            <a:pPr indent="0" algn="ctr"/>
            <a:r>
              <a:rPr lang="en-US" sz="400" dirty="0">
                <a:latin typeface="Arial"/>
              </a:rPr>
              <a:t>1170 px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3417964" y="17345222"/>
            <a:ext cx="791429" cy="21125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600" dirty="0">
                <a:latin typeface="Arial"/>
              </a:rPr>
              <a:t>Handy, </a:t>
            </a:r>
            <a:r>
              <a:rPr lang="en-US" sz="600" dirty="0" err="1">
                <a:latin typeface="Arial"/>
              </a:rPr>
              <a:t>Mobiltelefon</a:t>
            </a:r>
            <a:endParaRPr lang="en-US" sz="600" dirty="0">
              <a:latin typeface="Arial"/>
            </a:endParaRPr>
          </a:p>
          <a:p>
            <a:pPr indent="0" algn="ctr"/>
            <a:r>
              <a:rPr lang="en-US" sz="400" dirty="0">
                <a:latin typeface="Arial"/>
              </a:rPr>
              <a:t>360 px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2008526" y="21113180"/>
            <a:ext cx="491885" cy="12612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800" dirty="0" err="1">
                <a:latin typeface="Arial"/>
              </a:rPr>
              <a:t>Seitenverzeichnis</a:t>
            </a:r>
            <a:endParaRPr lang="en-US" sz="800" dirty="0">
              <a:latin typeface="Arial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444121" y="21620830"/>
            <a:ext cx="217564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Kurser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049517" y="21620830"/>
            <a:ext cx="201798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450" b="1" dirty="0">
                <a:latin typeface="Arial"/>
              </a:rPr>
              <a:t>Kurs </a:t>
            </a:r>
            <a:r>
              <a:rPr lang="en-US" sz="450" b="1" dirty="0">
                <a:latin typeface="Arial"/>
              </a:rPr>
              <a:t>1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2639147" y="21617677"/>
            <a:ext cx="280626" cy="8828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Programm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2046364" y="21860466"/>
            <a:ext cx="211258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450" b="1">
                <a:latin typeface="Arial"/>
              </a:rPr>
              <a:t>Kurs </a:t>
            </a:r>
            <a:r>
              <a:rPr lang="en-US" sz="450" b="1">
                <a:latin typeface="Arial"/>
              </a:rPr>
              <a:t>2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639147" y="21857313"/>
            <a:ext cx="280626" cy="8828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Programm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046364" y="22100102"/>
            <a:ext cx="211258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450" b="1">
                <a:latin typeface="Arial"/>
              </a:rPr>
              <a:t>Kurs </a:t>
            </a:r>
            <a:r>
              <a:rPr lang="en-US" sz="450" b="1">
                <a:latin typeface="Arial"/>
              </a:rPr>
              <a:t>3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2639147" y="22096948"/>
            <a:ext cx="280626" cy="8828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Programm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769357" y="22506852"/>
            <a:ext cx="198645" cy="788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Zuhause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1440968" y="22506852"/>
            <a:ext cx="309004" cy="788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Webinare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125191" y="22503699"/>
            <a:ext cx="318464" cy="81981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Webinar 1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2831486" y="22503699"/>
            <a:ext cx="378373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Undervisere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585078" y="22500546"/>
            <a:ext cx="277473" cy="8198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Trainer 1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2125191" y="22743335"/>
            <a:ext cx="331076" cy="8198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Webinar 2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831486" y="22743335"/>
            <a:ext cx="378373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Undervisere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3585078" y="22740182"/>
            <a:ext cx="290086" cy="8198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Trainer 2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2128344" y="22982971"/>
            <a:ext cx="331076" cy="8198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Webinar 3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3585078" y="22979817"/>
            <a:ext cx="290086" cy="81981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Trainer 3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613456" y="23386568"/>
            <a:ext cx="227024" cy="8198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Nachrichten 1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1447274" y="23626204"/>
            <a:ext cx="627468" cy="8828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Agile Master Classes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2453114" y="23623051"/>
            <a:ext cx="586477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Virksomhedskurser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3613456" y="23626204"/>
            <a:ext cx="239636" cy="8198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News 2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3613456" y="23868993"/>
            <a:ext cx="239636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latin typeface="Arial"/>
              </a:rPr>
              <a:t>News 3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2002220" y="24370336"/>
            <a:ext cx="517109" cy="12927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800">
                <a:latin typeface="Arial"/>
              </a:rPr>
              <a:t>Alle Seiten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731053" y="32978308"/>
            <a:ext cx="933319" cy="12612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800">
                <a:latin typeface="Arial"/>
              </a:rPr>
              <a:t>Trainingsprogramm</a:t>
            </a:r>
            <a:endParaRPr lang="en-US" sz="800" dirty="0">
              <a:latin typeface="Arial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466193" y="33293619"/>
            <a:ext cx="198645" cy="9144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Dag 1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2156722" y="33290466"/>
            <a:ext cx="778817" cy="18603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571500"/>
            <a:r>
              <a:rPr lang="en-US" sz="400">
                <a:latin typeface="Arial"/>
              </a:rPr>
              <a:t>Dag 2</a:t>
            </a:r>
          </a:p>
          <a:p>
            <a:pPr indent="0">
              <a:lnSpc>
                <a:spcPct val="75000"/>
              </a:lnSpc>
            </a:pPr>
            <a:r>
              <a:rPr lang="en-US" sz="1500">
                <a:solidFill>
                  <a:srgbClr val="F97517"/>
                </a:solidFill>
                <a:latin typeface="Arial"/>
              </a:rPr>
              <a:t>• -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964849" y="33590011"/>
            <a:ext cx="699989" cy="7567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(9.00 bis 17.00 Uhr): Overblikket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2226091" y="33586857"/>
            <a:ext cx="898634" cy="7567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(9.00 bis 17.00 Uhr): Et spadestik dybere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1034217" y="33741360"/>
            <a:ext cx="958544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400">
                <a:latin typeface="Arial"/>
              </a:rPr>
              <a:t>Introduktion </a:t>
            </a:r>
            <a:r>
              <a:rPr lang="en-US" sz="400">
                <a:latin typeface="Arial"/>
              </a:rPr>
              <a:t>til Scaled Agile Rahmen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2257622" y="33741360"/>
            <a:ext cx="513955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• Eksekvering og leve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2257622" y="33880096"/>
            <a:ext cx="829266" cy="788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• Opbygning af en Agile Portefalje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999533" y="34018833"/>
            <a:ext cx="737827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• </a:t>
            </a:r>
            <a:r>
              <a:rPr lang="de" sz="400">
                <a:latin typeface="Arial"/>
              </a:rPr>
              <a:t>Forstäelse </a:t>
            </a:r>
            <a:r>
              <a:rPr lang="en-US" sz="400">
                <a:latin typeface="Arial"/>
              </a:rPr>
              <a:t>af SAFe Principper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2257622" y="34018833"/>
            <a:ext cx="889175" cy="788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• Ledelse af en Lean-agile Unternehmen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999533" y="34160722"/>
            <a:ext cx="968003" cy="788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• Implementering af Agile Veröffentlichung Züge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197713" y="37771026"/>
            <a:ext cx="160808" cy="192339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600">
                <a:solidFill>
                  <a:srgbClr val="F97517"/>
                </a:solidFill>
                <a:latin typeface="Arial"/>
              </a:rPr>
              <a:t>\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2790496" y="37685892"/>
            <a:ext cx="236483" cy="30269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800">
                <a:solidFill>
                  <a:srgbClr val="E49455"/>
                </a:solidFill>
                <a:latin typeface="Arial"/>
              </a:rPr>
              <a:t>\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1910780" y="38512005"/>
            <a:ext cx="756745" cy="17972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400" b="1">
                <a:latin typeface="Tahoma"/>
              </a:rPr>
              <a:t>Vielen Dank!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1368446" y="39035420"/>
            <a:ext cx="1850872" cy="8513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IT DEV GROUP baut Software, die unterschiedlich Menschen Dinge tun lässt.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853558" y="39148932"/>
            <a:ext cx="800888" cy="8513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revolutionäres digitales Produkt.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933318" y="39148932"/>
            <a:ext cx="1929699" cy="8828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Teilen Sie Ihre Herausforderung mit unserem Team und wir arbeiten mit Ihnen zusammen ein liefern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1756278" y="39379108"/>
            <a:ext cx="1078362" cy="8513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Schreiben Sie uns eine Linie an </a:t>
            </a:r>
            <a:r>
              <a:rPr lang="en-US" sz="400">
                <a:solidFill>
                  <a:srgbClr val="E49455"/>
                </a:solidFill>
                <a:latin typeface="Arial"/>
                <a:hlinkClick r:id="rId29"/>
              </a:rPr>
              <a:t>info@it-devgroup.com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1450427" y="39489467"/>
            <a:ext cx="1690064" cy="8828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Weitere Inspiration und Fallstudien finden Sie auf unserer </a:t>
            </a:r>
            <a:r>
              <a:rPr lang="en-US" sz="400">
                <a:solidFill>
                  <a:srgbClr val="E49455"/>
                </a:solidFill>
                <a:latin typeface="Arial"/>
              </a:rPr>
              <a:t>Behance </a:t>
            </a:r>
            <a:r>
              <a:rPr lang="en-US" sz="400">
                <a:latin typeface="Arial"/>
              </a:rPr>
              <a:t>Profil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2024292" y="39719644"/>
            <a:ext cx="586477" cy="7567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) 2020 IT DEV GROUP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Произвольный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Tahoma</vt:lpstr>
      <vt:lpstr>Times New Roman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katitu</cp:lastModifiedBy>
  <cp:revision>1</cp:revision>
  <dcterms:modified xsi:type="dcterms:W3CDTF">2020-01-17T17:32:31Z</dcterms:modified>
</cp:coreProperties>
</file>