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505784" cy="4033765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PictId20" Type="http://schemas.openxmlformats.org/officeDocument/2006/relationships/image" Target="../media/image21.jpeg"/><Relationship Id="rPictId21" Type="http://schemas.openxmlformats.org/officeDocument/2006/relationships/image" Target="../media/image22.jpeg"/><Relationship Id="rPictId22" Type="http://schemas.openxmlformats.org/officeDocument/2006/relationships/image" Target="../media/image23.jpeg"/><Relationship Id="rPictId23" Type="http://schemas.openxmlformats.org/officeDocument/2006/relationships/image" Target="../media/image24.jpeg"/><Relationship Id="rPictId24" Type="http://schemas.openxmlformats.org/officeDocument/2006/relationships/image" Target="../media/image25.jpeg"/><Relationship Id="rPictId25" Type="http://schemas.openxmlformats.org/officeDocument/2006/relationships/image" Target="../media/image26.jpeg"/><Relationship Id="rPictId26" Type="http://schemas.openxmlformats.org/officeDocument/2006/relationships/image" Target="../media/image27.jpeg"/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info@it-devgroup.com" TargetMode="Externa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94582" y="9459"/>
            <a:ext cx="577018" cy="46350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364361" y="3153"/>
            <a:ext cx="233330" cy="23017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062129" y="1882402"/>
            <a:ext cx="542334" cy="15450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629222" y="495037"/>
            <a:ext cx="791429" cy="16333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854024" y="2128344"/>
            <a:ext cx="428822" cy="73467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4067503" y="2721128"/>
            <a:ext cx="353148" cy="53602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683757" y="4244077"/>
            <a:ext cx="233329" cy="23648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460353" y="5760720"/>
            <a:ext cx="293238" cy="38783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674297" y="5669280"/>
            <a:ext cx="296392" cy="15450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2345908" y="5666126"/>
            <a:ext cx="1601777" cy="185087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832419" y="9957500"/>
            <a:ext cx="1336916" cy="16711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835572" y="11348019"/>
            <a:ext cx="2806262" cy="92385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640080" y="12599801"/>
            <a:ext cx="3004907" cy="74097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523415" y="13492129"/>
            <a:ext cx="3436882" cy="63377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778816" y="14841657"/>
            <a:ext cx="2308072" cy="353148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495037" y="18461420"/>
            <a:ext cx="4010747" cy="202114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59908" y="24764474"/>
            <a:ext cx="4420652" cy="7911137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72521" y="32729213"/>
            <a:ext cx="302698" cy="536028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4234617" y="33325150"/>
            <a:ext cx="255402" cy="409903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81980" y="35273768"/>
            <a:ext cx="599090" cy="1008993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914400" y="34958457"/>
            <a:ext cx="1800422" cy="169637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2869324" y="35097194"/>
            <a:ext cx="1627001" cy="152294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1305384" y="37364275"/>
            <a:ext cx="460353" cy="60539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4108493" y="37692198"/>
            <a:ext cx="390985" cy="60224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88286" y="38354350"/>
            <a:ext cx="293239" cy="495037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567558" y="7397180"/>
            <a:ext cx="3231931" cy="233645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>
          <a:blip r:embed="rPictId26"/>
          <a:stretch>
            <a:fillRect/>
          </a:stretch>
        </p:blipFill>
        <p:spPr>
          <a:xfrm>
            <a:off x="819806" y="10187677"/>
            <a:ext cx="2875631" cy="658998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2068435" y="573864"/>
            <a:ext cx="327923" cy="1198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i="1" sz="400">
                <a:latin typeface="Arial"/>
              </a:rPr>
              <a:t>agile</a:t>
            </a:r>
          </a:p>
          <a:p>
            <a:pPr indent="0">
              <a:lnSpc>
                <a:spcPct val="75000"/>
              </a:lnSpc>
            </a:pPr>
            <a:r>
              <a:rPr lang="en-US" b="1" sz="400">
                <a:latin typeface="Arial"/>
              </a:rPr>
              <a:t>AKADEMIET</a:t>
            </a:r>
          </a:p>
        </p:txBody>
      </p:sp>
      <p:sp>
        <p:nvSpPr>
          <p:cNvPr id="30" name=""/>
          <p:cNvSpPr/>
          <p:nvPr/>
        </p:nvSpPr>
        <p:spPr>
          <a:xfrm>
            <a:off x="397291" y="709448"/>
            <a:ext cx="873409" cy="8355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190"/>
              </a:spcAft>
            </a:pPr>
            <a:r>
              <a:rPr lang="ru" sz="1700">
                <a:latin typeface="Arial"/>
              </a:rPr>
              <a:t>&gt;</a:t>
            </a:r>
          </a:p>
          <a:p>
            <a:pPr indent="0">
              <a:lnSpc>
                <a:spcPct val="140000"/>
              </a:lnSpc>
            </a:pPr>
            <a:r>
              <a:rPr lang="de" sz="800">
                <a:latin typeface="Arial"/>
              </a:rPr>
              <a:t>Build design </a:t>
            </a:r>
            <a:r>
              <a:rPr lang="en-US" sz="800">
                <a:latin typeface="Arial"/>
              </a:rPr>
              <a:t>for </a:t>
            </a:r>
            <a:r>
              <a:rPr lang="de" sz="800">
                <a:latin typeface="Arial"/>
              </a:rPr>
              <a:t>online </a:t>
            </a:r>
            <a:r>
              <a:rPr lang="en-US" sz="800">
                <a:latin typeface="Arial"/>
              </a:rPr>
              <a:t>platform for education</a:t>
            </a:r>
          </a:p>
        </p:txBody>
      </p:sp>
      <p:sp>
        <p:nvSpPr>
          <p:cNvPr id="31" name=""/>
          <p:cNvSpPr/>
          <p:nvPr/>
        </p:nvSpPr>
        <p:spPr>
          <a:xfrm>
            <a:off x="2074742" y="1084667"/>
            <a:ext cx="1409437" cy="47296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18000"/>
              </a:lnSpc>
            </a:pPr>
            <a:r>
              <a:rPr lang="en-US" b="1" sz="950">
                <a:latin typeface="Arial"/>
              </a:rPr>
              <a:t>De bedste agile kurser, de bedste instruktorer, samlet pa en platform.</a:t>
            </a:r>
          </a:p>
        </p:txBody>
      </p:sp>
      <p:sp>
        <p:nvSpPr>
          <p:cNvPr id="32" name=""/>
          <p:cNvSpPr/>
          <p:nvPr/>
        </p:nvSpPr>
        <p:spPr>
          <a:xfrm>
            <a:off x="1075208" y="3417964"/>
            <a:ext cx="1374753" cy="12927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latin typeface="Arial"/>
              </a:rPr>
              <a:t>Partners Agile Akademiet</a:t>
            </a:r>
          </a:p>
        </p:txBody>
      </p:sp>
      <p:sp>
        <p:nvSpPr>
          <p:cNvPr id="33" name=""/>
          <p:cNvSpPr/>
          <p:nvPr/>
        </p:nvSpPr>
        <p:spPr>
          <a:xfrm>
            <a:off x="1065748" y="3925613"/>
            <a:ext cx="419363" cy="154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">
                <a:latin typeface="Arial"/>
              </a:rPr>
              <a:t>Walmart</a:t>
            </a:r>
          </a:p>
        </p:txBody>
      </p:sp>
      <p:sp>
        <p:nvSpPr>
          <p:cNvPr id="34" name=""/>
          <p:cNvSpPr/>
          <p:nvPr/>
        </p:nvSpPr>
        <p:spPr>
          <a:xfrm>
            <a:off x="2541401" y="3935073"/>
            <a:ext cx="406750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en-US" sz="700">
                <a:latin typeface="Times New Roman"/>
              </a:rPr>
              <a:t>HERMES</a:t>
            </a:r>
          </a:p>
          <a:p>
            <a:pPr algn="ctr" indent="0">
              <a:lnSpc>
                <a:spcPct val="91000"/>
              </a:lnSpc>
            </a:pPr>
            <a:r>
              <a:rPr lang="en-US" sz="400">
                <a:latin typeface="Arial"/>
              </a:rPr>
              <a:t>PARIS</a:t>
            </a:r>
          </a:p>
        </p:txBody>
      </p:sp>
      <p:sp>
        <p:nvSpPr>
          <p:cNvPr id="35" name=""/>
          <p:cNvSpPr/>
          <p:nvPr/>
        </p:nvSpPr>
        <p:spPr>
          <a:xfrm>
            <a:off x="4013900" y="3900388"/>
            <a:ext cx="425669" cy="1702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marL="78300" indent="-114300"/>
            <a:r>
              <a:rPr lang="en-US" sz="400">
                <a:latin typeface="Arial"/>
              </a:rPr>
              <a:t>□</a:t>
            </a:r>
            <a:r>
              <a:rPr lang="en-US" sz="400">
                <a:latin typeface="Arial"/>
              </a:rPr>
              <a:t> NATIONAL </a:t>
            </a:r>
            <a:r>
              <a:rPr lang="de" sz="400">
                <a:latin typeface="Arial"/>
              </a:rPr>
              <a:t>GEOGRAPH</a:t>
            </a:r>
          </a:p>
        </p:txBody>
      </p:sp>
      <p:sp>
        <p:nvSpPr>
          <p:cNvPr id="36" name=""/>
          <p:cNvSpPr/>
          <p:nvPr/>
        </p:nvSpPr>
        <p:spPr>
          <a:xfrm>
            <a:off x="1065748" y="4300833"/>
            <a:ext cx="397292" cy="1198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\Z\IO</a:t>
            </a:r>
          </a:p>
        </p:txBody>
      </p:sp>
      <p:sp>
        <p:nvSpPr>
          <p:cNvPr id="37" name=""/>
          <p:cNvSpPr/>
          <p:nvPr/>
        </p:nvSpPr>
        <p:spPr>
          <a:xfrm>
            <a:off x="2118885" y="4303986"/>
            <a:ext cx="419363" cy="1166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Times New Roman"/>
              </a:rPr>
              <a:t>Canon</a:t>
            </a:r>
          </a:p>
        </p:txBody>
      </p:sp>
      <p:sp>
        <p:nvSpPr>
          <p:cNvPr id="38" name=""/>
          <p:cNvSpPr/>
          <p:nvPr/>
        </p:nvSpPr>
        <p:spPr>
          <a:xfrm>
            <a:off x="2752659" y="4278761"/>
            <a:ext cx="523415" cy="16396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Allianz (fij)</a:t>
            </a:r>
          </a:p>
        </p:txBody>
      </p:sp>
      <p:sp>
        <p:nvSpPr>
          <p:cNvPr id="39" name=""/>
          <p:cNvSpPr/>
          <p:nvPr/>
        </p:nvSpPr>
        <p:spPr>
          <a:xfrm>
            <a:off x="4013900" y="4313445"/>
            <a:ext cx="428822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latin typeface="Times New Roman"/>
              </a:rPr>
              <a:t>FRED PERT</a:t>
            </a:r>
          </a:p>
        </p:txBody>
      </p:sp>
      <p:sp>
        <p:nvSpPr>
          <p:cNvPr id="40" name=""/>
          <p:cNvSpPr/>
          <p:nvPr/>
        </p:nvSpPr>
        <p:spPr>
          <a:xfrm>
            <a:off x="1718441" y="5331897"/>
            <a:ext cx="1002687" cy="12612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800">
                <a:latin typeface="Arial"/>
              </a:rPr>
              <a:t>Upcoming courses</a:t>
            </a:r>
          </a:p>
        </p:txBody>
      </p:sp>
      <p:sp>
        <p:nvSpPr>
          <p:cNvPr id="41" name=""/>
          <p:cNvSpPr/>
          <p:nvPr/>
        </p:nvSpPr>
        <p:spPr>
          <a:xfrm>
            <a:off x="813500" y="6180082"/>
            <a:ext cx="1311691" cy="6779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ct val="131000"/>
              </a:lnSpc>
              <a:spcAft>
                <a:spcPts val="280"/>
              </a:spcAft>
            </a:pPr>
            <a:r>
              <a:rPr lang="en-US" b="1" sz="800">
                <a:latin typeface="Arial"/>
              </a:rPr>
              <a:t>De bedste agile kurser, de bedste instruktorer, samlet </a:t>
            </a:r>
            <a:r>
              <a:rPr lang="de" b="1" sz="800">
                <a:latin typeface="Arial"/>
              </a:rPr>
              <a:t>pä </a:t>
            </a:r>
            <a:r>
              <a:rPr lang="en-US" b="1" sz="800">
                <a:latin typeface="Arial"/>
              </a:rPr>
              <a:t>en platform.</a:t>
            </a:r>
          </a:p>
          <a:p>
            <a:pPr algn="just" indent="0">
              <a:lnSpc>
                <a:spcPct val="115000"/>
              </a:lnSpc>
            </a:pPr>
            <a:r>
              <a:rPr lang="en-US" sz="400">
                <a:latin typeface="Arial"/>
              </a:rPr>
              <a:t>Lorem ipsum er ganske enkelt fyldtekst fra print- og typografiindustrien. Lore, ipsum her vaeret standard fyldtekst siden 1500-tallet.</a:t>
            </a:r>
          </a:p>
        </p:txBody>
      </p:sp>
      <p:sp>
        <p:nvSpPr>
          <p:cNvPr id="42" name=""/>
          <p:cNvSpPr/>
          <p:nvPr/>
        </p:nvSpPr>
        <p:spPr>
          <a:xfrm>
            <a:off x="822960" y="9784080"/>
            <a:ext cx="1084667" cy="1072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Partnere Agile Akademiet</a:t>
            </a:r>
          </a:p>
        </p:txBody>
      </p:sp>
      <p:sp>
        <p:nvSpPr>
          <p:cNvPr id="43" name=""/>
          <p:cNvSpPr/>
          <p:nvPr/>
        </p:nvSpPr>
        <p:spPr>
          <a:xfrm>
            <a:off x="1879249" y="10957034"/>
            <a:ext cx="706295" cy="10720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Seneste nyheder</a:t>
            </a:r>
          </a:p>
        </p:txBody>
      </p:sp>
      <p:sp>
        <p:nvSpPr>
          <p:cNvPr id="44" name=""/>
          <p:cNvSpPr/>
          <p:nvPr/>
        </p:nvSpPr>
        <p:spPr>
          <a:xfrm>
            <a:off x="1932852" y="15762364"/>
            <a:ext cx="618008" cy="1198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">
                <a:latin typeface="Arial"/>
              </a:rPr>
              <a:t>Gotham pro</a:t>
            </a:r>
          </a:p>
        </p:txBody>
      </p:sp>
      <p:sp>
        <p:nvSpPr>
          <p:cNvPr id="45" name=""/>
          <p:cNvSpPr/>
          <p:nvPr/>
        </p:nvSpPr>
        <p:spPr>
          <a:xfrm>
            <a:off x="2787343" y="15778129"/>
            <a:ext cx="154502" cy="788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400">
                <a:latin typeface="Arial"/>
              </a:rPr>
              <a:t>Bold</a:t>
            </a:r>
          </a:p>
        </p:txBody>
      </p:sp>
      <p:sp>
        <p:nvSpPr>
          <p:cNvPr id="46" name=""/>
          <p:cNvSpPr/>
          <p:nvPr/>
        </p:nvSpPr>
        <p:spPr>
          <a:xfrm>
            <a:off x="3131031" y="15778129"/>
            <a:ext cx="239636" cy="756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Medium</a:t>
            </a:r>
          </a:p>
        </p:txBody>
      </p:sp>
      <p:sp>
        <p:nvSpPr>
          <p:cNvPr id="47" name=""/>
          <p:cNvSpPr/>
          <p:nvPr/>
        </p:nvSpPr>
        <p:spPr>
          <a:xfrm>
            <a:off x="3531475" y="15778129"/>
            <a:ext cx="236483" cy="851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Regular</a:t>
            </a:r>
          </a:p>
        </p:txBody>
      </p:sp>
      <p:sp>
        <p:nvSpPr>
          <p:cNvPr id="48" name=""/>
          <p:cNvSpPr/>
          <p:nvPr/>
        </p:nvSpPr>
        <p:spPr>
          <a:xfrm>
            <a:off x="1592317" y="17348375"/>
            <a:ext cx="359454" cy="21125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en-US" sz="600">
                <a:latin typeface="Arial"/>
              </a:rPr>
              <a:t>Desktop</a:t>
            </a:r>
          </a:p>
          <a:p>
            <a:pPr algn="ctr" indent="0"/>
            <a:r>
              <a:rPr lang="en-US" sz="400">
                <a:latin typeface="Arial"/>
              </a:rPr>
              <a:t>1170 px</a:t>
            </a:r>
          </a:p>
        </p:txBody>
      </p:sp>
      <p:sp>
        <p:nvSpPr>
          <p:cNvPr id="49" name=""/>
          <p:cNvSpPr/>
          <p:nvPr/>
        </p:nvSpPr>
        <p:spPr>
          <a:xfrm>
            <a:off x="3417964" y="17345222"/>
            <a:ext cx="296391" cy="21125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en-US" sz="600">
                <a:latin typeface="Arial"/>
              </a:rPr>
              <a:t>Mobile</a:t>
            </a:r>
          </a:p>
          <a:p>
            <a:pPr algn="ctr" indent="0"/>
            <a:r>
              <a:rPr lang="en-US" sz="400">
                <a:latin typeface="Arial"/>
              </a:rPr>
              <a:t>360 px</a:t>
            </a:r>
          </a:p>
        </p:txBody>
      </p:sp>
      <p:sp>
        <p:nvSpPr>
          <p:cNvPr id="50" name=""/>
          <p:cNvSpPr/>
          <p:nvPr/>
        </p:nvSpPr>
        <p:spPr>
          <a:xfrm>
            <a:off x="2008526" y="21113180"/>
            <a:ext cx="491885" cy="1261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latin typeface="Arial"/>
              </a:rPr>
              <a:t>Site map</a:t>
            </a:r>
          </a:p>
        </p:txBody>
      </p:sp>
      <p:sp>
        <p:nvSpPr>
          <p:cNvPr id="51" name=""/>
          <p:cNvSpPr/>
          <p:nvPr/>
        </p:nvSpPr>
        <p:spPr>
          <a:xfrm>
            <a:off x="1444121" y="21620830"/>
            <a:ext cx="217564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Kurser</a:t>
            </a:r>
          </a:p>
        </p:txBody>
      </p:sp>
      <p:sp>
        <p:nvSpPr>
          <p:cNvPr id="52" name=""/>
          <p:cNvSpPr/>
          <p:nvPr/>
        </p:nvSpPr>
        <p:spPr>
          <a:xfrm>
            <a:off x="2049517" y="21620830"/>
            <a:ext cx="201798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450">
                <a:latin typeface="Arial"/>
              </a:rPr>
              <a:t>Kurs </a:t>
            </a:r>
            <a:r>
              <a:rPr lang="en-US" b="1" sz="450">
                <a:latin typeface="Arial"/>
              </a:rPr>
              <a:t>1</a:t>
            </a:r>
          </a:p>
        </p:txBody>
      </p:sp>
      <p:sp>
        <p:nvSpPr>
          <p:cNvPr id="53" name=""/>
          <p:cNvSpPr/>
          <p:nvPr/>
        </p:nvSpPr>
        <p:spPr>
          <a:xfrm>
            <a:off x="2639147" y="21617677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Program</a:t>
            </a:r>
          </a:p>
        </p:txBody>
      </p:sp>
      <p:sp>
        <p:nvSpPr>
          <p:cNvPr id="54" name=""/>
          <p:cNvSpPr/>
          <p:nvPr/>
        </p:nvSpPr>
        <p:spPr>
          <a:xfrm>
            <a:off x="2046364" y="21860466"/>
            <a:ext cx="211258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450">
                <a:latin typeface="Arial"/>
              </a:rPr>
              <a:t>Kurs </a:t>
            </a:r>
            <a:r>
              <a:rPr lang="en-US" b="1" sz="450">
                <a:latin typeface="Arial"/>
              </a:rPr>
              <a:t>2</a:t>
            </a:r>
          </a:p>
        </p:txBody>
      </p:sp>
      <p:sp>
        <p:nvSpPr>
          <p:cNvPr id="55" name=""/>
          <p:cNvSpPr/>
          <p:nvPr/>
        </p:nvSpPr>
        <p:spPr>
          <a:xfrm>
            <a:off x="2639147" y="21857313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Program</a:t>
            </a:r>
          </a:p>
        </p:txBody>
      </p:sp>
      <p:sp>
        <p:nvSpPr>
          <p:cNvPr id="56" name=""/>
          <p:cNvSpPr/>
          <p:nvPr/>
        </p:nvSpPr>
        <p:spPr>
          <a:xfrm>
            <a:off x="2046364" y="22100102"/>
            <a:ext cx="211258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450">
                <a:latin typeface="Arial"/>
              </a:rPr>
              <a:t>Kurs </a:t>
            </a:r>
            <a:r>
              <a:rPr lang="en-US" b="1" sz="450">
                <a:latin typeface="Arial"/>
              </a:rPr>
              <a:t>3</a:t>
            </a:r>
          </a:p>
        </p:txBody>
      </p:sp>
      <p:sp>
        <p:nvSpPr>
          <p:cNvPr id="57" name=""/>
          <p:cNvSpPr/>
          <p:nvPr/>
        </p:nvSpPr>
        <p:spPr>
          <a:xfrm>
            <a:off x="2639147" y="22096948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Program</a:t>
            </a:r>
          </a:p>
        </p:txBody>
      </p:sp>
      <p:sp>
        <p:nvSpPr>
          <p:cNvPr id="58" name=""/>
          <p:cNvSpPr/>
          <p:nvPr/>
        </p:nvSpPr>
        <p:spPr>
          <a:xfrm>
            <a:off x="769357" y="22506852"/>
            <a:ext cx="198645" cy="788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Home</a:t>
            </a:r>
          </a:p>
        </p:txBody>
      </p:sp>
      <p:sp>
        <p:nvSpPr>
          <p:cNvPr id="59" name=""/>
          <p:cNvSpPr/>
          <p:nvPr/>
        </p:nvSpPr>
        <p:spPr>
          <a:xfrm>
            <a:off x="1440968" y="22506852"/>
            <a:ext cx="309004" cy="788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Webinars</a:t>
            </a:r>
          </a:p>
        </p:txBody>
      </p:sp>
      <p:sp>
        <p:nvSpPr>
          <p:cNvPr id="60" name=""/>
          <p:cNvSpPr/>
          <p:nvPr/>
        </p:nvSpPr>
        <p:spPr>
          <a:xfrm>
            <a:off x="2125191" y="22503699"/>
            <a:ext cx="318464" cy="8198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Webinar 1</a:t>
            </a:r>
          </a:p>
        </p:txBody>
      </p:sp>
      <p:sp>
        <p:nvSpPr>
          <p:cNvPr id="61" name=""/>
          <p:cNvSpPr/>
          <p:nvPr/>
        </p:nvSpPr>
        <p:spPr>
          <a:xfrm>
            <a:off x="2831486" y="22503699"/>
            <a:ext cx="378373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Undervisere</a:t>
            </a:r>
          </a:p>
        </p:txBody>
      </p:sp>
      <p:sp>
        <p:nvSpPr>
          <p:cNvPr id="62" name=""/>
          <p:cNvSpPr/>
          <p:nvPr/>
        </p:nvSpPr>
        <p:spPr>
          <a:xfrm>
            <a:off x="3585078" y="22500546"/>
            <a:ext cx="277473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Trainer 1</a:t>
            </a:r>
          </a:p>
        </p:txBody>
      </p:sp>
      <p:sp>
        <p:nvSpPr>
          <p:cNvPr id="63" name=""/>
          <p:cNvSpPr/>
          <p:nvPr/>
        </p:nvSpPr>
        <p:spPr>
          <a:xfrm>
            <a:off x="2125191" y="22743335"/>
            <a:ext cx="331076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Webinar 2</a:t>
            </a:r>
          </a:p>
        </p:txBody>
      </p:sp>
      <p:sp>
        <p:nvSpPr>
          <p:cNvPr id="64" name=""/>
          <p:cNvSpPr/>
          <p:nvPr/>
        </p:nvSpPr>
        <p:spPr>
          <a:xfrm>
            <a:off x="2831486" y="22743335"/>
            <a:ext cx="378373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Undervisere</a:t>
            </a:r>
          </a:p>
        </p:txBody>
      </p:sp>
      <p:sp>
        <p:nvSpPr>
          <p:cNvPr id="65" name=""/>
          <p:cNvSpPr/>
          <p:nvPr/>
        </p:nvSpPr>
        <p:spPr>
          <a:xfrm>
            <a:off x="3585078" y="22740182"/>
            <a:ext cx="290086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Trainer 2</a:t>
            </a:r>
          </a:p>
        </p:txBody>
      </p:sp>
      <p:sp>
        <p:nvSpPr>
          <p:cNvPr id="66" name=""/>
          <p:cNvSpPr/>
          <p:nvPr/>
        </p:nvSpPr>
        <p:spPr>
          <a:xfrm>
            <a:off x="2128344" y="22982971"/>
            <a:ext cx="331076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Webinar 3</a:t>
            </a:r>
          </a:p>
        </p:txBody>
      </p:sp>
      <p:sp>
        <p:nvSpPr>
          <p:cNvPr id="67" name=""/>
          <p:cNvSpPr/>
          <p:nvPr/>
        </p:nvSpPr>
        <p:spPr>
          <a:xfrm>
            <a:off x="3585078" y="22979817"/>
            <a:ext cx="290086" cy="8198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Trainer 3</a:t>
            </a:r>
          </a:p>
        </p:txBody>
      </p:sp>
      <p:sp>
        <p:nvSpPr>
          <p:cNvPr id="68" name=""/>
          <p:cNvSpPr/>
          <p:nvPr/>
        </p:nvSpPr>
        <p:spPr>
          <a:xfrm>
            <a:off x="3613456" y="23386568"/>
            <a:ext cx="227024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News 1</a:t>
            </a:r>
          </a:p>
        </p:txBody>
      </p:sp>
      <p:sp>
        <p:nvSpPr>
          <p:cNvPr id="69" name=""/>
          <p:cNvSpPr/>
          <p:nvPr/>
        </p:nvSpPr>
        <p:spPr>
          <a:xfrm>
            <a:off x="1447274" y="23626204"/>
            <a:ext cx="627468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Agile Master Classes</a:t>
            </a:r>
          </a:p>
        </p:txBody>
      </p:sp>
      <p:sp>
        <p:nvSpPr>
          <p:cNvPr id="70" name=""/>
          <p:cNvSpPr/>
          <p:nvPr/>
        </p:nvSpPr>
        <p:spPr>
          <a:xfrm>
            <a:off x="2453114" y="23623051"/>
            <a:ext cx="586477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Virksomhedskurser</a:t>
            </a:r>
          </a:p>
        </p:txBody>
      </p:sp>
      <p:sp>
        <p:nvSpPr>
          <p:cNvPr id="71" name=""/>
          <p:cNvSpPr/>
          <p:nvPr/>
        </p:nvSpPr>
        <p:spPr>
          <a:xfrm>
            <a:off x="3613456" y="23626204"/>
            <a:ext cx="239636" cy="819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News 2</a:t>
            </a:r>
          </a:p>
        </p:txBody>
      </p:sp>
      <p:sp>
        <p:nvSpPr>
          <p:cNvPr id="72" name=""/>
          <p:cNvSpPr/>
          <p:nvPr/>
        </p:nvSpPr>
        <p:spPr>
          <a:xfrm>
            <a:off x="3613456" y="23868993"/>
            <a:ext cx="239636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latin typeface="Arial"/>
              </a:rPr>
              <a:t>News 3</a:t>
            </a:r>
          </a:p>
        </p:txBody>
      </p:sp>
      <p:sp>
        <p:nvSpPr>
          <p:cNvPr id="73" name=""/>
          <p:cNvSpPr/>
          <p:nvPr/>
        </p:nvSpPr>
        <p:spPr>
          <a:xfrm>
            <a:off x="2002220" y="24370336"/>
            <a:ext cx="517109" cy="12927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latin typeface="Arial"/>
              </a:rPr>
              <a:t>All pages</a:t>
            </a:r>
          </a:p>
        </p:txBody>
      </p:sp>
      <p:sp>
        <p:nvSpPr>
          <p:cNvPr id="74" name=""/>
          <p:cNvSpPr/>
          <p:nvPr/>
        </p:nvSpPr>
        <p:spPr>
          <a:xfrm>
            <a:off x="1731053" y="32978308"/>
            <a:ext cx="933319" cy="12612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latin typeface="Arial"/>
              </a:rPr>
              <a:t>Training Program</a:t>
            </a:r>
          </a:p>
        </p:txBody>
      </p:sp>
      <p:sp>
        <p:nvSpPr>
          <p:cNvPr id="75" name=""/>
          <p:cNvSpPr/>
          <p:nvPr/>
        </p:nvSpPr>
        <p:spPr>
          <a:xfrm>
            <a:off x="1466193" y="33293619"/>
            <a:ext cx="198645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Dag 1</a:t>
            </a:r>
          </a:p>
        </p:txBody>
      </p:sp>
      <p:sp>
        <p:nvSpPr>
          <p:cNvPr id="76" name=""/>
          <p:cNvSpPr/>
          <p:nvPr/>
        </p:nvSpPr>
        <p:spPr>
          <a:xfrm>
            <a:off x="2156722" y="33290466"/>
            <a:ext cx="778817" cy="18603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71500"/>
            <a:r>
              <a:rPr lang="en-US" sz="400">
                <a:latin typeface="Arial"/>
              </a:rPr>
              <a:t>Dag 2</a:t>
            </a:r>
          </a:p>
          <a:p>
            <a:pPr indent="0">
              <a:lnSpc>
                <a:spcPct val="75000"/>
              </a:lnSpc>
            </a:pPr>
            <a:r>
              <a:rPr lang="en-US" sz="1500">
                <a:solidFill>
                  <a:srgbClr val="F97517"/>
                </a:solidFill>
                <a:latin typeface="Arial"/>
              </a:rPr>
              <a:t>•--</a:t>
            </a:r>
          </a:p>
        </p:txBody>
      </p:sp>
      <p:sp>
        <p:nvSpPr>
          <p:cNvPr id="77" name=""/>
          <p:cNvSpPr/>
          <p:nvPr/>
        </p:nvSpPr>
        <p:spPr>
          <a:xfrm>
            <a:off x="964849" y="33590011"/>
            <a:ext cx="699989" cy="756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(09:00 - 17:00): Overblikket</a:t>
            </a:r>
          </a:p>
        </p:txBody>
      </p:sp>
      <p:sp>
        <p:nvSpPr>
          <p:cNvPr id="78" name=""/>
          <p:cNvSpPr/>
          <p:nvPr/>
        </p:nvSpPr>
        <p:spPr>
          <a:xfrm>
            <a:off x="2226091" y="33586857"/>
            <a:ext cx="898634" cy="756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(09:00 - 17:00): Et spadestik dybere</a:t>
            </a:r>
          </a:p>
        </p:txBody>
      </p:sp>
      <p:sp>
        <p:nvSpPr>
          <p:cNvPr id="79" name=""/>
          <p:cNvSpPr/>
          <p:nvPr/>
        </p:nvSpPr>
        <p:spPr>
          <a:xfrm>
            <a:off x="1034217" y="33741360"/>
            <a:ext cx="958544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400">
                <a:latin typeface="Arial"/>
              </a:rPr>
              <a:t>Introduktion </a:t>
            </a:r>
            <a:r>
              <a:rPr lang="en-US" sz="400">
                <a:latin typeface="Arial"/>
              </a:rPr>
              <a:t>til Scaled Agile FramEwork</a:t>
            </a:r>
          </a:p>
        </p:txBody>
      </p:sp>
      <p:sp>
        <p:nvSpPr>
          <p:cNvPr id="80" name=""/>
          <p:cNvSpPr/>
          <p:nvPr/>
        </p:nvSpPr>
        <p:spPr>
          <a:xfrm>
            <a:off x="2257622" y="33741360"/>
            <a:ext cx="513955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• Eksekvering og leve</a:t>
            </a:r>
          </a:p>
        </p:txBody>
      </p:sp>
      <p:sp>
        <p:nvSpPr>
          <p:cNvPr id="81" name=""/>
          <p:cNvSpPr/>
          <p:nvPr/>
        </p:nvSpPr>
        <p:spPr>
          <a:xfrm>
            <a:off x="2257622" y="33880096"/>
            <a:ext cx="829266" cy="788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• Opbygning af en Agile Portefalje</a:t>
            </a:r>
          </a:p>
        </p:txBody>
      </p:sp>
      <p:sp>
        <p:nvSpPr>
          <p:cNvPr id="82" name=""/>
          <p:cNvSpPr/>
          <p:nvPr/>
        </p:nvSpPr>
        <p:spPr>
          <a:xfrm>
            <a:off x="999533" y="34018833"/>
            <a:ext cx="737827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• </a:t>
            </a:r>
            <a:r>
              <a:rPr lang="de" sz="400">
                <a:latin typeface="Arial"/>
              </a:rPr>
              <a:t>Forstäelse </a:t>
            </a:r>
            <a:r>
              <a:rPr lang="en-US" sz="400">
                <a:latin typeface="Arial"/>
              </a:rPr>
              <a:t>af SAFe Principper</a:t>
            </a:r>
          </a:p>
        </p:txBody>
      </p:sp>
      <p:sp>
        <p:nvSpPr>
          <p:cNvPr id="83" name=""/>
          <p:cNvSpPr/>
          <p:nvPr/>
        </p:nvSpPr>
        <p:spPr>
          <a:xfrm>
            <a:off x="2257622" y="34018833"/>
            <a:ext cx="889175" cy="788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• Ledelse af en Lean-Agile Enterprise</a:t>
            </a:r>
          </a:p>
        </p:txBody>
      </p:sp>
      <p:sp>
        <p:nvSpPr>
          <p:cNvPr id="84" name=""/>
          <p:cNvSpPr/>
          <p:nvPr/>
        </p:nvSpPr>
        <p:spPr>
          <a:xfrm>
            <a:off x="999533" y="34160722"/>
            <a:ext cx="968003" cy="788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• Implementering af Agile Release Trains</a:t>
            </a:r>
          </a:p>
        </p:txBody>
      </p:sp>
      <p:sp>
        <p:nvSpPr>
          <p:cNvPr id="85" name=""/>
          <p:cNvSpPr/>
          <p:nvPr/>
        </p:nvSpPr>
        <p:spPr>
          <a:xfrm>
            <a:off x="2197713" y="37771026"/>
            <a:ext cx="160808" cy="19233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F97517"/>
                </a:solidFill>
                <a:latin typeface="Arial"/>
              </a:rPr>
              <a:t>\</a:t>
            </a:r>
          </a:p>
        </p:txBody>
      </p:sp>
      <p:sp>
        <p:nvSpPr>
          <p:cNvPr id="86" name=""/>
          <p:cNvSpPr/>
          <p:nvPr/>
        </p:nvSpPr>
        <p:spPr>
          <a:xfrm>
            <a:off x="2790496" y="37685892"/>
            <a:ext cx="236483" cy="3026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800">
                <a:solidFill>
                  <a:srgbClr val="E49455"/>
                </a:solidFill>
                <a:latin typeface="Arial"/>
              </a:rPr>
              <a:t>\</a:t>
            </a:r>
          </a:p>
        </p:txBody>
      </p:sp>
      <p:sp>
        <p:nvSpPr>
          <p:cNvPr id="87" name=""/>
          <p:cNvSpPr/>
          <p:nvPr/>
        </p:nvSpPr>
        <p:spPr>
          <a:xfrm>
            <a:off x="1910780" y="38512005"/>
            <a:ext cx="756745" cy="1797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400">
                <a:latin typeface="Tahoma"/>
              </a:rPr>
              <a:t>Thanks!</a:t>
            </a:r>
          </a:p>
        </p:txBody>
      </p:sp>
      <p:sp>
        <p:nvSpPr>
          <p:cNvPr id="88" name=""/>
          <p:cNvSpPr/>
          <p:nvPr/>
        </p:nvSpPr>
        <p:spPr>
          <a:xfrm>
            <a:off x="1368446" y="39035420"/>
            <a:ext cx="1850872" cy="851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IT DEV GROUP builds software that lets people do things differently.</a:t>
            </a:r>
          </a:p>
        </p:txBody>
      </p:sp>
      <p:sp>
        <p:nvSpPr>
          <p:cNvPr id="89" name=""/>
          <p:cNvSpPr/>
          <p:nvPr/>
        </p:nvSpPr>
        <p:spPr>
          <a:xfrm>
            <a:off x="2853558" y="39148932"/>
            <a:ext cx="800888" cy="851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revolutionary digital product.</a:t>
            </a:r>
          </a:p>
        </p:txBody>
      </p:sp>
      <p:sp>
        <p:nvSpPr>
          <p:cNvPr id="90" name=""/>
          <p:cNvSpPr/>
          <p:nvPr/>
        </p:nvSpPr>
        <p:spPr>
          <a:xfrm>
            <a:off x="933318" y="39148932"/>
            <a:ext cx="1929699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Share your challenge with our team and we'll work with you to deliver a</a:t>
            </a:r>
          </a:p>
        </p:txBody>
      </p:sp>
      <p:sp>
        <p:nvSpPr>
          <p:cNvPr id="91" name=""/>
          <p:cNvSpPr/>
          <p:nvPr/>
        </p:nvSpPr>
        <p:spPr>
          <a:xfrm>
            <a:off x="1756278" y="39379108"/>
            <a:ext cx="1078362" cy="851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Drop us a line at </a:t>
            </a:r>
            <a:r>
              <a:rPr lang="en-US" sz="400">
                <a:solidFill>
                  <a:srgbClr val="E49455"/>
                </a:solidFill>
                <a:latin typeface="Arial"/>
                <a:hlinkClick r:id="rLinkId0"/>
              </a:rPr>
              <a:t>info@it-devgroup.com</a:t>
            </a:r>
          </a:p>
        </p:txBody>
      </p:sp>
      <p:sp>
        <p:nvSpPr>
          <p:cNvPr id="92" name=""/>
          <p:cNvSpPr/>
          <p:nvPr/>
        </p:nvSpPr>
        <p:spPr>
          <a:xfrm>
            <a:off x="1450427" y="39489467"/>
            <a:ext cx="1690064" cy="882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For more inspiration and case studies visit our </a:t>
            </a:r>
            <a:r>
              <a:rPr lang="en-US" sz="400">
                <a:solidFill>
                  <a:srgbClr val="E49455"/>
                </a:solidFill>
                <a:latin typeface="Arial"/>
              </a:rPr>
              <a:t>Behance </a:t>
            </a:r>
            <a:r>
              <a:rPr lang="en-US" sz="400">
                <a:latin typeface="Arial"/>
              </a:rPr>
              <a:t>profile</a:t>
            </a:r>
          </a:p>
        </p:txBody>
      </p:sp>
      <p:sp>
        <p:nvSpPr>
          <p:cNvPr id="93" name=""/>
          <p:cNvSpPr/>
          <p:nvPr/>
        </p:nvSpPr>
        <p:spPr>
          <a:xfrm>
            <a:off x="2024292" y="39719644"/>
            <a:ext cx="586477" cy="756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latin typeface="Arial"/>
              </a:rPr>
              <a:t>)2020 IT DEV GROUP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