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4285488" cy="25149048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png"/><Relationship Id="rPictId12" Type="http://schemas.openxmlformats.org/officeDocument/2006/relationships/image" Target="../media/image13.jpeg"/><Relationship Id="rPictId13" Type="http://schemas.openxmlformats.org/officeDocument/2006/relationships/image" Target="../media/image14.jpeg"/><Relationship Id="rPictId14" Type="http://schemas.openxmlformats.org/officeDocument/2006/relationships/image" Target="../media/image15.jpeg"/><Relationship Id="rPictId15" Type="http://schemas.openxmlformats.org/officeDocument/2006/relationships/image" Target="../media/image16.jpeg"/><Relationship Id="rPictId16" Type="http://schemas.openxmlformats.org/officeDocument/2006/relationships/image" Target="../media/image17.jpeg"/><Relationship Id="rPictId17" Type="http://schemas.openxmlformats.org/officeDocument/2006/relationships/image" Target="../media/image18.jpeg"/><Relationship Id="rPictId18" Type="http://schemas.openxmlformats.org/officeDocument/2006/relationships/image" Target="../media/image19.jpeg"/><Relationship Id="rPictId19" Type="http://schemas.openxmlformats.org/officeDocument/2006/relationships/image" Target="../media/image20.jpeg"/><Relationship Id="rPictId20" Type="http://schemas.openxmlformats.org/officeDocument/2006/relationships/image" Target="../media/image21.jpeg"/><Relationship Id="rPictId21" Type="http://schemas.openxmlformats.org/officeDocument/2006/relationships/image" Target="../media/image22.jpeg"/><Relationship Id="rPictId22" Type="http://schemas.openxmlformats.org/officeDocument/2006/relationships/image" Target="../media/image23.jpeg"/><Relationship Id="rPictId23" Type="http://schemas.openxmlformats.org/officeDocument/2006/relationships/image" Target="../media/image24.jpeg"/><Relationship Id="rPictId24" Type="http://schemas.openxmlformats.org/officeDocument/2006/relationships/image" Target="../media/image25.jpeg"/><Relationship Id="rPictId25" Type="http://schemas.openxmlformats.org/officeDocument/2006/relationships/image" Target="../media/image2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097024" y="1243584"/>
            <a:ext cx="1764792" cy="1112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496568" y="5141976"/>
            <a:ext cx="1292352" cy="3810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554480" y="5556504"/>
            <a:ext cx="1176528" cy="8839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10896" y="6443472"/>
            <a:ext cx="3974592" cy="505663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11722608"/>
            <a:ext cx="4285488" cy="178917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728472" y="12316968"/>
            <a:ext cx="1889760" cy="53035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746760" y="12987528"/>
            <a:ext cx="1880616" cy="51511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0" y="14194536"/>
            <a:ext cx="4285488" cy="28956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1636776" y="18211800"/>
            <a:ext cx="1914144" cy="185928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2599944" y="329184"/>
            <a:ext cx="1685544" cy="567842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2651760" y="0"/>
            <a:ext cx="816864" cy="32004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4053840" y="39624"/>
            <a:ext cx="207264" cy="234696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0" y="24384"/>
            <a:ext cx="2392680" cy="112776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0" y="207264"/>
            <a:ext cx="3651504" cy="141732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PictId14"/>
          <a:stretch>
            <a:fillRect/>
          </a:stretch>
        </p:blipFill>
        <p:spPr>
          <a:xfrm>
            <a:off x="15240" y="1813560"/>
            <a:ext cx="2508504" cy="1152144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>
          <a:blip r:embed="rPictId15"/>
          <a:stretch>
            <a:fillRect/>
          </a:stretch>
        </p:blipFill>
        <p:spPr>
          <a:xfrm>
            <a:off x="0" y="3794760"/>
            <a:ext cx="2974848" cy="1167384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>
          <a:blip r:embed="rPictId16"/>
          <a:stretch>
            <a:fillRect/>
          </a:stretch>
        </p:blipFill>
        <p:spPr>
          <a:xfrm>
            <a:off x="359664" y="2956560"/>
            <a:ext cx="1341120" cy="94488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>
          <a:blip r:embed="rPictId17"/>
          <a:stretch>
            <a:fillRect/>
          </a:stretch>
        </p:blipFill>
        <p:spPr>
          <a:xfrm>
            <a:off x="1682496" y="2926080"/>
            <a:ext cx="932688" cy="597408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>
          <a:blip r:embed="rPictId18"/>
          <a:stretch>
            <a:fillRect/>
          </a:stretch>
        </p:blipFill>
        <p:spPr>
          <a:xfrm>
            <a:off x="70104" y="13554456"/>
            <a:ext cx="1758696" cy="61874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>
          <a:blip r:embed="rPictId19"/>
          <a:stretch>
            <a:fillRect/>
          </a:stretch>
        </p:blipFill>
        <p:spPr>
          <a:xfrm>
            <a:off x="2712720" y="13563600"/>
            <a:ext cx="1572768" cy="67056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>
          <a:blip r:embed="rPictId20"/>
          <a:stretch>
            <a:fillRect/>
          </a:stretch>
        </p:blipFill>
        <p:spPr>
          <a:xfrm>
            <a:off x="234696" y="18248376"/>
            <a:ext cx="4050792" cy="1624584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>
          <a:blip r:embed="rPictId21"/>
          <a:stretch>
            <a:fillRect/>
          </a:stretch>
        </p:blipFill>
        <p:spPr>
          <a:xfrm>
            <a:off x="2194560" y="17038320"/>
            <a:ext cx="2090928" cy="1484376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>
          <a:blip r:embed="rPictId22"/>
          <a:stretch>
            <a:fillRect/>
          </a:stretch>
        </p:blipFill>
        <p:spPr>
          <a:xfrm>
            <a:off x="573024" y="19946112"/>
            <a:ext cx="3688080" cy="774192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>
          <a:blip r:embed="rPictId23"/>
          <a:stretch>
            <a:fillRect/>
          </a:stretch>
        </p:blipFill>
        <p:spPr>
          <a:xfrm>
            <a:off x="115824" y="19994880"/>
            <a:ext cx="335280" cy="12192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>
          <a:blip r:embed="rPictId24"/>
          <a:stretch>
            <a:fillRect/>
          </a:stretch>
        </p:blipFill>
        <p:spPr>
          <a:xfrm>
            <a:off x="121920" y="20945856"/>
            <a:ext cx="4163568" cy="2334768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>
          <a:blip r:embed="rPictId25"/>
          <a:stretch>
            <a:fillRect/>
          </a:stretch>
        </p:blipFill>
        <p:spPr>
          <a:xfrm>
            <a:off x="3224784" y="23719536"/>
            <a:ext cx="890016" cy="969264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323088" y="1594104"/>
            <a:ext cx="1578864" cy="112776"/>
          </a:xfrm>
          <a:prstGeom prst="rect">
            <a:avLst/>
          </a:prstGeom>
          <a:solidFill>
            <a:srgbClr val="F8BD06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50">
                <a:solidFill>
                  <a:srgbClr val="FDF5CD"/>
                </a:solidFill>
                <a:latin typeface="Arial"/>
              </a:rPr>
              <a:t>eines Himmelbett oder eine Plattform Bett, gibt es eine große Auswahl</a:t>
            </a:r>
          </a:p>
        </p:txBody>
      </p:sp>
      <p:sp>
        <p:nvSpPr>
          <p:cNvPr id="30" name=""/>
          <p:cNvSpPr/>
          <p:nvPr/>
        </p:nvSpPr>
        <p:spPr>
          <a:xfrm>
            <a:off x="323088" y="1706880"/>
            <a:ext cx="691896" cy="70104"/>
          </a:xfrm>
          <a:prstGeom prst="rect">
            <a:avLst/>
          </a:prstGeom>
          <a:solidFill>
            <a:srgbClr val="F8BD06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50">
                <a:solidFill>
                  <a:srgbClr val="FDF5CD"/>
                </a:solidFill>
                <a:latin typeface="Arial"/>
              </a:rPr>
              <a:t>Betten zur Auswahl.</a:t>
            </a:r>
          </a:p>
        </p:txBody>
      </p:sp>
      <p:sp>
        <p:nvSpPr>
          <p:cNvPr id="31" name=""/>
          <p:cNvSpPr/>
          <p:nvPr/>
        </p:nvSpPr>
        <p:spPr>
          <a:xfrm>
            <a:off x="3505200" y="167640"/>
            <a:ext cx="448056" cy="822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50">
                <a:latin typeface="Arial"/>
              </a:rPr>
              <a:t>IT DEV GROUP</a:t>
            </a:r>
          </a:p>
        </p:txBody>
      </p:sp>
      <p:sp>
        <p:nvSpPr>
          <p:cNvPr id="32" name=""/>
          <p:cNvSpPr/>
          <p:nvPr/>
        </p:nvSpPr>
        <p:spPr>
          <a:xfrm>
            <a:off x="1819656" y="3590544"/>
            <a:ext cx="646176" cy="2072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800">
                <a:latin typeface="Arial"/>
              </a:rPr>
              <a:t>Typografie</a:t>
            </a:r>
          </a:p>
        </p:txBody>
      </p:sp>
      <p:sp>
        <p:nvSpPr>
          <p:cNvPr id="33" name=""/>
          <p:cNvSpPr/>
          <p:nvPr/>
        </p:nvSpPr>
        <p:spPr>
          <a:xfrm>
            <a:off x="1859280" y="6132576"/>
            <a:ext cx="576072" cy="1432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b="1" sz="800">
                <a:latin typeface="Arial"/>
              </a:rPr>
              <a:t>Hauptseite</a:t>
            </a:r>
          </a:p>
        </p:txBody>
      </p:sp>
      <p:sp>
        <p:nvSpPr>
          <p:cNvPr id="35" name=""/>
          <p:cNvSpPr/>
          <p:nvPr/>
        </p:nvSpPr>
        <p:spPr>
          <a:xfrm>
            <a:off x="2103120" y="11481816"/>
            <a:ext cx="1475232" cy="185928"/>
          </a:xfrm>
          <a:prstGeom prst="rect">
            <a:avLst/>
          </a:prstGeom>
          <a:solidFill>
            <a:srgbClr val="E5A703"/>
          </a:solidFill>
        </p:spPr>
        <p:txBody>
          <a:bodyPr lIns="0" tIns="0" rIns="0" bIns="0" wrap="none">
            <a:noAutofit/>
          </a:bodyPr>
          <a:p>
            <a:pPr marL="91508" indent="-139700"/>
            <a:r>
              <a:rPr lang="en-US" b="1" sz="1500">
                <a:solidFill>
                  <a:srgbClr val="FFFFFF"/>
                </a:solidFill>
                <a:latin typeface="Arial"/>
              </a:rPr>
              <a:t>Katalog,</a:t>
            </a:r>
          </a:p>
        </p:txBody>
      </p:sp>
      <p:sp>
        <p:nvSpPr>
          <p:cNvPr id="36" name=""/>
          <p:cNvSpPr/>
          <p:nvPr/>
        </p:nvSpPr>
        <p:spPr>
          <a:xfrm>
            <a:off x="3118104" y="11667744"/>
            <a:ext cx="460248" cy="167640"/>
          </a:xfrm>
          <a:prstGeom prst="rect">
            <a:avLst/>
          </a:prstGeom>
          <a:solidFill>
            <a:srgbClr val="E5A703"/>
          </a:solidFill>
        </p:spPr>
        <p:txBody>
          <a:bodyPr lIns="0" tIns="0" rIns="0" bIns="0" wrap="none">
            <a:noAutofit/>
          </a:bodyPr>
          <a:p>
            <a:pPr indent="-139700"/>
            <a:r>
              <a:rPr lang="en-US" b="1" sz="1500">
                <a:solidFill>
                  <a:srgbClr val="FFFFFF"/>
                </a:solidFill>
                <a:latin typeface="Arial"/>
              </a:rPr>
              <a:t>Menschen mögen!</a:t>
            </a:r>
          </a:p>
        </p:txBody>
      </p:sp>
      <p:sp>
        <p:nvSpPr>
          <p:cNvPr id="37" name=""/>
          <p:cNvSpPr/>
          <p:nvPr/>
        </p:nvSpPr>
        <p:spPr>
          <a:xfrm>
            <a:off x="1865376" y="14036040"/>
            <a:ext cx="719328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800">
                <a:latin typeface="Arial"/>
              </a:rPr>
              <a:t>Prod ct Seite</a:t>
            </a:r>
          </a:p>
        </p:txBody>
      </p:sp>
      <p:sp>
        <p:nvSpPr>
          <p:cNvPr id="38" name=""/>
          <p:cNvSpPr/>
          <p:nvPr/>
        </p:nvSpPr>
        <p:spPr>
          <a:xfrm>
            <a:off x="326136" y="17148048"/>
            <a:ext cx="1822704" cy="1082040"/>
          </a:xfrm>
          <a:prstGeom prst="rect">
            <a:avLst/>
          </a:prstGeom>
          <a:solidFill>
            <a:srgbClr val="E6A802"/>
          </a:solidFill>
        </p:spPr>
        <p:txBody>
          <a:bodyPr lIns="0" tIns="0" rIns="0" bIns="0">
            <a:noAutofit/>
          </a:bodyPr>
          <a:p>
            <a:pPr indent="0">
              <a:spcAft>
                <a:spcPts val="1960"/>
              </a:spcAft>
            </a:pPr>
            <a:r>
              <a:rPr lang="en-US" sz="450">
                <a:solidFill>
                  <a:srgbClr val="FDF5CD"/>
                </a:solidFill>
                <a:latin typeface="Arial"/>
              </a:rPr>
              <a:t>------ bearbeiten und kaufen</a:t>
            </a:r>
          </a:p>
          <a:p>
            <a:pPr indent="0"/>
            <a:r>
              <a:rPr lang="en-US" b="1" sz="1500">
                <a:solidFill>
                  <a:srgbClr val="FFFFFF"/>
                </a:solidFill>
                <a:latin typeface="Arial"/>
              </a:rPr>
              <a:t>Einkaufswagen mit allen functi</a:t>
            </a:r>
            <a:r>
              <a:rPr lang="en-US" b="1" u="sng" sz="1500">
                <a:solidFill>
                  <a:srgbClr val="FFFFFF"/>
                </a:solidFill>
                <a:latin typeface="Arial"/>
              </a:rPr>
              <a:t>ons, die Sie </a:t>
            </a:r>
            <a:r>
              <a:rPr lang="en-US" b="1" sz="1500">
                <a:solidFill>
                  <a:srgbClr val="FFFFFF"/>
                </a:solidFill>
                <a:latin typeface="Arial"/>
              </a:rPr>
              <a:t>brauchen. </a:t>
            </a:r>
          </a:p>
        </p:txBody>
      </p:sp>
      <p:sp>
        <p:nvSpPr>
          <p:cNvPr id="39" name=""/>
          <p:cNvSpPr/>
          <p:nvPr/>
        </p:nvSpPr>
        <p:spPr>
          <a:xfrm>
            <a:off x="1792224" y="20762976"/>
            <a:ext cx="676656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800">
                <a:latin typeface="Arial"/>
              </a:rPr>
              <a:t>Tabletready</a:t>
            </a:r>
          </a:p>
        </p:txBody>
      </p:sp>
      <p:sp>
        <p:nvSpPr>
          <p:cNvPr id="40" name=""/>
          <p:cNvSpPr/>
          <p:nvPr/>
        </p:nvSpPr>
        <p:spPr>
          <a:xfrm>
            <a:off x="1313688" y="24170640"/>
            <a:ext cx="1639824" cy="521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129608" indent="-177800">
              <a:lnSpc>
                <a:spcPct val="95000"/>
              </a:lnSpc>
            </a:pPr>
            <a:r>
              <a:rPr lang="en-US" b="1" sz="1900">
                <a:latin typeface="Arial"/>
              </a:rPr>
              <a:t>Vielen Dank </a:t>
            </a:r>
            <a:r>
              <a:rPr lang="en-US" b="1" sz="1900">
                <a:solidFill>
                  <a:srgbClr val="886F48"/>
                </a:solidFill>
                <a:latin typeface="Arial"/>
              </a:rPr>
              <a:t>zum </a:t>
            </a:r>
            <a:r>
              <a:rPr lang="en-US" b="1" sz="1900">
                <a:latin typeface="Arial"/>
              </a:rPr>
              <a:t>Aufpassen</a:t>
            </a:r>
          </a:p>
        </p:txBody>
      </p:sp>
      <p:sp>
        <p:nvSpPr>
          <p:cNvPr id="41" name=""/>
          <p:cNvSpPr/>
          <p:nvPr/>
        </p:nvSpPr>
        <p:spPr>
          <a:xfrm>
            <a:off x="1633728" y="24832056"/>
            <a:ext cx="1033272" cy="944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latin typeface="Arial"/>
              </a:rPr>
              <a:t>Wir haben unser Bestes gegeben ein großartiges Produkt zu erstellen</a:t>
            </a:r>
          </a:p>
        </p:txBody>
      </p:sp>
      <p:sp>
        <p:nvSpPr>
          <p:cNvPr id="42" name=""/>
          <p:cNvSpPr/>
          <p:nvPr/>
        </p:nvSpPr>
        <p:spPr>
          <a:xfrm>
            <a:off x="652272" y="2103120"/>
            <a:ext cx="569976" cy="158496"/>
          </a:xfrm>
          <a:prstGeom prst="rect">
            <a:avLst/>
          </a:prstGeom>
          <a:solidFill>
            <a:srgbClr val="F0B502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50">
                <a:solidFill>
                  <a:srgbClr val="FDF5CD"/>
                </a:solidFill>
                <a:latin typeface="Arial"/>
              </a:rPr>
              <a:t>Interessanter</a:t>
            </a:r>
          </a:p>
        </p:txBody>
      </p:sp>
      <p:sp>
        <p:nvSpPr>
          <p:cNvPr id="43" name=""/>
          <p:cNvSpPr/>
          <p:nvPr/>
        </p:nvSpPr>
        <p:spPr>
          <a:xfrm>
            <a:off x="237744" y="20622768"/>
            <a:ext cx="152400" cy="2072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1100">
                <a:solidFill>
                  <a:srgbClr val="F8D046"/>
                </a:solidFill>
                <a:latin typeface="Arial"/>
              </a:rPr>
              <a:t>gut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