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396447" cy="978408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190831"/>
            <a:ext cx="1393466" cy="273922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07342" y="2973787"/>
            <a:ext cx="1240404" cy="82296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11318" y="4182386"/>
            <a:ext cx="1180768" cy="30612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2981" y="4937760"/>
            <a:ext cx="1392472" cy="454417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81053" y="4655488"/>
            <a:ext cx="489006" cy="115294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b="1" sz="750">
                <a:solidFill>
                  <a:srgbClr val="FFFFFF"/>
                </a:solidFill>
                <a:latin typeface="Calibri"/>
              </a:rPr>
              <a:t>Open Sans</a:t>
            </a:r>
          </a:p>
        </p:txBody>
      </p:sp>
      <p:sp>
        <p:nvSpPr>
          <p:cNvPr id="7" name=""/>
          <p:cNvSpPr/>
          <p:nvPr/>
        </p:nvSpPr>
        <p:spPr>
          <a:xfrm>
            <a:off x="81500" y="1497826"/>
            <a:ext cx="248479" cy="137160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sz="400">
                <a:solidFill>
                  <a:srgbClr val="FFFFFF"/>
                </a:solidFill>
                <a:latin typeface="Arial"/>
              </a:rPr>
              <a:t>Homepage</a:t>
            </a:r>
          </a:p>
        </p:txBody>
      </p:sp>
      <p:sp>
        <p:nvSpPr>
          <p:cNvPr id="8" name=""/>
          <p:cNvSpPr/>
          <p:nvPr/>
        </p:nvSpPr>
        <p:spPr>
          <a:xfrm>
            <a:off x="81500" y="2803828"/>
            <a:ext cx="263387" cy="13020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latin typeface="Arial"/>
              </a:rPr>
              <a:t>Product page</a:t>
            </a:r>
          </a:p>
        </p:txBody>
      </p:sp>
      <p:sp>
        <p:nvSpPr>
          <p:cNvPr id="9" name=""/>
          <p:cNvSpPr/>
          <p:nvPr/>
        </p:nvSpPr>
        <p:spPr>
          <a:xfrm>
            <a:off x="87464" y="4005469"/>
            <a:ext cx="242515" cy="142130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Autofit/>
          </a:bodyPr>
          <a:p>
            <a:pPr indent="0"/>
            <a:r>
              <a:rPr lang="en-US" sz="400">
                <a:solidFill>
                  <a:srgbClr val="FFFFFF"/>
                </a:solidFill>
                <a:latin typeface="Arial"/>
              </a:rPr>
              <a:t>Wireframe</a:t>
            </a:r>
          </a:p>
          <a:p>
            <a:pPr indent="0">
              <a:lnSpc>
                <a:spcPct val="75000"/>
              </a:lnSpc>
            </a:pPr>
            <a:r>
              <a:rPr lang="de" sz="400">
                <a:solidFill>
                  <a:srgbClr val="FFFFFF"/>
                </a:solidFill>
                <a:latin typeface="Arial"/>
              </a:rPr>
              <a:t>&amp; Styles</a:t>
            </a:r>
          </a:p>
        </p:txBody>
      </p:sp>
      <p:sp>
        <p:nvSpPr>
          <p:cNvPr id="10" name=""/>
          <p:cNvSpPr/>
          <p:nvPr/>
        </p:nvSpPr>
        <p:spPr>
          <a:xfrm>
            <a:off x="60628" y="4625671"/>
            <a:ext cx="297180" cy="139148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FFFFFF"/>
                </a:solidFill>
                <a:latin typeface="Arial"/>
              </a:rPr>
              <a:t>Typography</a:t>
            </a:r>
          </a:p>
        </p:txBody>
      </p:sp>
      <p:sp>
        <p:nvSpPr>
          <p:cNvPr id="11" name=""/>
          <p:cNvSpPr/>
          <p:nvPr/>
        </p:nvSpPr>
        <p:spPr>
          <a:xfrm>
            <a:off x="101379" y="7577593"/>
            <a:ext cx="242514" cy="179898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Autofit/>
          </a:bodyPr>
          <a:p>
            <a:pPr indent="0"/>
            <a:r>
              <a:rPr lang="en-US" sz="400">
                <a:solidFill>
                  <a:srgbClr val="FFFFFF"/>
                </a:solidFill>
                <a:latin typeface="Arial"/>
              </a:rPr>
              <a:t>Responsive</a:t>
            </a:r>
          </a:p>
          <a:p>
            <a:pPr indent="0">
              <a:lnSpc>
                <a:spcPct val="75000"/>
              </a:lnSpc>
            </a:pPr>
            <a:r>
              <a:rPr lang="de" sz="400">
                <a:solidFill>
                  <a:srgbClr val="FFFFFF"/>
                </a:solidFill>
                <a:latin typeface="Arial"/>
              </a:rPr>
              <a:t>Design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