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081463" cy="174148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320" y="-17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149927"/>
            <a:ext cx="3302923" cy="1790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" y="3192087"/>
            <a:ext cx="1404851" cy="24051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349" y="3466407"/>
            <a:ext cx="1676400" cy="11416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203" y="4793672"/>
            <a:ext cx="706582" cy="3546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1" y="4810298"/>
            <a:ext cx="598517" cy="3463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720" y="5882640"/>
            <a:ext cx="2058785" cy="10363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865" y="7514705"/>
            <a:ext cx="3604953" cy="13466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1010" y="9321338"/>
            <a:ext cx="1781695" cy="5126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6429" y="10410305"/>
            <a:ext cx="1573876" cy="4793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847" y="11768050"/>
            <a:ext cx="3045229" cy="7675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178" y="12640887"/>
            <a:ext cx="2637905" cy="7564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552" y="14139949"/>
            <a:ext cx="3552306" cy="291776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194261" y="241069"/>
            <a:ext cx="1828800" cy="5209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>
              <a:spcAft>
                <a:spcPts val="490"/>
              </a:spcAft>
            </a:pPr>
            <a:r>
              <a:rPr lang="en-US" sz="1125" b="1" dirty="0">
                <a:solidFill>
                  <a:srgbClr val="235E5D"/>
                </a:solidFill>
                <a:latin typeface="Arial"/>
              </a:rPr>
              <a:t>MANDEL</a:t>
            </a:r>
          </a:p>
          <a:p>
            <a:pPr indent="0" algn="ctr">
              <a:lnSpc>
                <a:spcPct val="127000"/>
              </a:lnSpc>
            </a:pPr>
            <a:r>
              <a:rPr lang="de" sz="450" dirty="0">
                <a:latin typeface="Arial"/>
              </a:rPr>
              <a:t>GlaSSeSShop - </a:t>
            </a:r>
            <a:r>
              <a:rPr lang="en-US" sz="450" dirty="0">
                <a:latin typeface="Arial"/>
              </a:rPr>
              <a:t>Internet-</a:t>
            </a:r>
            <a:r>
              <a:rPr lang="en-US" sz="450" dirty="0" err="1">
                <a:latin typeface="Arial"/>
              </a:rPr>
              <a:t>Plattform</a:t>
            </a:r>
            <a:r>
              <a:rPr lang="en-US" sz="450" dirty="0">
                <a:latin typeface="Arial"/>
              </a:rPr>
              <a:t>, </a:t>
            </a:r>
            <a:r>
              <a:rPr lang="en-US" sz="450" dirty="0" err="1">
                <a:latin typeface="Arial"/>
              </a:rPr>
              <a:t>Würfel</a:t>
            </a:r>
            <a:r>
              <a:rPr lang="en-US" sz="450" dirty="0">
                <a:latin typeface="Arial"/>
              </a:rPr>
              <a:t> </a:t>
            </a:r>
            <a:r>
              <a:rPr lang="de" sz="450" dirty="0">
                <a:latin typeface="Arial"/>
              </a:rPr>
              <a:t>Krieg </a:t>
            </a:r>
            <a:r>
              <a:rPr lang="en-US" sz="450" dirty="0" err="1">
                <a:latin typeface="Arial"/>
              </a:rPr>
              <a:t>geschaffen</a:t>
            </a:r>
            <a:r>
              <a:rPr lang="en-US" sz="450" dirty="0">
                <a:latin typeface="Arial"/>
              </a:rPr>
              <a:t> </a:t>
            </a:r>
            <a:r>
              <a:rPr lang="en-US" sz="450" dirty="0" err="1">
                <a:latin typeface="Arial"/>
              </a:rPr>
              <a:t>für</a:t>
            </a:r>
            <a:r>
              <a:rPr lang="en-US" sz="450" dirty="0">
                <a:latin typeface="Arial"/>
              </a:rPr>
              <a:t> Menschen </a:t>
            </a:r>
            <a:r>
              <a:rPr lang="en-US" sz="450" dirty="0" err="1">
                <a:latin typeface="Arial"/>
              </a:rPr>
              <a:t>sterben</a:t>
            </a:r>
            <a:r>
              <a:rPr lang="en-US" sz="450" dirty="0">
                <a:latin typeface="Arial"/>
              </a:rPr>
              <a:t> </a:t>
            </a:r>
            <a:r>
              <a:rPr lang="en-US" sz="450" dirty="0" err="1">
                <a:latin typeface="Arial"/>
              </a:rPr>
              <a:t>für</a:t>
            </a:r>
            <a:r>
              <a:rPr lang="en-US" sz="450" dirty="0">
                <a:latin typeface="Arial"/>
              </a:rPr>
              <a:t> </a:t>
            </a:r>
            <a:r>
              <a:rPr lang="en-US" sz="450" dirty="0" err="1">
                <a:latin typeface="Arial"/>
              </a:rPr>
              <a:t>menschenwürdige</a:t>
            </a:r>
            <a:r>
              <a:rPr lang="en-US" sz="450" dirty="0">
                <a:latin typeface="Arial"/>
              </a:rPr>
              <a:t> Alternative </a:t>
            </a:r>
            <a:r>
              <a:rPr lang="en-US" sz="450" dirty="0" err="1">
                <a:latin typeface="Arial"/>
              </a:rPr>
              <a:t>Optik</a:t>
            </a:r>
            <a:r>
              <a:rPr lang="en-US" sz="450" dirty="0">
                <a:latin typeface="Arial"/>
              </a:rPr>
              <a:t> </a:t>
            </a:r>
            <a:r>
              <a:rPr lang="en-US" sz="450" dirty="0" err="1">
                <a:latin typeface="Arial"/>
              </a:rPr>
              <a:t>suchen</a:t>
            </a:r>
            <a:r>
              <a:rPr lang="en-US" sz="450" dirty="0">
                <a:latin typeface="Arial"/>
              </a:rPr>
              <a:t>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4690" y="3433156"/>
            <a:ext cx="290946" cy="11410604"/>
          </a:xfrm>
          <a:prstGeom prst="rect">
            <a:avLst/>
          </a:prstGeom>
          <a:solidFill>
            <a:srgbClr val="FFFFFF"/>
          </a:solidFill>
        </p:spPr>
        <p:txBody>
          <a:bodyPr vert="vert270" wrap="none" lIns="0" tIns="0" rIns="0" bIns="0">
            <a:noAutofit/>
          </a:bodyPr>
          <a:lstStyle/>
          <a:p>
            <a:pPr indent="0"/>
            <a:r>
              <a:rPr lang="en-US" sz="1000" b="1" dirty="0">
                <a:latin typeface="Arial"/>
              </a:rPr>
              <a:t>KONTAKT </a:t>
            </a:r>
            <a:r>
              <a:rPr lang="de" sz="1000" b="1" baseline="30000" dirty="0">
                <a:latin typeface="Arial"/>
              </a:rPr>
              <a:t>aufpoppen</a:t>
            </a:r>
            <a:r>
              <a:rPr lang="de" sz="1000" b="1" dirty="0">
                <a:latin typeface="Arial"/>
              </a:rPr>
              <a:t> </a:t>
            </a:r>
            <a:r>
              <a:rPr lang="de" sz="1000" b="1" baseline="-25000" dirty="0">
                <a:latin typeface="Arial"/>
              </a:rPr>
              <a:t>r</a:t>
            </a:r>
            <a:r>
              <a:rPr lang="de" sz="1000" b="1" dirty="0">
                <a:latin typeface="Arial"/>
              </a:rPr>
              <a:t> </a:t>
            </a:r>
            <a:r>
              <a:rPr lang="en-US" sz="1000" b="1" dirty="0">
                <a:latin typeface="Arial"/>
              </a:rPr>
              <a:t>FARBEN </a:t>
            </a:r>
            <a:r>
              <a:rPr lang="de" sz="1000" b="1" dirty="0">
                <a:latin typeface="Arial"/>
              </a:rPr>
              <a:t>HAUPTSEITE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31520" y="6542116"/>
            <a:ext cx="277090" cy="803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>
                <a:solidFill>
                  <a:srgbClr val="235E5D"/>
                </a:solidFill>
                <a:latin typeface="Arial"/>
              </a:rPr>
              <a:t># 60a39b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238596" y="6018414"/>
            <a:ext cx="285404" cy="80356"/>
          </a:xfrm>
          <a:prstGeom prst="rect">
            <a:avLst/>
          </a:prstGeom>
          <a:solidFill>
            <a:srgbClr val="000000"/>
          </a:solidFill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840"/>
              </a:spcBef>
            </a:pPr>
            <a:r>
              <a:rPr lang="en-US" sz="450">
                <a:solidFill>
                  <a:srgbClr val="FFFFFF"/>
                </a:solidFill>
                <a:latin typeface="Arial"/>
              </a:rPr>
              <a:t># 272425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482436" y="7184967"/>
            <a:ext cx="1141614" cy="19673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000" b="1" dirty="0" err="1">
                <a:latin typeface="Arial"/>
              </a:rPr>
              <a:t>Produktseite</a:t>
            </a:r>
            <a:endParaRPr lang="en-US" sz="1000" b="1" dirty="0">
              <a:latin typeface="Arial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45672" y="9875520"/>
            <a:ext cx="626226" cy="72043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 dirty="0">
                <a:latin typeface="Arial"/>
              </a:rPr>
              <a:t>ANNA Hickmann AH1226 08D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712421" y="11067010"/>
            <a:ext cx="628997" cy="5819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latin typeface="Arial"/>
              </a:rPr>
              <a:t>ANNA Hickmann AH 1226 O8D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18407" y="12532821"/>
            <a:ext cx="1540625" cy="8035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ru" sz="400" b="1" dirty="0">
                <a:latin typeface="Arial"/>
              </a:rPr>
              <a:t>Eine Auswahl an Geschäften, von denen Pickup implementiert wird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Произвольный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katitu</cp:lastModifiedBy>
  <cp:revision>1</cp:revision>
  <dcterms:modified xsi:type="dcterms:W3CDTF">2020-01-17T17:37:04Z</dcterms:modified>
</cp:coreProperties>
</file>