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4081549" cy="17415163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66007" y="1149927"/>
            <a:ext cx="3302923" cy="1790007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543098" y="3192087"/>
            <a:ext cx="1404851" cy="240514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100349" y="3466407"/>
            <a:ext cx="1676400" cy="114161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114203" y="4793672"/>
            <a:ext cx="706582" cy="35467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2901141" y="4810298"/>
            <a:ext cx="598517" cy="34636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950720" y="5882640"/>
            <a:ext cx="2058785" cy="103632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412865" y="7514705"/>
            <a:ext cx="3604953" cy="134666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1161010" y="9321338"/>
            <a:ext cx="1781695" cy="51261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1216429" y="10410305"/>
            <a:ext cx="1573876" cy="479367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509847" y="11768050"/>
            <a:ext cx="3045229" cy="76754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421178" y="12640887"/>
            <a:ext cx="2637905" cy="75645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404552" y="14139949"/>
            <a:ext cx="3552306" cy="2917767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1194261" y="241069"/>
            <a:ext cx="1828800" cy="5209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490"/>
              </a:spcAft>
            </a:pPr>
            <a:r>
              <a:rPr lang="en-US" b="1" sz="1125">
                <a:solidFill>
                  <a:srgbClr val="235E5D"/>
                </a:solidFill>
                <a:latin typeface="Arial"/>
              </a:rPr>
              <a:t>ALMOND</a:t>
            </a:r>
          </a:p>
          <a:p>
            <a:pPr algn="ctr" indent="0">
              <a:lnSpc>
                <a:spcPct val="127000"/>
              </a:lnSpc>
            </a:pPr>
            <a:r>
              <a:rPr lang="de" sz="450">
                <a:latin typeface="Arial"/>
              </a:rPr>
              <a:t>GlaSSeSShop - </a:t>
            </a:r>
            <a:r>
              <a:rPr lang="en-US" sz="450">
                <a:latin typeface="Arial"/>
              </a:rPr>
              <a:t>internet platform, which </a:t>
            </a:r>
            <a:r>
              <a:rPr lang="de" sz="450">
                <a:latin typeface="Arial"/>
              </a:rPr>
              <a:t>was </a:t>
            </a:r>
            <a:r>
              <a:rPr lang="en-US" sz="450">
                <a:latin typeface="Arial"/>
              </a:rPr>
              <a:t>created for people who are looking for decent alternative optics.</a:t>
            </a:r>
          </a:p>
        </p:txBody>
      </p:sp>
      <p:sp>
        <p:nvSpPr>
          <p:cNvPr id="15" name=""/>
          <p:cNvSpPr/>
          <p:nvPr/>
        </p:nvSpPr>
        <p:spPr>
          <a:xfrm>
            <a:off x="124690" y="3433156"/>
            <a:ext cx="290946" cy="114106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vert270" wrap="none">
            <a:noAutofit/>
          </a:bodyPr>
          <a:p>
            <a:pPr indent="0"/>
            <a:r>
              <a:rPr lang="en-US" b="1" sz="1000">
                <a:latin typeface="Arial"/>
              </a:rPr>
              <a:t>CONTACTS                      </a:t>
            </a:r>
            <a:r>
              <a:rPr lang="de" b="1" baseline="30000" sz="1000">
                <a:latin typeface="Arial"/>
              </a:rPr>
              <a:t>pop up</a:t>
            </a:r>
            <a:r>
              <a:rPr lang="de" b="1" sz="1000">
                <a:latin typeface="Arial"/>
              </a:rPr>
              <a:t>                                        </a:t>
            </a:r>
            <a:r>
              <a:rPr lang="de" b="1" baseline="-25000" sz="1000">
                <a:latin typeface="Arial"/>
              </a:rPr>
              <a:t>r</a:t>
            </a:r>
            <a:r>
              <a:rPr lang="de" b="1" sz="1000">
                <a:latin typeface="Arial"/>
              </a:rPr>
              <a:t>             </a:t>
            </a:r>
            <a:r>
              <a:rPr lang="en-US" b="1" sz="1000">
                <a:latin typeface="Arial"/>
              </a:rPr>
              <a:t>COLORS                 </a:t>
            </a:r>
            <a:r>
              <a:rPr lang="de" b="1" sz="1000">
                <a:latin typeface="Arial"/>
              </a:rPr>
              <a:t>MAIN PAGE</a:t>
            </a:r>
          </a:p>
        </p:txBody>
      </p:sp>
      <p:sp>
        <p:nvSpPr>
          <p:cNvPr id="16" name=""/>
          <p:cNvSpPr/>
          <p:nvPr/>
        </p:nvSpPr>
        <p:spPr>
          <a:xfrm>
            <a:off x="731520" y="6542116"/>
            <a:ext cx="277090" cy="803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50">
                <a:solidFill>
                  <a:srgbClr val="235E5D"/>
                </a:solidFill>
                <a:latin typeface="Arial"/>
              </a:rPr>
              <a:t>#60a39b</a:t>
            </a:r>
          </a:p>
        </p:txBody>
      </p:sp>
      <p:sp>
        <p:nvSpPr>
          <p:cNvPr id="17" name=""/>
          <p:cNvSpPr/>
          <p:nvPr/>
        </p:nvSpPr>
        <p:spPr>
          <a:xfrm>
            <a:off x="1238596" y="6018414"/>
            <a:ext cx="285404" cy="80356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 wrap="none">
            <a:noAutofit/>
          </a:bodyPr>
          <a:p>
            <a:pPr indent="0">
              <a:spcBef>
                <a:spcPts val="840"/>
              </a:spcBef>
            </a:pPr>
            <a:r>
              <a:rPr lang="en-US" sz="450">
                <a:solidFill>
                  <a:srgbClr val="FFFFFF"/>
                </a:solidFill>
                <a:latin typeface="Arial"/>
              </a:rPr>
              <a:t>#272425</a:t>
            </a:r>
          </a:p>
        </p:txBody>
      </p:sp>
      <p:sp>
        <p:nvSpPr>
          <p:cNvPr id="18" name=""/>
          <p:cNvSpPr/>
          <p:nvPr/>
        </p:nvSpPr>
        <p:spPr>
          <a:xfrm>
            <a:off x="1482436" y="7184967"/>
            <a:ext cx="1141614" cy="1967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000">
                <a:latin typeface="Arial"/>
              </a:rPr>
              <a:t>PRODUCT PAGE</a:t>
            </a:r>
          </a:p>
        </p:txBody>
      </p:sp>
      <p:sp>
        <p:nvSpPr>
          <p:cNvPr id="19" name=""/>
          <p:cNvSpPr/>
          <p:nvPr/>
        </p:nvSpPr>
        <p:spPr>
          <a:xfrm>
            <a:off x="1745672" y="9875520"/>
            <a:ext cx="626226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latin typeface="Arial"/>
              </a:rPr>
              <a:t>ANNA HICKMANN AH1226 08D</a:t>
            </a:r>
          </a:p>
        </p:txBody>
      </p:sp>
      <p:sp>
        <p:nvSpPr>
          <p:cNvPr id="20" name=""/>
          <p:cNvSpPr/>
          <p:nvPr/>
        </p:nvSpPr>
        <p:spPr>
          <a:xfrm>
            <a:off x="1712421" y="11067010"/>
            <a:ext cx="628997" cy="5819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latin typeface="Arial"/>
              </a:rPr>
              <a:t>ANNA HICKMANN AH 1226 O8D</a:t>
            </a:r>
          </a:p>
        </p:txBody>
      </p:sp>
      <p:sp>
        <p:nvSpPr>
          <p:cNvPr id="21" name=""/>
          <p:cNvSpPr/>
          <p:nvPr/>
        </p:nvSpPr>
        <p:spPr>
          <a:xfrm>
            <a:off x="418407" y="12532821"/>
            <a:ext cx="1540625" cy="8035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latin typeface="Arial"/>
              </a:rPr>
              <a:t>ВЫБОР МАГАЗИНА, ИЗ КОТОРОГО БУДЕТ ОСУЩЕСТВЛЕН САМОВЫВОЗ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